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4"/>
    <p:sldMasterId id="214748365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6721475" cx="8961425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17">
          <p15:clr>
            <a:srgbClr val="A4A3A4"/>
          </p15:clr>
        </p15:guide>
        <p15:guide id="2" pos="2822">
          <p15:clr>
            <a:srgbClr val="A4A3A4"/>
          </p15:clr>
        </p15:guide>
      </p15:sldGuideLst>
    </p:ext>
    <p:ext uri="{2D200454-40CA-4A62-9FC3-DE9A4176ACB9}">
      <p15:notesGuideLst>
        <p15:guide id="1" orient="horz" pos="4524">
          <p15:clr>
            <a:srgbClr val="A4A3A4"/>
          </p15:clr>
        </p15:guide>
        <p15:guide id="2" pos="3152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17" orient="horz"/>
        <p:guide pos="2822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4524" orient="horz"/>
        <p:guide pos="3152"/>
        <p:guide pos="3024" orient="horz"/>
        <p:guide pos="2304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846138" y="601663"/>
            <a:ext cx="5630862" cy="4224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592379" y="5159107"/>
            <a:ext cx="6233763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0519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▫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9023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2" type="sldNum"/>
          </p:nvPr>
        </p:nvSpPr>
        <p:spPr>
          <a:xfrm>
            <a:off x="6528233" y="9227281"/>
            <a:ext cx="580325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PT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 txBox="1"/>
          <p:nvPr>
            <p:ph idx="11" type="ftr"/>
          </p:nvPr>
        </p:nvSpPr>
        <p:spPr>
          <a:xfrm>
            <a:off x="7108493" y="103073"/>
            <a:ext cx="65" cy="1231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846138" y="601663"/>
            <a:ext cx="5630862" cy="4224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592379" y="5159107"/>
            <a:ext cx="6233763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 txBox="1"/>
          <p:nvPr>
            <p:ph idx="12" type="sldNum"/>
          </p:nvPr>
        </p:nvSpPr>
        <p:spPr>
          <a:xfrm>
            <a:off x="6528233" y="9227281"/>
            <a:ext cx="580325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/>
          <p:nvPr>
            <p:ph idx="2" type="sldImg"/>
          </p:nvPr>
        </p:nvSpPr>
        <p:spPr>
          <a:xfrm>
            <a:off x="846138" y="601663"/>
            <a:ext cx="5630862" cy="4224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592379" y="5159107"/>
            <a:ext cx="623376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:notes"/>
          <p:cNvSpPr txBox="1"/>
          <p:nvPr>
            <p:ph idx="12" type="sldNum"/>
          </p:nvPr>
        </p:nvSpPr>
        <p:spPr>
          <a:xfrm>
            <a:off x="6528233" y="9227281"/>
            <a:ext cx="580325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:notes"/>
          <p:cNvSpPr txBox="1"/>
          <p:nvPr>
            <p:ph idx="1" type="body"/>
          </p:nvPr>
        </p:nvSpPr>
        <p:spPr>
          <a:xfrm>
            <a:off x="592379" y="5159107"/>
            <a:ext cx="6233763" cy="1231106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:notes"/>
          <p:cNvSpPr/>
          <p:nvPr>
            <p:ph idx="2" type="sldImg"/>
          </p:nvPr>
        </p:nvSpPr>
        <p:spPr>
          <a:xfrm>
            <a:off x="846138" y="601663"/>
            <a:ext cx="5630862" cy="4224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:notes"/>
          <p:cNvSpPr/>
          <p:nvPr>
            <p:ph idx="2" type="sldImg"/>
          </p:nvPr>
        </p:nvSpPr>
        <p:spPr>
          <a:xfrm>
            <a:off x="846138" y="601663"/>
            <a:ext cx="5630862" cy="4224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1" name="Google Shape;331;p4:notes"/>
          <p:cNvSpPr txBox="1"/>
          <p:nvPr>
            <p:ph idx="1" type="body"/>
          </p:nvPr>
        </p:nvSpPr>
        <p:spPr>
          <a:xfrm>
            <a:off x="567700" y="4995329"/>
            <a:ext cx="597402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:notes"/>
          <p:cNvSpPr txBox="1"/>
          <p:nvPr>
            <p:ph idx="12" type="sldNum"/>
          </p:nvPr>
        </p:nvSpPr>
        <p:spPr>
          <a:xfrm>
            <a:off x="6528233" y="9227281"/>
            <a:ext cx="580325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:notes"/>
          <p:cNvSpPr txBox="1"/>
          <p:nvPr>
            <p:ph idx="1" type="body"/>
          </p:nvPr>
        </p:nvSpPr>
        <p:spPr>
          <a:xfrm>
            <a:off x="592379" y="5159107"/>
            <a:ext cx="6233763" cy="1231106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5:notes"/>
          <p:cNvSpPr/>
          <p:nvPr>
            <p:ph idx="2" type="sldImg"/>
          </p:nvPr>
        </p:nvSpPr>
        <p:spPr>
          <a:xfrm>
            <a:off x="846138" y="601663"/>
            <a:ext cx="5630862" cy="4224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:notes"/>
          <p:cNvSpPr txBox="1"/>
          <p:nvPr>
            <p:ph idx="1" type="body"/>
          </p:nvPr>
        </p:nvSpPr>
        <p:spPr>
          <a:xfrm>
            <a:off x="592379" y="5159107"/>
            <a:ext cx="6233763" cy="1231106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6:notes"/>
          <p:cNvSpPr/>
          <p:nvPr>
            <p:ph idx="2" type="sldImg"/>
          </p:nvPr>
        </p:nvSpPr>
        <p:spPr>
          <a:xfrm>
            <a:off x="846138" y="601663"/>
            <a:ext cx="5630862" cy="4224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98"/>
            <a:ext cx="8961438" cy="672107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2085976" y="1"/>
            <a:ext cx="6877050" cy="3967880"/>
          </a:xfrm>
          <a:prstGeom prst="rect">
            <a:avLst/>
          </a:prstGeom>
          <a:solidFill>
            <a:schemeClr val="lt2">
              <a:alpha val="9176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8" y="1588"/>
            <a:ext cx="1587" cy="158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/>
        </p:nvSpPr>
        <p:spPr>
          <a:xfrm>
            <a:off x="5992719" y="6287538"/>
            <a:ext cx="2790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WORKING DRAFT</a:t>
            </a:r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5992719" y="6410648"/>
            <a:ext cx="2968718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Last Modified 27/06/2018 17:31 Romance Standard Time</a:t>
            </a:r>
            <a:endParaRPr b="0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5992719" y="6533759"/>
            <a:ext cx="2790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Printed</a:t>
            </a:r>
            <a:endParaRPr/>
          </a:p>
        </p:txBody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2268266" y="1434419"/>
            <a:ext cx="6231663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3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2268266" y="3119079"/>
            <a:ext cx="623166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2250"/>
              <a:buChar char="▪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160"/>
              <a:buChar char="–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160"/>
              <a:buChar char="▫"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8" y="1588"/>
            <a:ext cx="1587" cy="1587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>
            <p:ph type="title"/>
          </p:nvPr>
        </p:nvSpPr>
        <p:spPr>
          <a:xfrm>
            <a:off x="119063" y="230188"/>
            <a:ext cx="861853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/>
        </p:nvSpPr>
        <p:spPr>
          <a:xfrm>
            <a:off x="8564563" y="6508272"/>
            <a:ext cx="125034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PT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McKinsey &amp; Company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505">
          <p15:clr>
            <a:srgbClr val="F26B43"/>
          </p15:clr>
        </p15:guide>
        <p15:guide id="2" pos="74">
          <p15:clr>
            <a:srgbClr val="F26B43"/>
          </p15:clr>
        </p15:guide>
        <p15:guide id="3" orient="horz" pos="571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Only">
  <p:cSld name="1_Title Only">
    <p:bg>
      <p:bgPr>
        <a:solidFill>
          <a:schemeClr val="accent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119063" y="230188"/>
            <a:ext cx="861853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/>
        </p:nvSpPr>
        <p:spPr>
          <a:xfrm>
            <a:off x="8564563" y="6508272"/>
            <a:ext cx="125034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McKinsey &amp; Company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97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72">
          <p15:clr>
            <a:srgbClr val="00000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98"/>
            <a:ext cx="8961438" cy="672107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/>
          <p:nvPr/>
        </p:nvSpPr>
        <p:spPr>
          <a:xfrm>
            <a:off x="2085976" y="3047"/>
            <a:ext cx="6877050" cy="3980600"/>
          </a:xfrm>
          <a:prstGeom prst="rect">
            <a:avLst/>
          </a:prstGeom>
          <a:solidFill>
            <a:schemeClr val="lt2">
              <a:alpha val="9176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8" y="1588"/>
            <a:ext cx="1587" cy="1587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6"/>
          <p:cNvSpPr txBox="1"/>
          <p:nvPr/>
        </p:nvSpPr>
        <p:spPr>
          <a:xfrm>
            <a:off x="5992719" y="6287538"/>
            <a:ext cx="881652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8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WORKING DRAFT</a:t>
            </a:r>
            <a:endParaRPr/>
          </a:p>
        </p:txBody>
      </p:sp>
      <p:sp>
        <p:nvSpPr>
          <p:cNvPr id="42" name="Google Shape;42;p6"/>
          <p:cNvSpPr txBox="1"/>
          <p:nvPr/>
        </p:nvSpPr>
        <p:spPr>
          <a:xfrm>
            <a:off x="5992718" y="6410648"/>
            <a:ext cx="2970307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Last Modified 27/06/2018 17:31 Romance Standard Time</a:t>
            </a:r>
            <a:endParaRPr sz="80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6"/>
          <p:cNvSpPr txBox="1"/>
          <p:nvPr/>
        </p:nvSpPr>
        <p:spPr>
          <a:xfrm>
            <a:off x="5992719" y="6533759"/>
            <a:ext cx="2790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Printed</a:t>
            </a:r>
            <a:endParaRPr/>
          </a:p>
        </p:txBody>
      </p:sp>
      <p:sp>
        <p:nvSpPr>
          <p:cNvPr id="44" name="Google Shape;44;p6"/>
          <p:cNvSpPr txBox="1"/>
          <p:nvPr>
            <p:ph type="ctrTitle"/>
          </p:nvPr>
        </p:nvSpPr>
        <p:spPr>
          <a:xfrm>
            <a:off x="2268266" y="1434419"/>
            <a:ext cx="6231663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3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subTitle"/>
          </p:nvPr>
        </p:nvSpPr>
        <p:spPr>
          <a:xfrm>
            <a:off x="2268266" y="3119079"/>
            <a:ext cx="623166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2250"/>
              <a:buChar char="▪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160"/>
              <a:buChar char="–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160"/>
              <a:buChar char="▫"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9pPr>
          </a:lstStyle>
          <a:p/>
        </p:txBody>
      </p:sp>
      <p:sp>
        <p:nvSpPr>
          <p:cNvPr id="46" name="Google Shape;46;p6"/>
          <p:cNvSpPr/>
          <p:nvPr/>
        </p:nvSpPr>
        <p:spPr>
          <a:xfrm>
            <a:off x="2267712" y="155448"/>
            <a:ext cx="2176978" cy="238073"/>
          </a:xfrm>
          <a:custGeom>
            <a:rect b="b" l="l" r="r" t="t"/>
            <a:pathLst>
              <a:path extrusionOk="0" h="606" w="551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17">
          <p15:clr>
            <a:srgbClr val="FBAE40"/>
          </p15:clr>
        </p15:guide>
        <p15:guide id="2" pos="282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119063" y="230188"/>
            <a:ext cx="861853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/>
        </p:nvSpPr>
        <p:spPr>
          <a:xfrm>
            <a:off x="8564563" y="6508272"/>
            <a:ext cx="125034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z="8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7"/>
          <p:cNvSpPr/>
          <p:nvPr/>
        </p:nvSpPr>
        <p:spPr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McKinsey &amp; Company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505">
          <p15:clr>
            <a:srgbClr val="F26B43"/>
          </p15:clr>
        </p15:guide>
        <p15:guide id="2" pos="74">
          <p15:clr>
            <a:srgbClr val="F26B43"/>
          </p15:clr>
        </p15:guide>
        <p15:guide id="3" orient="horz" pos="571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Only">
  <p:cSld name="1_Title Only">
    <p:bg>
      <p:bgPr>
        <a:solidFill>
          <a:schemeClr val="accent1">
            <a:alpha val="29803"/>
          </a:schemeClr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119063" y="230188"/>
            <a:ext cx="861853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/>
        </p:nvSpPr>
        <p:spPr>
          <a:xfrm>
            <a:off x="8564563" y="6508272"/>
            <a:ext cx="125034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z="8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8"/>
          <p:cNvSpPr/>
          <p:nvPr/>
        </p:nvSpPr>
        <p:spPr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McKinsey &amp; Company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97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72">
          <p15:clr>
            <a:srgbClr val="00000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58750" cy="1587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/>
        </p:nvSpPr>
        <p:spPr>
          <a:xfrm rot="5400000">
            <a:off x="7909749" y="1940591"/>
            <a:ext cx="1963679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Last Modified 27/06/2018 17:31 Romance Standard Time</a:t>
            </a:r>
            <a:endParaRPr b="0" i="0" sz="16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"/>
          <p:cNvSpPr txBox="1"/>
          <p:nvPr/>
        </p:nvSpPr>
        <p:spPr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Printed</a:t>
            </a:r>
            <a:endParaRPr b="0" i="0" sz="16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119063" y="230188"/>
            <a:ext cx="861853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1452564" y="1951380"/>
            <a:ext cx="4302125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9725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5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528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528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Arial"/>
              <a:buChar char="▫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772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46"/>
              <a:buFont typeface="Arial"/>
              <a:buChar char="-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9023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9023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9023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9023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58750" cy="15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/>
          <p:nvPr>
            <p:ph type="title"/>
          </p:nvPr>
        </p:nvSpPr>
        <p:spPr>
          <a:xfrm>
            <a:off x="119063" y="230188"/>
            <a:ext cx="861853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1452564" y="1951380"/>
            <a:ext cx="4302125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9725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5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528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528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Arial"/>
              <a:buChar char="▫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772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46"/>
              <a:buFont typeface="Arial"/>
              <a:buChar char="-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9023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9023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9023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9023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"/>
          <p:cNvSpPr txBox="1"/>
          <p:nvPr/>
        </p:nvSpPr>
        <p:spPr>
          <a:xfrm rot="5400000">
            <a:off x="7909749" y="1940591"/>
            <a:ext cx="1963679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Last Modified 27/06/2018 17:31 Romance Standard Time</a:t>
            </a:r>
            <a:endParaRPr sz="160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 txBox="1"/>
          <p:nvPr/>
        </p:nvSpPr>
        <p:spPr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Printed</a:t>
            </a:r>
            <a:endParaRPr sz="160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jpg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idx="1" type="subTitle"/>
          </p:nvPr>
        </p:nvSpPr>
        <p:spPr>
          <a:xfrm>
            <a:off x="2268266" y="3119079"/>
            <a:ext cx="623166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cap="none"/>
              <a:t>STARTUP POTENTIAL ASSESSMENT</a:t>
            </a:r>
            <a:endParaRPr/>
          </a:p>
        </p:txBody>
      </p:sp>
      <p:sp>
        <p:nvSpPr>
          <p:cNvPr id="61" name="Google Shape;61;p9"/>
          <p:cNvSpPr txBox="1"/>
          <p:nvPr/>
        </p:nvSpPr>
        <p:spPr>
          <a:xfrm>
            <a:off x="2268266" y="3582218"/>
            <a:ext cx="6231663" cy="2154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Working Draft | July 2018</a:t>
            </a:r>
            <a:endParaRPr/>
          </a:p>
        </p:txBody>
      </p:sp>
      <p:pic>
        <p:nvPicPr>
          <p:cNvPr id="62" name="Google Shape;62;p9"/>
          <p:cNvPicPr preferRelativeResize="0"/>
          <p:nvPr/>
        </p:nvPicPr>
        <p:blipFill rotWithShape="1">
          <a:blip r:embed="rId3">
            <a:alphaModFix/>
          </a:blip>
          <a:srcRect b="42395" l="0" r="0" t="39091"/>
          <a:stretch/>
        </p:blipFill>
        <p:spPr>
          <a:xfrm>
            <a:off x="1528038" y="1404289"/>
            <a:ext cx="5762627" cy="1066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8" y="1588"/>
            <a:ext cx="1587" cy="1587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0"/>
          <p:cNvSpPr txBox="1"/>
          <p:nvPr>
            <p:ph type="title"/>
          </p:nvPr>
        </p:nvSpPr>
        <p:spPr>
          <a:xfrm>
            <a:off x="119063" y="230188"/>
            <a:ext cx="861853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Implementation planning</a:t>
            </a:r>
            <a:endParaRPr/>
          </a:p>
        </p:txBody>
      </p:sp>
      <p:sp>
        <p:nvSpPr>
          <p:cNvPr id="70" name="Google Shape;70;p10"/>
          <p:cNvSpPr/>
          <p:nvPr/>
        </p:nvSpPr>
        <p:spPr>
          <a:xfrm>
            <a:off x="119063" y="6111875"/>
            <a:ext cx="7200000" cy="1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609600" lvl="0" marL="609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SOURCE: Source</a:t>
            </a:r>
            <a:endParaRPr/>
          </a:p>
        </p:txBody>
      </p:sp>
      <p:sp>
        <p:nvSpPr>
          <p:cNvPr id="71" name="Google Shape;71;p10"/>
          <p:cNvSpPr/>
          <p:nvPr/>
        </p:nvSpPr>
        <p:spPr>
          <a:xfrm>
            <a:off x="6453188" y="1233488"/>
            <a:ext cx="192088" cy="45418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0"/>
          <p:cNvSpPr/>
          <p:nvPr/>
        </p:nvSpPr>
        <p:spPr>
          <a:xfrm>
            <a:off x="6196013" y="1233488"/>
            <a:ext cx="63500" cy="45418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0"/>
          <p:cNvSpPr/>
          <p:nvPr/>
        </p:nvSpPr>
        <p:spPr>
          <a:xfrm>
            <a:off x="6837363" y="1233488"/>
            <a:ext cx="1730375" cy="45418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0"/>
          <p:cNvSpPr/>
          <p:nvPr/>
        </p:nvSpPr>
        <p:spPr>
          <a:xfrm>
            <a:off x="5489575" y="1233488"/>
            <a:ext cx="192088" cy="45418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0"/>
          <p:cNvSpPr/>
          <p:nvPr/>
        </p:nvSpPr>
        <p:spPr>
          <a:xfrm>
            <a:off x="3368675" y="1233488"/>
            <a:ext cx="193675" cy="45418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0"/>
          <p:cNvSpPr/>
          <p:nvPr/>
        </p:nvSpPr>
        <p:spPr>
          <a:xfrm>
            <a:off x="4332288" y="1233488"/>
            <a:ext cx="193675" cy="45418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0"/>
          <p:cNvSpPr/>
          <p:nvPr/>
        </p:nvSpPr>
        <p:spPr>
          <a:xfrm>
            <a:off x="2662238" y="801688"/>
            <a:ext cx="1990725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1750" lIns="0" spcFirstLastPara="1" rIns="0" wrap="square" tIns="317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jul</a:t>
            </a: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"/>
          <p:cNvSpPr/>
          <p:nvPr/>
        </p:nvSpPr>
        <p:spPr>
          <a:xfrm>
            <a:off x="4652963" y="801688"/>
            <a:ext cx="1992313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1750" lIns="0" spcFirstLastPara="1" rIns="0" wrap="square" tIns="317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ago</a:t>
            </a: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0"/>
          <p:cNvSpPr/>
          <p:nvPr/>
        </p:nvSpPr>
        <p:spPr>
          <a:xfrm>
            <a:off x="6645275" y="801688"/>
            <a:ext cx="1927225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1750" lIns="0" spcFirstLastPara="1" rIns="0" wrap="square" tIns="317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0"/>
          <p:cNvSpPr/>
          <p:nvPr/>
        </p:nvSpPr>
        <p:spPr>
          <a:xfrm>
            <a:off x="2662238" y="1017588"/>
            <a:ext cx="63500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1750" lIns="0" spcFirstLastPara="1" rIns="0" wrap="square" tIns="317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0"/>
          <p:cNvSpPr/>
          <p:nvPr/>
        </p:nvSpPr>
        <p:spPr>
          <a:xfrm>
            <a:off x="2725738" y="1017588"/>
            <a:ext cx="450850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1750" lIns="0" spcFirstLastPara="1" rIns="0" wrap="square" tIns="317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02.</a:t>
            </a: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0"/>
          <p:cNvSpPr/>
          <p:nvPr/>
        </p:nvSpPr>
        <p:spPr>
          <a:xfrm>
            <a:off x="3176588" y="1017588"/>
            <a:ext cx="449263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1750" lIns="0" spcFirstLastPara="1" rIns="0" wrap="square" tIns="317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09.</a:t>
            </a: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0"/>
          <p:cNvSpPr/>
          <p:nvPr/>
        </p:nvSpPr>
        <p:spPr>
          <a:xfrm>
            <a:off x="3625850" y="1017588"/>
            <a:ext cx="449263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1750" lIns="0" spcFirstLastPara="1" rIns="0" wrap="square" tIns="317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16.</a:t>
            </a: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0"/>
          <p:cNvSpPr/>
          <p:nvPr/>
        </p:nvSpPr>
        <p:spPr>
          <a:xfrm>
            <a:off x="4075113" y="1017588"/>
            <a:ext cx="450850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1750" lIns="0" spcFirstLastPara="1" rIns="0" wrap="square" tIns="317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23.</a:t>
            </a: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0"/>
          <p:cNvSpPr/>
          <p:nvPr/>
        </p:nvSpPr>
        <p:spPr>
          <a:xfrm>
            <a:off x="4525963" y="1017588"/>
            <a:ext cx="449263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1750" lIns="0" spcFirstLastPara="1" rIns="0" wrap="square" tIns="317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30.</a:t>
            </a: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0"/>
          <p:cNvSpPr/>
          <p:nvPr/>
        </p:nvSpPr>
        <p:spPr>
          <a:xfrm>
            <a:off x="4975225" y="1017588"/>
            <a:ext cx="449263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1750" lIns="0" spcFirstLastPara="1" rIns="0" wrap="square" tIns="317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06.</a:t>
            </a: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0"/>
          <p:cNvSpPr/>
          <p:nvPr/>
        </p:nvSpPr>
        <p:spPr>
          <a:xfrm>
            <a:off x="5424488" y="1017588"/>
            <a:ext cx="449263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1750" lIns="0" spcFirstLastPara="1" rIns="0" wrap="square" tIns="317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13.</a:t>
            </a: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0"/>
          <p:cNvSpPr/>
          <p:nvPr/>
        </p:nvSpPr>
        <p:spPr>
          <a:xfrm>
            <a:off x="5873750" y="1017588"/>
            <a:ext cx="450850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1750" lIns="0" spcFirstLastPara="1" rIns="0" wrap="square" tIns="317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20.</a:t>
            </a: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0"/>
          <p:cNvSpPr/>
          <p:nvPr/>
        </p:nvSpPr>
        <p:spPr>
          <a:xfrm>
            <a:off x="6324600" y="1017588"/>
            <a:ext cx="449263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1750" lIns="0" spcFirstLastPara="1" rIns="0" wrap="square" tIns="317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27.</a:t>
            </a: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0"/>
          <p:cNvSpPr/>
          <p:nvPr/>
        </p:nvSpPr>
        <p:spPr>
          <a:xfrm>
            <a:off x="6773863" y="1017588"/>
            <a:ext cx="449263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1750" lIns="0" spcFirstLastPara="1" rIns="0" wrap="square" tIns="317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03.</a:t>
            </a: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0"/>
          <p:cNvSpPr/>
          <p:nvPr/>
        </p:nvSpPr>
        <p:spPr>
          <a:xfrm>
            <a:off x="7223125" y="1017588"/>
            <a:ext cx="449263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1750" lIns="0" spcFirstLastPara="1" rIns="0" wrap="square" tIns="317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10.</a:t>
            </a: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0"/>
          <p:cNvSpPr/>
          <p:nvPr/>
        </p:nvSpPr>
        <p:spPr>
          <a:xfrm>
            <a:off x="7672388" y="1017588"/>
            <a:ext cx="450850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1750" lIns="0" spcFirstLastPara="1" rIns="0" wrap="square" tIns="317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17.</a:t>
            </a: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0"/>
          <p:cNvSpPr/>
          <p:nvPr/>
        </p:nvSpPr>
        <p:spPr>
          <a:xfrm>
            <a:off x="8123238" y="1017588"/>
            <a:ext cx="449263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1750" lIns="0" spcFirstLastPara="1" rIns="0" wrap="square" tIns="317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24.</a:t>
            </a: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p10"/>
          <p:cNvCxnSpPr/>
          <p:nvPr/>
        </p:nvCxnSpPr>
        <p:spPr>
          <a:xfrm>
            <a:off x="2662238" y="1017588"/>
            <a:ext cx="1935163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" name="Google Shape;95;p10"/>
          <p:cNvCxnSpPr/>
          <p:nvPr/>
        </p:nvCxnSpPr>
        <p:spPr>
          <a:xfrm>
            <a:off x="6645275" y="1017588"/>
            <a:ext cx="1927225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" name="Google Shape;96;p10"/>
          <p:cNvCxnSpPr/>
          <p:nvPr/>
        </p:nvCxnSpPr>
        <p:spPr>
          <a:xfrm>
            <a:off x="4652963" y="1017588"/>
            <a:ext cx="193675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" name="Google Shape;97;p10"/>
          <p:cNvCxnSpPr/>
          <p:nvPr/>
        </p:nvCxnSpPr>
        <p:spPr>
          <a:xfrm>
            <a:off x="6645275" y="1233488"/>
            <a:ext cx="0" cy="4541838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" name="Google Shape;98;p10"/>
          <p:cNvCxnSpPr/>
          <p:nvPr/>
        </p:nvCxnSpPr>
        <p:spPr>
          <a:xfrm>
            <a:off x="8572500" y="1233488"/>
            <a:ext cx="0" cy="4541838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" name="Google Shape;99;p10"/>
          <p:cNvCxnSpPr/>
          <p:nvPr/>
        </p:nvCxnSpPr>
        <p:spPr>
          <a:xfrm>
            <a:off x="2662238" y="1233488"/>
            <a:ext cx="0" cy="4541838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" name="Google Shape;100;p10"/>
          <p:cNvCxnSpPr/>
          <p:nvPr/>
        </p:nvCxnSpPr>
        <p:spPr>
          <a:xfrm>
            <a:off x="4652963" y="1233488"/>
            <a:ext cx="0" cy="4541838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" name="Google Shape;101;p10"/>
          <p:cNvCxnSpPr/>
          <p:nvPr/>
        </p:nvCxnSpPr>
        <p:spPr>
          <a:xfrm>
            <a:off x="2725738" y="1233488"/>
            <a:ext cx="0" cy="4541838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02" name="Google Shape;102;p10"/>
          <p:cNvCxnSpPr/>
          <p:nvPr/>
        </p:nvCxnSpPr>
        <p:spPr>
          <a:xfrm>
            <a:off x="4525963" y="1233488"/>
            <a:ext cx="0" cy="4541838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03" name="Google Shape;103;p10"/>
          <p:cNvCxnSpPr/>
          <p:nvPr/>
        </p:nvCxnSpPr>
        <p:spPr>
          <a:xfrm>
            <a:off x="4975225" y="1233488"/>
            <a:ext cx="0" cy="4541838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04" name="Google Shape;104;p10"/>
          <p:cNvCxnSpPr/>
          <p:nvPr/>
        </p:nvCxnSpPr>
        <p:spPr>
          <a:xfrm>
            <a:off x="8123238" y="1233488"/>
            <a:ext cx="0" cy="4541838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05" name="Google Shape;105;p10"/>
          <p:cNvCxnSpPr/>
          <p:nvPr/>
        </p:nvCxnSpPr>
        <p:spPr>
          <a:xfrm>
            <a:off x="7672388" y="1233488"/>
            <a:ext cx="0" cy="4541838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06" name="Google Shape;106;p10"/>
          <p:cNvCxnSpPr/>
          <p:nvPr/>
        </p:nvCxnSpPr>
        <p:spPr>
          <a:xfrm>
            <a:off x="6324600" y="1233488"/>
            <a:ext cx="0" cy="4541838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07" name="Google Shape;107;p10"/>
          <p:cNvCxnSpPr/>
          <p:nvPr/>
        </p:nvCxnSpPr>
        <p:spPr>
          <a:xfrm>
            <a:off x="6773863" y="1233488"/>
            <a:ext cx="0" cy="4541838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08" name="Google Shape;108;p10"/>
          <p:cNvCxnSpPr/>
          <p:nvPr/>
        </p:nvCxnSpPr>
        <p:spPr>
          <a:xfrm>
            <a:off x="5424488" y="1233488"/>
            <a:ext cx="0" cy="4541838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09" name="Google Shape;109;p10"/>
          <p:cNvCxnSpPr/>
          <p:nvPr/>
        </p:nvCxnSpPr>
        <p:spPr>
          <a:xfrm>
            <a:off x="3625850" y="1233488"/>
            <a:ext cx="0" cy="4541838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10" name="Google Shape;110;p10"/>
          <p:cNvCxnSpPr/>
          <p:nvPr/>
        </p:nvCxnSpPr>
        <p:spPr>
          <a:xfrm>
            <a:off x="5873750" y="1233488"/>
            <a:ext cx="0" cy="4541838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11" name="Google Shape;111;p10"/>
          <p:cNvCxnSpPr/>
          <p:nvPr/>
        </p:nvCxnSpPr>
        <p:spPr>
          <a:xfrm>
            <a:off x="7223125" y="1233488"/>
            <a:ext cx="0" cy="4541838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12" name="Google Shape;112;p10"/>
          <p:cNvCxnSpPr/>
          <p:nvPr/>
        </p:nvCxnSpPr>
        <p:spPr>
          <a:xfrm>
            <a:off x="3176588" y="1233488"/>
            <a:ext cx="0" cy="4541838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13" name="Google Shape;113;p10"/>
          <p:cNvCxnSpPr/>
          <p:nvPr/>
        </p:nvCxnSpPr>
        <p:spPr>
          <a:xfrm>
            <a:off x="4075113" y="1233488"/>
            <a:ext cx="0" cy="4541838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14" name="Google Shape;114;p10"/>
          <p:cNvCxnSpPr/>
          <p:nvPr/>
        </p:nvCxnSpPr>
        <p:spPr>
          <a:xfrm>
            <a:off x="933450" y="4995863"/>
            <a:ext cx="763905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10"/>
          <p:cNvCxnSpPr/>
          <p:nvPr/>
        </p:nvCxnSpPr>
        <p:spPr>
          <a:xfrm>
            <a:off x="933450" y="5457825"/>
            <a:ext cx="763905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Google Shape;116;p10"/>
          <p:cNvCxnSpPr/>
          <p:nvPr/>
        </p:nvCxnSpPr>
        <p:spPr>
          <a:xfrm>
            <a:off x="933450" y="2155825"/>
            <a:ext cx="763905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" name="Google Shape;117;p10"/>
          <p:cNvCxnSpPr/>
          <p:nvPr/>
        </p:nvCxnSpPr>
        <p:spPr>
          <a:xfrm>
            <a:off x="933450" y="3384550"/>
            <a:ext cx="763905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8" name="Google Shape;118;p10"/>
          <p:cNvCxnSpPr/>
          <p:nvPr/>
        </p:nvCxnSpPr>
        <p:spPr>
          <a:xfrm>
            <a:off x="933450" y="3846513"/>
            <a:ext cx="763905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" name="Google Shape;119;p10"/>
          <p:cNvCxnSpPr/>
          <p:nvPr/>
        </p:nvCxnSpPr>
        <p:spPr>
          <a:xfrm>
            <a:off x="933450" y="4229100"/>
            <a:ext cx="763905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" name="Google Shape;120;p10"/>
          <p:cNvCxnSpPr/>
          <p:nvPr/>
        </p:nvCxnSpPr>
        <p:spPr>
          <a:xfrm>
            <a:off x="933450" y="1695450"/>
            <a:ext cx="763905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" name="Google Shape;121;p10"/>
          <p:cNvCxnSpPr/>
          <p:nvPr/>
        </p:nvCxnSpPr>
        <p:spPr>
          <a:xfrm>
            <a:off x="933450" y="2770188"/>
            <a:ext cx="763905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" name="Google Shape;122;p10"/>
          <p:cNvCxnSpPr/>
          <p:nvPr/>
        </p:nvCxnSpPr>
        <p:spPr>
          <a:xfrm>
            <a:off x="933450" y="3154363"/>
            <a:ext cx="763905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" name="Google Shape;123;p10"/>
          <p:cNvCxnSpPr/>
          <p:nvPr/>
        </p:nvCxnSpPr>
        <p:spPr>
          <a:xfrm>
            <a:off x="933450" y="2540000"/>
            <a:ext cx="763905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" name="Google Shape;124;p10"/>
          <p:cNvCxnSpPr/>
          <p:nvPr/>
        </p:nvCxnSpPr>
        <p:spPr>
          <a:xfrm>
            <a:off x="933450" y="4613275"/>
            <a:ext cx="763905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" name="Google Shape;125;p10"/>
          <p:cNvCxnSpPr/>
          <p:nvPr/>
        </p:nvCxnSpPr>
        <p:spPr>
          <a:xfrm>
            <a:off x="933450" y="1463675"/>
            <a:ext cx="763905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" name="Google Shape;126;p10"/>
          <p:cNvCxnSpPr/>
          <p:nvPr/>
        </p:nvCxnSpPr>
        <p:spPr>
          <a:xfrm>
            <a:off x="933450" y="3614738"/>
            <a:ext cx="763905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10"/>
          <p:cNvCxnSpPr/>
          <p:nvPr/>
        </p:nvCxnSpPr>
        <p:spPr>
          <a:xfrm>
            <a:off x="933450" y="5227638"/>
            <a:ext cx="763905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" name="Google Shape;128;p10"/>
          <p:cNvCxnSpPr/>
          <p:nvPr/>
        </p:nvCxnSpPr>
        <p:spPr>
          <a:xfrm>
            <a:off x="933450" y="1925638"/>
            <a:ext cx="763905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" name="Google Shape;129;p10"/>
          <p:cNvCxnSpPr/>
          <p:nvPr/>
        </p:nvCxnSpPr>
        <p:spPr>
          <a:xfrm>
            <a:off x="933450" y="5775325"/>
            <a:ext cx="763905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" name="Google Shape;130;p10"/>
          <p:cNvCxnSpPr/>
          <p:nvPr/>
        </p:nvCxnSpPr>
        <p:spPr>
          <a:xfrm>
            <a:off x="933450" y="1233488"/>
            <a:ext cx="763905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10"/>
          <p:cNvCxnSpPr/>
          <p:nvPr/>
        </p:nvCxnSpPr>
        <p:spPr>
          <a:xfrm>
            <a:off x="2662238" y="1344613"/>
            <a:ext cx="1027113" cy="0"/>
          </a:xfrm>
          <a:prstGeom prst="straightConnector1">
            <a:avLst/>
          </a:prstGeom>
          <a:noFill/>
          <a:ln cap="flat" cmpd="sng" w="38100">
            <a:solidFill>
              <a:schemeClr val="folHlink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32" name="Google Shape;132;p10"/>
          <p:cNvCxnSpPr/>
          <p:nvPr/>
        </p:nvCxnSpPr>
        <p:spPr>
          <a:xfrm>
            <a:off x="2662238" y="2881313"/>
            <a:ext cx="1477963" cy="0"/>
          </a:xfrm>
          <a:prstGeom prst="straightConnector1">
            <a:avLst/>
          </a:prstGeom>
          <a:noFill/>
          <a:ln cap="flat" cmpd="sng" w="38100">
            <a:solidFill>
              <a:schemeClr val="folHlink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33" name="Google Shape;133;p10"/>
          <p:cNvCxnSpPr/>
          <p:nvPr/>
        </p:nvCxnSpPr>
        <p:spPr>
          <a:xfrm>
            <a:off x="3433763" y="2266950"/>
            <a:ext cx="1476375" cy="0"/>
          </a:xfrm>
          <a:prstGeom prst="straightConnector1">
            <a:avLst/>
          </a:prstGeom>
          <a:noFill/>
          <a:ln cap="flat" cmpd="sng" w="38100">
            <a:solidFill>
              <a:schemeClr val="folHlink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34" name="Google Shape;134;p10"/>
          <p:cNvCxnSpPr/>
          <p:nvPr/>
        </p:nvCxnSpPr>
        <p:spPr>
          <a:xfrm>
            <a:off x="2725738" y="2036763"/>
            <a:ext cx="2249488" cy="0"/>
          </a:xfrm>
          <a:prstGeom prst="straightConnector1">
            <a:avLst/>
          </a:prstGeom>
          <a:noFill/>
          <a:ln cap="flat" cmpd="sng" w="38100">
            <a:solidFill>
              <a:schemeClr val="folHlink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35" name="Google Shape;135;p10"/>
          <p:cNvCxnSpPr/>
          <p:nvPr/>
        </p:nvCxnSpPr>
        <p:spPr>
          <a:xfrm>
            <a:off x="7672388" y="4724400"/>
            <a:ext cx="1050925" cy="0"/>
          </a:xfrm>
          <a:prstGeom prst="straightConnector1">
            <a:avLst/>
          </a:prstGeom>
          <a:noFill/>
          <a:ln cap="flat" cmpd="sng" w="38100">
            <a:solidFill>
              <a:schemeClr val="folHlink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id="136" name="Google Shape;136;p10"/>
          <p:cNvCxnSpPr/>
          <p:nvPr/>
        </p:nvCxnSpPr>
        <p:spPr>
          <a:xfrm>
            <a:off x="2662238" y="2651125"/>
            <a:ext cx="1027113" cy="0"/>
          </a:xfrm>
          <a:prstGeom prst="straightConnector1">
            <a:avLst/>
          </a:prstGeom>
          <a:noFill/>
          <a:ln cap="flat" cmpd="sng" w="38100">
            <a:solidFill>
              <a:schemeClr val="folHlink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37" name="Google Shape;137;p10"/>
          <p:cNvCxnSpPr/>
          <p:nvPr/>
        </p:nvCxnSpPr>
        <p:spPr>
          <a:xfrm>
            <a:off x="3497263" y="1806575"/>
            <a:ext cx="1541463" cy="0"/>
          </a:xfrm>
          <a:prstGeom prst="straightConnector1">
            <a:avLst/>
          </a:prstGeom>
          <a:noFill/>
          <a:ln cap="flat" cmpd="sng" w="38100">
            <a:solidFill>
              <a:schemeClr val="folHlink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38" name="Google Shape;138;p10"/>
          <p:cNvCxnSpPr/>
          <p:nvPr/>
        </p:nvCxnSpPr>
        <p:spPr>
          <a:xfrm>
            <a:off x="2662238" y="5106988"/>
            <a:ext cx="1990725" cy="0"/>
          </a:xfrm>
          <a:prstGeom prst="straightConnector1">
            <a:avLst/>
          </a:prstGeom>
          <a:noFill/>
          <a:ln cap="flat" cmpd="sng" w="38100">
            <a:solidFill>
              <a:schemeClr val="folHlink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39" name="Google Shape;139;p10"/>
          <p:cNvCxnSpPr/>
          <p:nvPr/>
        </p:nvCxnSpPr>
        <p:spPr>
          <a:xfrm>
            <a:off x="4589463" y="4340225"/>
            <a:ext cx="3082925" cy="0"/>
          </a:xfrm>
          <a:prstGeom prst="straightConnector1">
            <a:avLst/>
          </a:prstGeom>
          <a:noFill/>
          <a:ln cap="flat" cmpd="sng" w="38100">
            <a:solidFill>
              <a:schemeClr val="folHlink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40" name="Google Shape;140;p10"/>
          <p:cNvCxnSpPr/>
          <p:nvPr/>
        </p:nvCxnSpPr>
        <p:spPr>
          <a:xfrm>
            <a:off x="3625850" y="3957638"/>
            <a:ext cx="963613" cy="0"/>
          </a:xfrm>
          <a:prstGeom prst="straightConnector1">
            <a:avLst/>
          </a:prstGeom>
          <a:noFill/>
          <a:ln cap="flat" cmpd="sng" w="38100">
            <a:solidFill>
              <a:schemeClr val="folHlink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41" name="Google Shape;141;p10"/>
          <p:cNvCxnSpPr/>
          <p:nvPr/>
        </p:nvCxnSpPr>
        <p:spPr>
          <a:xfrm>
            <a:off x="7866063" y="5568950"/>
            <a:ext cx="857250" cy="0"/>
          </a:xfrm>
          <a:prstGeom prst="straightConnector1">
            <a:avLst/>
          </a:prstGeom>
          <a:noFill/>
          <a:ln cap="flat" cmpd="sng" w="38100">
            <a:solidFill>
              <a:schemeClr val="folHlink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id="142" name="Google Shape;142;p10"/>
          <p:cNvCxnSpPr/>
          <p:nvPr/>
        </p:nvCxnSpPr>
        <p:spPr>
          <a:xfrm>
            <a:off x="4460875" y="3725863"/>
            <a:ext cx="4262438" cy="0"/>
          </a:xfrm>
          <a:prstGeom prst="straightConnector1">
            <a:avLst/>
          </a:prstGeom>
          <a:noFill/>
          <a:ln cap="flat" cmpd="sng" w="38100">
            <a:solidFill>
              <a:schemeClr val="folHlink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id="143" name="Google Shape;143;p10"/>
          <p:cNvCxnSpPr/>
          <p:nvPr/>
        </p:nvCxnSpPr>
        <p:spPr>
          <a:xfrm>
            <a:off x="3689350" y="3495675"/>
            <a:ext cx="963613" cy="0"/>
          </a:xfrm>
          <a:prstGeom prst="straightConnector1">
            <a:avLst/>
          </a:prstGeom>
          <a:noFill/>
          <a:ln cap="flat" cmpd="sng" w="38100">
            <a:solidFill>
              <a:schemeClr val="folHlink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44" name="Google Shape;144;p10"/>
          <p:cNvCxnSpPr/>
          <p:nvPr/>
        </p:nvCxnSpPr>
        <p:spPr>
          <a:xfrm>
            <a:off x="3497263" y="1574800"/>
            <a:ext cx="1155700" cy="0"/>
          </a:xfrm>
          <a:prstGeom prst="straightConnector1">
            <a:avLst/>
          </a:prstGeom>
          <a:noFill/>
          <a:ln cap="flat" cmpd="sng" w="38100">
            <a:solidFill>
              <a:schemeClr val="folHlink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45" name="Google Shape;145;p10"/>
          <p:cNvCxnSpPr/>
          <p:nvPr/>
        </p:nvCxnSpPr>
        <p:spPr>
          <a:xfrm>
            <a:off x="5873750" y="5338763"/>
            <a:ext cx="1863725" cy="0"/>
          </a:xfrm>
          <a:prstGeom prst="straightConnector1">
            <a:avLst/>
          </a:prstGeom>
          <a:noFill/>
          <a:ln cap="flat" cmpd="sng" w="38100">
            <a:solidFill>
              <a:schemeClr val="folHlink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46" name="Google Shape;146;p10"/>
          <p:cNvCxnSpPr/>
          <p:nvPr/>
        </p:nvCxnSpPr>
        <p:spPr>
          <a:xfrm>
            <a:off x="4846638" y="3265488"/>
            <a:ext cx="2825750" cy="0"/>
          </a:xfrm>
          <a:prstGeom prst="straightConnector1">
            <a:avLst/>
          </a:prstGeom>
          <a:noFill/>
          <a:ln cap="flat" cmpd="sng" w="38100">
            <a:solidFill>
              <a:schemeClr val="folHlink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47" name="Google Shape;147;p10"/>
          <p:cNvSpPr/>
          <p:nvPr/>
        </p:nvSpPr>
        <p:spPr>
          <a:xfrm>
            <a:off x="3368675" y="5875338"/>
            <a:ext cx="193676" cy="184151"/>
          </a:xfrm>
          <a:custGeom>
            <a:rect b="b" l="l" r="r" t="t"/>
            <a:pathLst>
              <a:path extrusionOk="0" h="184151" w="193676">
                <a:moveTo>
                  <a:pt x="0" y="0"/>
                </a:moveTo>
                <a:lnTo>
                  <a:pt x="0" y="104775"/>
                </a:lnTo>
                <a:lnTo>
                  <a:pt x="23813" y="104775"/>
                </a:lnTo>
                <a:lnTo>
                  <a:pt x="96838" y="184150"/>
                </a:lnTo>
                <a:lnTo>
                  <a:pt x="171450" y="104775"/>
                </a:lnTo>
                <a:lnTo>
                  <a:pt x="193675" y="104775"/>
                </a:lnTo>
                <a:lnTo>
                  <a:pt x="193675" y="0"/>
                </a:lnTo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0"/>
          <p:cNvSpPr/>
          <p:nvPr/>
        </p:nvSpPr>
        <p:spPr>
          <a:xfrm>
            <a:off x="6196013" y="5911850"/>
            <a:ext cx="63501" cy="104776"/>
          </a:xfrm>
          <a:custGeom>
            <a:rect b="b" l="l" r="r" t="t"/>
            <a:pathLst>
              <a:path extrusionOk="0" h="104776" w="63501">
                <a:moveTo>
                  <a:pt x="0" y="0"/>
                </a:moveTo>
                <a:lnTo>
                  <a:pt x="0" y="104775"/>
                </a:lnTo>
                <a:lnTo>
                  <a:pt x="63500" y="104775"/>
                </a:lnTo>
                <a:lnTo>
                  <a:pt x="63500" y="0"/>
                </a:lnTo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0"/>
          <p:cNvSpPr/>
          <p:nvPr/>
        </p:nvSpPr>
        <p:spPr>
          <a:xfrm>
            <a:off x="6496050" y="5851513"/>
            <a:ext cx="192088" cy="184151"/>
          </a:xfrm>
          <a:custGeom>
            <a:rect b="b" l="l" r="r" t="t"/>
            <a:pathLst>
              <a:path extrusionOk="0" h="184151" w="192088">
                <a:moveTo>
                  <a:pt x="0" y="0"/>
                </a:moveTo>
                <a:lnTo>
                  <a:pt x="0" y="104775"/>
                </a:lnTo>
                <a:lnTo>
                  <a:pt x="22225" y="104775"/>
                </a:lnTo>
                <a:lnTo>
                  <a:pt x="95250" y="184150"/>
                </a:lnTo>
                <a:lnTo>
                  <a:pt x="169862" y="104775"/>
                </a:lnTo>
                <a:lnTo>
                  <a:pt x="192087" y="104775"/>
                </a:lnTo>
                <a:lnTo>
                  <a:pt x="192087" y="0"/>
                </a:lnTo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/>
          <p:nvPr/>
        </p:nvSpPr>
        <p:spPr>
          <a:xfrm>
            <a:off x="4332288" y="5851513"/>
            <a:ext cx="193676" cy="184151"/>
          </a:xfrm>
          <a:custGeom>
            <a:rect b="b" l="l" r="r" t="t"/>
            <a:pathLst>
              <a:path extrusionOk="0" h="184151" w="193676">
                <a:moveTo>
                  <a:pt x="0" y="0"/>
                </a:moveTo>
                <a:lnTo>
                  <a:pt x="0" y="104775"/>
                </a:lnTo>
                <a:lnTo>
                  <a:pt x="23812" y="104775"/>
                </a:lnTo>
                <a:lnTo>
                  <a:pt x="96837" y="184150"/>
                </a:lnTo>
                <a:lnTo>
                  <a:pt x="171450" y="104775"/>
                </a:lnTo>
                <a:lnTo>
                  <a:pt x="193675" y="104775"/>
                </a:lnTo>
                <a:lnTo>
                  <a:pt x="193675" y="0"/>
                </a:lnTo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0"/>
          <p:cNvSpPr/>
          <p:nvPr/>
        </p:nvSpPr>
        <p:spPr>
          <a:xfrm>
            <a:off x="5489575" y="5851513"/>
            <a:ext cx="192089" cy="184151"/>
          </a:xfrm>
          <a:custGeom>
            <a:rect b="b" l="l" r="r" t="t"/>
            <a:pathLst>
              <a:path extrusionOk="0" h="184151" w="192089">
                <a:moveTo>
                  <a:pt x="0" y="0"/>
                </a:moveTo>
                <a:lnTo>
                  <a:pt x="0" y="104775"/>
                </a:lnTo>
                <a:lnTo>
                  <a:pt x="22225" y="104775"/>
                </a:lnTo>
                <a:lnTo>
                  <a:pt x="95250" y="184150"/>
                </a:lnTo>
                <a:lnTo>
                  <a:pt x="169863" y="104775"/>
                </a:lnTo>
                <a:lnTo>
                  <a:pt x="192088" y="104775"/>
                </a:lnTo>
                <a:lnTo>
                  <a:pt x="192088" y="0"/>
                </a:lnTo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0"/>
          <p:cNvSpPr/>
          <p:nvPr/>
        </p:nvSpPr>
        <p:spPr>
          <a:xfrm>
            <a:off x="933450" y="3654425"/>
            <a:ext cx="19923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Acquisition of  Business users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0"/>
          <p:cNvSpPr/>
          <p:nvPr/>
        </p:nvSpPr>
        <p:spPr>
          <a:xfrm>
            <a:off x="933450" y="3886200"/>
            <a:ext cx="1320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 customer ranking </a:t>
            </a:r>
            <a:br>
              <a:rPr b="0" i="0" lang="pt-PT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PT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pt-PT" sz="1000">
                <a:solidFill>
                  <a:schemeClr val="dk1"/>
                </a:solidFill>
              </a:rPr>
              <a:t>gamification</a:t>
            </a:r>
            <a:r>
              <a:rPr b="0" i="0" lang="pt-PT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154" name="Google Shape;154;p10"/>
          <p:cNvSpPr/>
          <p:nvPr/>
        </p:nvSpPr>
        <p:spPr>
          <a:xfrm>
            <a:off x="933450" y="3424238"/>
            <a:ext cx="95567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 Pitch Deck 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0"/>
          <p:cNvSpPr/>
          <p:nvPr/>
        </p:nvSpPr>
        <p:spPr>
          <a:xfrm>
            <a:off x="3805238" y="3532188"/>
            <a:ext cx="731838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17-jul - 31-jul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0"/>
          <p:cNvSpPr/>
          <p:nvPr/>
        </p:nvSpPr>
        <p:spPr>
          <a:xfrm>
            <a:off x="5832475" y="3302000"/>
            <a:ext cx="855663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04-ago - 16-set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0"/>
          <p:cNvSpPr/>
          <p:nvPr/>
        </p:nvSpPr>
        <p:spPr>
          <a:xfrm>
            <a:off x="3035300" y="2917825"/>
            <a:ext cx="731838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01-jul - 23-jul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0"/>
          <p:cNvSpPr/>
          <p:nvPr/>
        </p:nvSpPr>
        <p:spPr>
          <a:xfrm>
            <a:off x="933450" y="2579688"/>
            <a:ext cx="16637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 Website &amp; App scheme 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0"/>
          <p:cNvSpPr/>
          <p:nvPr/>
        </p:nvSpPr>
        <p:spPr>
          <a:xfrm>
            <a:off x="933450" y="2195525"/>
            <a:ext cx="1730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chemeClr val="dk1"/>
                </a:solidFill>
              </a:rPr>
              <a:t>Identify</a:t>
            </a:r>
            <a:r>
              <a:rPr b="0" i="0" lang="pt-PT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Web /IOS/android </a:t>
            </a:r>
            <a:br>
              <a:rPr b="0" i="0" lang="pt-PT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PT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developers (cost &amp; time)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0"/>
          <p:cNvSpPr/>
          <p:nvPr/>
        </p:nvSpPr>
        <p:spPr>
          <a:xfrm>
            <a:off x="3765550" y="2303463"/>
            <a:ext cx="814388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13-jul - 04-ago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0"/>
          <p:cNvSpPr/>
          <p:nvPr/>
        </p:nvSpPr>
        <p:spPr>
          <a:xfrm>
            <a:off x="3443288" y="2073275"/>
            <a:ext cx="814388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02-jul - 05-ago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0"/>
          <p:cNvSpPr/>
          <p:nvPr/>
        </p:nvSpPr>
        <p:spPr>
          <a:xfrm>
            <a:off x="933450" y="1965325"/>
            <a:ext cx="16416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Business Plan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0"/>
          <p:cNvSpPr/>
          <p:nvPr/>
        </p:nvSpPr>
        <p:spPr>
          <a:xfrm>
            <a:off x="3860800" y="1843088"/>
            <a:ext cx="814388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14-jul - 06-ago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/>
          <p:nvPr/>
        </p:nvSpPr>
        <p:spPr>
          <a:xfrm>
            <a:off x="3709988" y="1611313"/>
            <a:ext cx="731838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14-jul - 31-jul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0"/>
          <p:cNvSpPr/>
          <p:nvPr/>
        </p:nvSpPr>
        <p:spPr>
          <a:xfrm>
            <a:off x="933450" y="1273175"/>
            <a:ext cx="1604963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Interview: Zomato + Vaniday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0"/>
          <p:cNvSpPr/>
          <p:nvPr/>
        </p:nvSpPr>
        <p:spPr>
          <a:xfrm>
            <a:off x="2809875" y="1381125"/>
            <a:ext cx="731838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01-jul - 16-jul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0"/>
          <p:cNvSpPr/>
          <p:nvPr/>
        </p:nvSpPr>
        <p:spPr>
          <a:xfrm>
            <a:off x="933450" y="4652975"/>
            <a:ext cx="1792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OTC and influencer</a:t>
            </a:r>
            <a:br>
              <a:rPr b="0" i="0" lang="pt-PT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PT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campaigns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0"/>
          <p:cNvSpPr/>
          <p:nvPr/>
        </p:nvSpPr>
        <p:spPr>
          <a:xfrm>
            <a:off x="933450" y="1503363"/>
            <a:ext cx="107632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Survey: Customers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0"/>
          <p:cNvSpPr/>
          <p:nvPr/>
        </p:nvSpPr>
        <p:spPr>
          <a:xfrm>
            <a:off x="6113463" y="3762375"/>
            <a:ext cx="808038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29-jul - 31-dez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0"/>
          <p:cNvSpPr/>
          <p:nvPr/>
        </p:nvSpPr>
        <p:spPr>
          <a:xfrm>
            <a:off x="933450" y="3194050"/>
            <a:ext cx="1627188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 &amp; Website development 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0"/>
          <p:cNvSpPr/>
          <p:nvPr/>
        </p:nvSpPr>
        <p:spPr>
          <a:xfrm>
            <a:off x="933450" y="2809875"/>
            <a:ext cx="15906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 API needs and fields </a:t>
            </a:r>
            <a:br>
              <a:rPr b="0" i="0" lang="pt-PT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PT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database input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0"/>
          <p:cNvSpPr/>
          <p:nvPr/>
        </p:nvSpPr>
        <p:spPr>
          <a:xfrm>
            <a:off x="2809875" y="2687638"/>
            <a:ext cx="731838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01-jul - 16-jul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0"/>
          <p:cNvSpPr/>
          <p:nvPr/>
        </p:nvSpPr>
        <p:spPr>
          <a:xfrm>
            <a:off x="933450" y="4268788"/>
            <a:ext cx="16414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costs for influencers and </a:t>
            </a:r>
            <a:br>
              <a:rPr b="0" i="0" lang="pt-PT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PT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OTC (Google, IG &amp; Fb)</a:t>
            </a:r>
            <a:endParaRPr/>
          </a:p>
        </p:txBody>
      </p:sp>
      <p:sp>
        <p:nvSpPr>
          <p:cNvPr id="174" name="Google Shape;174;p10"/>
          <p:cNvSpPr/>
          <p:nvPr/>
        </p:nvSpPr>
        <p:spPr>
          <a:xfrm>
            <a:off x="3741738" y="3994150"/>
            <a:ext cx="731838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16-jul - 30-jul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0"/>
          <p:cNvSpPr/>
          <p:nvPr/>
        </p:nvSpPr>
        <p:spPr>
          <a:xfrm>
            <a:off x="933450" y="1735150"/>
            <a:ext cx="1663800" cy="2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Interview: Business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0"/>
          <p:cNvSpPr/>
          <p:nvPr/>
        </p:nvSpPr>
        <p:spPr>
          <a:xfrm>
            <a:off x="7697788" y="4760913"/>
            <a:ext cx="849313" cy="15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17-set - 12-dez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0"/>
          <p:cNvSpPr/>
          <p:nvPr/>
        </p:nvSpPr>
        <p:spPr>
          <a:xfrm>
            <a:off x="5745163" y="4376738"/>
            <a:ext cx="773113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31-jul - 16-set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0"/>
          <p:cNvSpPr/>
          <p:nvPr/>
        </p:nvSpPr>
        <p:spPr>
          <a:xfrm>
            <a:off x="6378575" y="5375275"/>
            <a:ext cx="855663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20-ago - 17-set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0"/>
          <p:cNvSpPr/>
          <p:nvPr/>
        </p:nvSpPr>
        <p:spPr>
          <a:xfrm>
            <a:off x="933450" y="5497550"/>
            <a:ext cx="1663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 funding options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0"/>
          <p:cNvSpPr/>
          <p:nvPr/>
        </p:nvSpPr>
        <p:spPr>
          <a:xfrm>
            <a:off x="933450" y="5035550"/>
            <a:ext cx="17304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Hire Fernando Gonçalves</a:t>
            </a:r>
            <a:endParaRPr/>
          </a:p>
        </p:txBody>
      </p:sp>
      <p:sp>
        <p:nvSpPr>
          <p:cNvPr id="181" name="Google Shape;181;p10"/>
          <p:cNvSpPr/>
          <p:nvPr/>
        </p:nvSpPr>
        <p:spPr>
          <a:xfrm>
            <a:off x="933450" y="5267325"/>
            <a:ext cx="17304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 recruitment needs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0"/>
          <p:cNvSpPr/>
          <p:nvPr/>
        </p:nvSpPr>
        <p:spPr>
          <a:xfrm>
            <a:off x="3292475" y="5143500"/>
            <a:ext cx="731838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01-jul - 31-jul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0"/>
          <p:cNvSpPr/>
          <p:nvPr/>
        </p:nvSpPr>
        <p:spPr>
          <a:xfrm>
            <a:off x="933450" y="1049350"/>
            <a:ext cx="11556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</a:t>
            </a:r>
            <a:r>
              <a:rPr b="1" lang="pt-PT" sz="1000">
                <a:solidFill>
                  <a:schemeClr val="dk1"/>
                </a:solidFill>
              </a:rPr>
              <a:t>ty</a:t>
            </a: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0"/>
          <p:cNvSpPr/>
          <p:nvPr/>
        </p:nvSpPr>
        <p:spPr>
          <a:xfrm>
            <a:off x="7808913" y="5605463"/>
            <a:ext cx="820738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20-set - 14-out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0"/>
          <p:cNvSpPr txBox="1"/>
          <p:nvPr/>
        </p:nvSpPr>
        <p:spPr>
          <a:xfrm rot="-5400000">
            <a:off x="20131" y="1414463"/>
            <a:ext cx="836952" cy="55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0"/>
          <p:cNvSpPr/>
          <p:nvPr/>
        </p:nvSpPr>
        <p:spPr>
          <a:xfrm>
            <a:off x="49693" y="1569723"/>
            <a:ext cx="249186" cy="249186"/>
          </a:xfrm>
          <a:prstGeom prst="ellipse">
            <a:avLst/>
          </a:prstGeom>
          <a:solidFill>
            <a:schemeClr val="accent4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0" lIns="3800" spcFirstLastPara="1" rIns="38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87" name="Google Shape;187;p10"/>
          <p:cNvSpPr txBox="1"/>
          <p:nvPr/>
        </p:nvSpPr>
        <p:spPr>
          <a:xfrm rot="-5400000">
            <a:off x="-119477" y="2498725"/>
            <a:ext cx="1116170" cy="55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Platform development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0"/>
          <p:cNvSpPr/>
          <p:nvPr/>
        </p:nvSpPr>
        <p:spPr>
          <a:xfrm>
            <a:off x="49692" y="2653985"/>
            <a:ext cx="249186" cy="249186"/>
          </a:xfrm>
          <a:prstGeom prst="ellipse">
            <a:avLst/>
          </a:prstGeom>
          <a:solidFill>
            <a:schemeClr val="accent4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0" lIns="3800" spcFirstLastPara="1" rIns="38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89" name="Google Shape;189;p10"/>
          <p:cNvSpPr txBox="1"/>
          <p:nvPr/>
        </p:nvSpPr>
        <p:spPr>
          <a:xfrm rot="-5400000">
            <a:off x="56022" y="3516313"/>
            <a:ext cx="765175" cy="55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Go-to-market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0"/>
          <p:cNvSpPr/>
          <p:nvPr/>
        </p:nvSpPr>
        <p:spPr>
          <a:xfrm>
            <a:off x="49692" y="3671574"/>
            <a:ext cx="249186" cy="249186"/>
          </a:xfrm>
          <a:prstGeom prst="ellipse">
            <a:avLst/>
          </a:prstGeom>
          <a:solidFill>
            <a:schemeClr val="accent4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0" lIns="3800" spcFirstLastPara="1" rIns="38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91" name="Google Shape;191;p10"/>
          <p:cNvSpPr txBox="1"/>
          <p:nvPr/>
        </p:nvSpPr>
        <p:spPr>
          <a:xfrm rot="-5400000">
            <a:off x="94917" y="4318000"/>
            <a:ext cx="687387" cy="55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Adverti.</a:t>
            </a:r>
            <a:br>
              <a:rPr b="0" i="0" lang="pt-PT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PT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`sement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0"/>
          <p:cNvSpPr/>
          <p:nvPr/>
        </p:nvSpPr>
        <p:spPr>
          <a:xfrm>
            <a:off x="49693" y="4473260"/>
            <a:ext cx="249186" cy="249186"/>
          </a:xfrm>
          <a:prstGeom prst="ellipse">
            <a:avLst/>
          </a:prstGeom>
          <a:solidFill>
            <a:schemeClr val="accent4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0" lIns="3800" spcFirstLastPara="1" rIns="38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193" name="Google Shape;193;p10"/>
          <p:cNvSpPr txBox="1"/>
          <p:nvPr/>
        </p:nvSpPr>
        <p:spPr>
          <a:xfrm rot="-5400000">
            <a:off x="82829" y="5095875"/>
            <a:ext cx="711574" cy="55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Support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0"/>
          <p:cNvSpPr/>
          <p:nvPr/>
        </p:nvSpPr>
        <p:spPr>
          <a:xfrm>
            <a:off x="49697" y="5251135"/>
            <a:ext cx="249186" cy="249186"/>
          </a:xfrm>
          <a:prstGeom prst="ellipse">
            <a:avLst/>
          </a:prstGeom>
          <a:solidFill>
            <a:schemeClr val="accent4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0" lIns="3800" spcFirstLastPara="1" rIns="38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195" name="Google Shape;195;p10"/>
          <p:cNvSpPr/>
          <p:nvPr/>
        </p:nvSpPr>
        <p:spPr>
          <a:xfrm>
            <a:off x="727219" y="1258888"/>
            <a:ext cx="205939" cy="205939"/>
          </a:xfrm>
          <a:prstGeom prst="ellipse">
            <a:avLst/>
          </a:prstGeom>
          <a:solidFill>
            <a:schemeClr val="accent4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0" lIns="3800" spcFirstLastPara="1" rIns="38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96" name="Google Shape;196;p10"/>
          <p:cNvSpPr/>
          <p:nvPr/>
        </p:nvSpPr>
        <p:spPr>
          <a:xfrm>
            <a:off x="727219" y="1498600"/>
            <a:ext cx="205939" cy="205939"/>
          </a:xfrm>
          <a:prstGeom prst="ellipse">
            <a:avLst/>
          </a:prstGeom>
          <a:solidFill>
            <a:schemeClr val="accent4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0" lIns="3800" spcFirstLastPara="1" rIns="38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97" name="Google Shape;197;p10"/>
          <p:cNvSpPr/>
          <p:nvPr/>
        </p:nvSpPr>
        <p:spPr>
          <a:xfrm>
            <a:off x="727219" y="1697038"/>
            <a:ext cx="205939" cy="205939"/>
          </a:xfrm>
          <a:prstGeom prst="ellipse">
            <a:avLst/>
          </a:prstGeom>
          <a:solidFill>
            <a:schemeClr val="accent4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0" lIns="3800" spcFirstLastPara="1" rIns="38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98" name="Google Shape;198;p10"/>
          <p:cNvSpPr/>
          <p:nvPr/>
        </p:nvSpPr>
        <p:spPr>
          <a:xfrm>
            <a:off x="727219" y="1935163"/>
            <a:ext cx="205939" cy="205939"/>
          </a:xfrm>
          <a:prstGeom prst="ellipse">
            <a:avLst/>
          </a:prstGeom>
          <a:solidFill>
            <a:schemeClr val="accent4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0" lIns="3800" spcFirstLastPara="1" rIns="38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99" name="Google Shape;199;p10"/>
          <p:cNvSpPr/>
          <p:nvPr/>
        </p:nvSpPr>
        <p:spPr>
          <a:xfrm>
            <a:off x="727219" y="2184400"/>
            <a:ext cx="205939" cy="205939"/>
          </a:xfrm>
          <a:prstGeom prst="ellipse">
            <a:avLst/>
          </a:prstGeom>
          <a:solidFill>
            <a:schemeClr val="accent4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0" lIns="3800" spcFirstLastPara="1" rIns="38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00" name="Google Shape;200;p10"/>
          <p:cNvSpPr/>
          <p:nvPr/>
        </p:nvSpPr>
        <p:spPr>
          <a:xfrm>
            <a:off x="727219" y="2546350"/>
            <a:ext cx="205939" cy="205939"/>
          </a:xfrm>
          <a:prstGeom prst="ellipse">
            <a:avLst/>
          </a:prstGeom>
          <a:solidFill>
            <a:schemeClr val="accent4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0" lIns="3800" spcFirstLastPara="1" rIns="38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01" name="Google Shape;201;p10"/>
          <p:cNvSpPr/>
          <p:nvPr/>
        </p:nvSpPr>
        <p:spPr>
          <a:xfrm>
            <a:off x="727219" y="2794000"/>
            <a:ext cx="205939" cy="205939"/>
          </a:xfrm>
          <a:prstGeom prst="ellipse">
            <a:avLst/>
          </a:prstGeom>
          <a:solidFill>
            <a:schemeClr val="accent4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0" lIns="3800" spcFirstLastPara="1" rIns="38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02" name="Google Shape;202;p10"/>
          <p:cNvSpPr/>
          <p:nvPr/>
        </p:nvSpPr>
        <p:spPr>
          <a:xfrm>
            <a:off x="727219" y="3159125"/>
            <a:ext cx="205939" cy="205939"/>
          </a:xfrm>
          <a:prstGeom prst="ellipse">
            <a:avLst/>
          </a:prstGeom>
          <a:solidFill>
            <a:schemeClr val="accent4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0" lIns="3800" spcFirstLastPara="1" rIns="38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03" name="Google Shape;203;p10"/>
          <p:cNvSpPr/>
          <p:nvPr/>
        </p:nvSpPr>
        <p:spPr>
          <a:xfrm>
            <a:off x="727219" y="3395663"/>
            <a:ext cx="205939" cy="205939"/>
          </a:xfrm>
          <a:prstGeom prst="ellipse">
            <a:avLst/>
          </a:prstGeom>
          <a:solidFill>
            <a:schemeClr val="accent4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0" lIns="3800" spcFirstLastPara="1" rIns="38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04" name="Google Shape;204;p10"/>
          <p:cNvSpPr/>
          <p:nvPr/>
        </p:nvSpPr>
        <p:spPr>
          <a:xfrm>
            <a:off x="727219" y="3608388"/>
            <a:ext cx="205939" cy="205939"/>
          </a:xfrm>
          <a:prstGeom prst="ellipse">
            <a:avLst/>
          </a:prstGeom>
          <a:solidFill>
            <a:schemeClr val="accent4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0" lIns="3800" spcFirstLastPara="1" rIns="38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05" name="Google Shape;205;p10"/>
          <p:cNvSpPr/>
          <p:nvPr/>
        </p:nvSpPr>
        <p:spPr>
          <a:xfrm>
            <a:off x="727219" y="3835400"/>
            <a:ext cx="205939" cy="205939"/>
          </a:xfrm>
          <a:prstGeom prst="ellipse">
            <a:avLst/>
          </a:prstGeom>
          <a:solidFill>
            <a:schemeClr val="accent4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0" lIns="3800" spcFirstLastPara="1" rIns="38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06" name="Google Shape;206;p10"/>
          <p:cNvSpPr/>
          <p:nvPr/>
        </p:nvSpPr>
        <p:spPr>
          <a:xfrm>
            <a:off x="727219" y="4246563"/>
            <a:ext cx="205939" cy="205939"/>
          </a:xfrm>
          <a:prstGeom prst="ellipse">
            <a:avLst/>
          </a:prstGeom>
          <a:solidFill>
            <a:schemeClr val="accent4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0" lIns="3800" spcFirstLastPara="1" rIns="38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07" name="Google Shape;207;p10"/>
          <p:cNvSpPr/>
          <p:nvPr/>
        </p:nvSpPr>
        <p:spPr>
          <a:xfrm>
            <a:off x="727219" y="4637088"/>
            <a:ext cx="205939" cy="205939"/>
          </a:xfrm>
          <a:prstGeom prst="ellipse">
            <a:avLst/>
          </a:prstGeom>
          <a:solidFill>
            <a:schemeClr val="accent4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0" lIns="3800" spcFirstLastPara="1" rIns="38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08" name="Google Shape;208;p10"/>
          <p:cNvSpPr/>
          <p:nvPr/>
        </p:nvSpPr>
        <p:spPr>
          <a:xfrm>
            <a:off x="727219" y="4987925"/>
            <a:ext cx="205939" cy="205939"/>
          </a:xfrm>
          <a:prstGeom prst="ellipse">
            <a:avLst/>
          </a:prstGeom>
          <a:solidFill>
            <a:schemeClr val="accent4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0" lIns="3800" spcFirstLastPara="1" rIns="38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09" name="Google Shape;209;p10"/>
          <p:cNvSpPr/>
          <p:nvPr/>
        </p:nvSpPr>
        <p:spPr>
          <a:xfrm>
            <a:off x="727219" y="5219700"/>
            <a:ext cx="205939" cy="205939"/>
          </a:xfrm>
          <a:prstGeom prst="ellipse">
            <a:avLst/>
          </a:prstGeom>
          <a:solidFill>
            <a:schemeClr val="accent4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0" lIns="3800" spcFirstLastPara="1" rIns="38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10" name="Google Shape;210;p10"/>
          <p:cNvSpPr/>
          <p:nvPr/>
        </p:nvSpPr>
        <p:spPr>
          <a:xfrm>
            <a:off x="727219" y="5451475"/>
            <a:ext cx="205939" cy="205939"/>
          </a:xfrm>
          <a:prstGeom prst="ellipse">
            <a:avLst/>
          </a:prstGeom>
          <a:solidFill>
            <a:schemeClr val="accent4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0" lIns="3800" spcFirstLastPara="1" rIns="38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11" name="Google Shape;211;p10"/>
          <p:cNvSpPr/>
          <p:nvPr/>
        </p:nvSpPr>
        <p:spPr>
          <a:xfrm>
            <a:off x="2755900" y="4303713"/>
            <a:ext cx="1101725" cy="534552"/>
          </a:xfrm>
          <a:prstGeom prst="wedgeRectCallout">
            <a:avLst>
              <a:gd fmla="val 80937" name="adj1"/>
              <a:gd fmla="val -73939" name="adj2"/>
            </a:avLst>
          </a:prstGeom>
          <a:solidFill>
            <a:srgbClr val="FFB25E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Rate (1 pt)</a:t>
            </a:r>
            <a:br>
              <a:rPr b="0" i="0" lang="pt-PT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PT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Feedback (2 pt)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Review (3 pt)</a:t>
            </a:r>
            <a:endParaRPr/>
          </a:p>
        </p:txBody>
      </p:sp>
      <p:sp>
        <p:nvSpPr>
          <p:cNvPr id="212" name="Google Shape;212;p10"/>
          <p:cNvSpPr/>
          <p:nvPr/>
        </p:nvSpPr>
        <p:spPr>
          <a:xfrm>
            <a:off x="5131594" y="4692650"/>
            <a:ext cx="1912145" cy="534552"/>
          </a:xfrm>
          <a:prstGeom prst="wedgeRectCallout">
            <a:avLst>
              <a:gd fmla="val 42630" name="adj1"/>
              <a:gd fmla="val 74719" name="adj2"/>
            </a:avLst>
          </a:prstGeom>
          <a:solidFill>
            <a:srgbClr val="FFB25E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in-house IT, Customer service, Business Developmen, HR </a:t>
            </a:r>
            <a:br>
              <a:rPr b="0" i="0" lang="pt-PT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PT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(no cossts, only CF bennefits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0"/>
          <p:cNvSpPr/>
          <p:nvPr/>
        </p:nvSpPr>
        <p:spPr>
          <a:xfrm>
            <a:off x="7290625" y="6351075"/>
            <a:ext cx="1221000" cy="29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"/>
          <p:cNvSpPr txBox="1"/>
          <p:nvPr>
            <p:ph type="title"/>
          </p:nvPr>
        </p:nvSpPr>
        <p:spPr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Implementation PMO</a:t>
            </a:r>
            <a:endParaRPr/>
          </a:p>
        </p:txBody>
      </p:sp>
      <p:sp>
        <p:nvSpPr>
          <p:cNvPr id="219" name="Google Shape;219;p11"/>
          <p:cNvSpPr txBox="1"/>
          <p:nvPr/>
        </p:nvSpPr>
        <p:spPr>
          <a:xfrm>
            <a:off x="1514305" y="1398150"/>
            <a:ext cx="2364128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AutoNum type="arabicPeriod"/>
            </a:pPr>
            <a:r>
              <a:rPr b="0" i="0" lang="pt-PT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Interview: Zomato + Vaniday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AutoNum type="arabicPeriod"/>
            </a:pPr>
            <a:r>
              <a:rPr b="0" i="0" lang="pt-PT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Survey: Customers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AutoNum type="arabicPeriod"/>
            </a:pPr>
            <a:r>
              <a:rPr b="0" i="0" lang="pt-PT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Interview: Business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AutoNum type="arabicPeriod"/>
            </a:pPr>
            <a:r>
              <a:rPr b="0" i="0" lang="pt-PT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Business Plan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1"/>
          <p:cNvSpPr txBox="1"/>
          <p:nvPr/>
        </p:nvSpPr>
        <p:spPr>
          <a:xfrm>
            <a:off x="1516674" y="2220600"/>
            <a:ext cx="24792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AutoNum type="arabicPeriod"/>
            </a:pPr>
            <a:r>
              <a:rPr lang="pt-PT" sz="1200">
                <a:solidFill>
                  <a:schemeClr val="dk1"/>
                </a:solidFill>
              </a:rPr>
              <a:t>Identify</a:t>
            </a:r>
            <a:r>
              <a:rPr b="0" i="0" lang="pt-PT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Web /IOS/android </a:t>
            </a:r>
            <a:br>
              <a:rPr b="0" i="0" lang="pt-PT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PT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developers (cost &amp; time)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AutoNum type="arabicPeriod"/>
            </a:pPr>
            <a:r>
              <a:rPr b="0" i="0" lang="pt-PT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 Website &amp; App scheme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AutoNum type="arabicPeriod"/>
            </a:pPr>
            <a:r>
              <a:rPr b="0" i="0" lang="pt-PT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 API needs and fields </a:t>
            </a:r>
            <a:br>
              <a:rPr b="0" i="0" lang="pt-PT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PT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database input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AutoNum type="arabicPeriod"/>
            </a:pPr>
            <a:r>
              <a:rPr b="0" i="0" lang="pt-PT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 &amp; Website development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1"/>
          <p:cNvSpPr txBox="1"/>
          <p:nvPr/>
        </p:nvSpPr>
        <p:spPr>
          <a:xfrm>
            <a:off x="1516684" y="3412017"/>
            <a:ext cx="236412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AutoNum type="arabicPeriod"/>
            </a:pPr>
            <a:r>
              <a:rPr b="0" i="0" lang="pt-PT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 Pitch Deck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AutoNum type="arabicPeriod"/>
            </a:pPr>
            <a:r>
              <a:rPr b="0" i="0" lang="pt-PT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Acquisition of  Business users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AutoNum type="arabicPeriod"/>
            </a:pPr>
            <a:r>
              <a:rPr b="0" i="0" lang="pt-PT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Build customer ranking </a:t>
            </a:r>
            <a:br>
              <a:rPr b="0" i="0" lang="pt-PT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PT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pt-PT" sz="1200">
                <a:solidFill>
                  <a:schemeClr val="dk1"/>
                </a:solidFill>
              </a:rPr>
              <a:t>gamification</a:t>
            </a:r>
            <a:r>
              <a:rPr b="0" i="0" lang="pt-PT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AutoNum type="arabicPeriod"/>
            </a:pPr>
            <a:r>
              <a:rPr b="0" i="1" lang="pt-PT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Payment Compatibility</a:t>
            </a:r>
            <a:endParaRPr b="0" i="1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1"/>
          <p:cNvSpPr txBox="1"/>
          <p:nvPr/>
        </p:nvSpPr>
        <p:spPr>
          <a:xfrm>
            <a:off x="1516684" y="4439085"/>
            <a:ext cx="236412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AutoNum type="arabicPeriod"/>
            </a:pPr>
            <a:r>
              <a:rPr b="0" i="0" lang="pt-PT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costs for influencers and </a:t>
            </a:r>
            <a:br>
              <a:rPr b="0" i="0" lang="pt-PT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PT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OTC (Google, IG &amp; Fb)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AutoNum type="arabicPeriod"/>
            </a:pPr>
            <a:r>
              <a:rPr b="0" i="0" lang="pt-PT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OTC and influencer</a:t>
            </a:r>
            <a:br>
              <a:rPr b="0" i="0" lang="pt-PT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PT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campaigns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1"/>
          <p:cNvSpPr txBox="1"/>
          <p:nvPr/>
        </p:nvSpPr>
        <p:spPr>
          <a:xfrm>
            <a:off x="1516684" y="5426085"/>
            <a:ext cx="2364128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AutoNum type="arabicPeriod"/>
            </a:pPr>
            <a:r>
              <a:rPr b="0" i="0" lang="pt-PT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Hire Fernando Gonçalves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AutoNum type="arabicPeriod"/>
            </a:pPr>
            <a:r>
              <a:rPr b="0" i="0" lang="pt-PT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 recruitment needs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AutoNum type="arabicPeriod"/>
            </a:pPr>
            <a:r>
              <a:rPr b="0" i="0" lang="pt-PT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 funding options</a:t>
            </a:r>
            <a:endParaRPr/>
          </a:p>
        </p:txBody>
      </p:sp>
      <p:grpSp>
        <p:nvGrpSpPr>
          <p:cNvPr id="224" name="Google Shape;224;p11"/>
          <p:cNvGrpSpPr/>
          <p:nvPr/>
        </p:nvGrpSpPr>
        <p:grpSpPr>
          <a:xfrm>
            <a:off x="207922" y="1349025"/>
            <a:ext cx="1220789" cy="5060901"/>
            <a:chOff x="333374" y="1013328"/>
            <a:chExt cx="1919290" cy="5060901"/>
          </a:xfrm>
        </p:grpSpPr>
        <p:sp>
          <p:nvSpPr>
            <p:cNvPr id="225" name="Google Shape;225;p11"/>
            <p:cNvSpPr/>
            <p:nvPr/>
          </p:nvSpPr>
          <p:spPr>
            <a:xfrm rot="5400000">
              <a:off x="721997" y="624707"/>
              <a:ext cx="1142046" cy="1919288"/>
            </a:xfrm>
            <a:prstGeom prst="homePlate">
              <a:avLst>
                <a:gd fmla="val 17892" name="adj"/>
              </a:avLst>
            </a:prstGeom>
            <a:solidFill>
              <a:srgbClr val="2F86FF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1"/>
            <p:cNvSpPr/>
            <p:nvPr/>
          </p:nvSpPr>
          <p:spPr>
            <a:xfrm>
              <a:off x="460376" y="1426479"/>
              <a:ext cx="1665288" cy="1846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PT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Analysis</a:t>
              </a:r>
              <a:endParaRPr/>
            </a:p>
          </p:txBody>
        </p:sp>
        <p:sp>
          <p:nvSpPr>
            <p:cNvPr id="227" name="Google Shape;227;p11"/>
            <p:cNvSpPr/>
            <p:nvPr/>
          </p:nvSpPr>
          <p:spPr>
            <a:xfrm rot="5400000">
              <a:off x="497419" y="1630215"/>
              <a:ext cx="1591199" cy="1919289"/>
            </a:xfrm>
            <a:prstGeom prst="chevron">
              <a:avLst>
                <a:gd fmla="val 17892" name="adj"/>
              </a:avLst>
            </a:prstGeom>
            <a:solidFill>
              <a:srgbClr val="2F86FF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1"/>
            <p:cNvSpPr/>
            <p:nvPr/>
          </p:nvSpPr>
          <p:spPr>
            <a:xfrm>
              <a:off x="460376" y="2450504"/>
              <a:ext cx="16652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PT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Platform development</a:t>
              </a:r>
              <a:endParaRPr/>
            </a:p>
          </p:txBody>
        </p:sp>
        <p:sp>
          <p:nvSpPr>
            <p:cNvPr id="229" name="Google Shape;229;p11"/>
            <p:cNvSpPr/>
            <p:nvPr/>
          </p:nvSpPr>
          <p:spPr>
            <a:xfrm rot="5400000">
              <a:off x="679754" y="2681725"/>
              <a:ext cx="1226532" cy="1919289"/>
            </a:xfrm>
            <a:prstGeom prst="chevron">
              <a:avLst>
                <a:gd fmla="val 17892" name="adj"/>
              </a:avLst>
            </a:prstGeom>
            <a:solidFill>
              <a:srgbClr val="2F86FF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1"/>
            <p:cNvSpPr/>
            <p:nvPr/>
          </p:nvSpPr>
          <p:spPr>
            <a:xfrm>
              <a:off x="460376" y="3549036"/>
              <a:ext cx="1665288" cy="1846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PT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Go-to-market</a:t>
              </a:r>
              <a:endParaRPr/>
            </a:p>
          </p:txBody>
        </p:sp>
        <p:sp>
          <p:nvSpPr>
            <p:cNvPr id="231" name="Google Shape;231;p11"/>
            <p:cNvSpPr/>
            <p:nvPr/>
          </p:nvSpPr>
          <p:spPr>
            <a:xfrm rot="5400000">
              <a:off x="679754" y="3690302"/>
              <a:ext cx="1226532" cy="1919289"/>
            </a:xfrm>
            <a:prstGeom prst="chevron">
              <a:avLst>
                <a:gd fmla="val 17892" name="adj"/>
              </a:avLst>
            </a:prstGeom>
            <a:solidFill>
              <a:srgbClr val="2F86FF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1"/>
            <p:cNvSpPr/>
            <p:nvPr/>
          </p:nvSpPr>
          <p:spPr>
            <a:xfrm>
              <a:off x="460376" y="4557613"/>
              <a:ext cx="1665288" cy="1846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PT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Advertisement</a:t>
              </a:r>
              <a:endParaRPr/>
            </a:p>
          </p:txBody>
        </p:sp>
        <p:sp>
          <p:nvSpPr>
            <p:cNvPr id="233" name="Google Shape;233;p11"/>
            <p:cNvSpPr/>
            <p:nvPr/>
          </p:nvSpPr>
          <p:spPr>
            <a:xfrm rot="5400000">
              <a:off x="777805" y="4599371"/>
              <a:ext cx="1030429" cy="1919288"/>
            </a:xfrm>
            <a:prstGeom prst="chevron">
              <a:avLst>
                <a:gd fmla="val 17892" name="adj"/>
              </a:avLst>
            </a:prstGeom>
            <a:solidFill>
              <a:srgbClr val="2F86FF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1"/>
            <p:cNvSpPr/>
            <p:nvPr/>
          </p:nvSpPr>
          <p:spPr>
            <a:xfrm>
              <a:off x="460376" y="5564733"/>
              <a:ext cx="1665288" cy="1846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PT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Support</a:t>
              </a:r>
              <a:endParaRPr/>
            </a:p>
          </p:txBody>
        </p:sp>
      </p:grpSp>
      <p:grpSp>
        <p:nvGrpSpPr>
          <p:cNvPr id="235" name="Google Shape;235;p11"/>
          <p:cNvGrpSpPr/>
          <p:nvPr/>
        </p:nvGrpSpPr>
        <p:grpSpPr>
          <a:xfrm>
            <a:off x="186914" y="1272188"/>
            <a:ext cx="254194" cy="4297578"/>
            <a:chOff x="211190" y="936491"/>
            <a:chExt cx="249186" cy="4297578"/>
          </a:xfrm>
        </p:grpSpPr>
        <p:sp>
          <p:nvSpPr>
            <p:cNvPr id="236" name="Google Shape;236;p11"/>
            <p:cNvSpPr/>
            <p:nvPr/>
          </p:nvSpPr>
          <p:spPr>
            <a:xfrm>
              <a:off x="211190" y="936491"/>
              <a:ext cx="249186" cy="249186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3800" spcFirstLastPara="1" rIns="380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PT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237" name="Google Shape;237;p11"/>
            <p:cNvSpPr/>
            <p:nvPr/>
          </p:nvSpPr>
          <p:spPr>
            <a:xfrm>
              <a:off x="211190" y="1783311"/>
              <a:ext cx="249186" cy="249186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3800" spcFirstLastPara="1" rIns="380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PT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238" name="Google Shape;238;p11"/>
            <p:cNvSpPr/>
            <p:nvPr/>
          </p:nvSpPr>
          <p:spPr>
            <a:xfrm>
              <a:off x="211190" y="2936168"/>
              <a:ext cx="249186" cy="249186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3800" spcFirstLastPara="1" rIns="380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PT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239" name="Google Shape;239;p11"/>
            <p:cNvSpPr/>
            <p:nvPr/>
          </p:nvSpPr>
          <p:spPr>
            <a:xfrm>
              <a:off x="211190" y="3983093"/>
              <a:ext cx="249186" cy="249186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3800" spcFirstLastPara="1" rIns="380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PT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sp>
          <p:nvSpPr>
            <p:cNvPr id="240" name="Google Shape;240;p11"/>
            <p:cNvSpPr/>
            <p:nvPr/>
          </p:nvSpPr>
          <p:spPr>
            <a:xfrm>
              <a:off x="211190" y="4984883"/>
              <a:ext cx="249186" cy="249186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3800" spcFirstLastPara="1" rIns="380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PT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</p:grpSp>
      <p:cxnSp>
        <p:nvCxnSpPr>
          <p:cNvPr id="241" name="Google Shape;241;p11"/>
          <p:cNvCxnSpPr/>
          <p:nvPr/>
        </p:nvCxnSpPr>
        <p:spPr>
          <a:xfrm>
            <a:off x="1509491" y="1349024"/>
            <a:ext cx="7296888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2" name="Google Shape;242;p11"/>
          <p:cNvCxnSpPr/>
          <p:nvPr/>
        </p:nvCxnSpPr>
        <p:spPr>
          <a:xfrm>
            <a:off x="1509491" y="2151729"/>
            <a:ext cx="7296888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43" name="Google Shape;243;p11"/>
          <p:cNvCxnSpPr/>
          <p:nvPr/>
        </p:nvCxnSpPr>
        <p:spPr>
          <a:xfrm>
            <a:off x="1509491" y="3363800"/>
            <a:ext cx="7296888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44" name="Google Shape;244;p11"/>
          <p:cNvCxnSpPr/>
          <p:nvPr/>
        </p:nvCxnSpPr>
        <p:spPr>
          <a:xfrm>
            <a:off x="1509491" y="4372377"/>
            <a:ext cx="7296888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45" name="Google Shape;245;p11"/>
          <p:cNvCxnSpPr/>
          <p:nvPr/>
        </p:nvCxnSpPr>
        <p:spPr>
          <a:xfrm>
            <a:off x="1509491" y="5379497"/>
            <a:ext cx="7296888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46" name="Google Shape;246;p11"/>
          <p:cNvSpPr txBox="1"/>
          <p:nvPr/>
        </p:nvSpPr>
        <p:spPr>
          <a:xfrm>
            <a:off x="1509491" y="1093344"/>
            <a:ext cx="2364128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200">
                <a:solidFill>
                  <a:schemeClr val="dk1"/>
                </a:solidFill>
              </a:rPr>
              <a:t>Activity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1"/>
          <p:cNvSpPr txBox="1"/>
          <p:nvPr/>
        </p:nvSpPr>
        <p:spPr>
          <a:xfrm>
            <a:off x="4056748" y="1093343"/>
            <a:ext cx="3553555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Detail</a:t>
            </a:r>
            <a:endParaRPr/>
          </a:p>
        </p:txBody>
      </p:sp>
      <p:sp>
        <p:nvSpPr>
          <p:cNvPr id="248" name="Google Shape;248;p11"/>
          <p:cNvSpPr txBox="1"/>
          <p:nvPr/>
        </p:nvSpPr>
        <p:spPr>
          <a:xfrm>
            <a:off x="4056747" y="1398150"/>
            <a:ext cx="355355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▪"/>
            </a:pPr>
            <a:r>
              <a:rPr b="0" i="0" lang="pt-PT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 doubts, find profiles, schedule interviews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▪"/>
            </a:pPr>
            <a:r>
              <a:rPr b="0" i="0" lang="pt-PT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 survey, share with friends to share again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▪"/>
            </a:pPr>
            <a:r>
              <a:rPr b="0" i="0" lang="pt-PT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 interview, find 100 locations, run interviews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▪"/>
            </a:pPr>
            <a:r>
              <a:rPr b="0" i="0" lang="pt-PT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 revenues, define costs, timings, build xls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1"/>
          <p:cNvSpPr txBox="1"/>
          <p:nvPr/>
        </p:nvSpPr>
        <p:spPr>
          <a:xfrm>
            <a:off x="4059127" y="2220603"/>
            <a:ext cx="3553555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▪"/>
            </a:pPr>
            <a:r>
              <a:rPr b="0" i="0" lang="pt-PT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developers, decide in-house vs </a:t>
            </a:r>
            <a:r>
              <a:rPr lang="pt-PT" sz="1200">
                <a:solidFill>
                  <a:schemeClr val="dk1"/>
                </a:solidFill>
              </a:rPr>
              <a:t>outsourcing</a:t>
            </a:r>
            <a:r>
              <a:rPr b="0" i="0" lang="pt-PT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have a budget ready for BP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▪"/>
            </a:pPr>
            <a:r>
              <a:rPr b="0" i="0" lang="pt-PT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and processes ready for development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▪"/>
            </a:pPr>
            <a:r>
              <a:rPr b="0" i="0" lang="pt-PT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Decide if only Schedule  or API compatibility, also which data get from users and </a:t>
            </a:r>
            <a:r>
              <a:rPr lang="pt-PT" sz="1200">
                <a:solidFill>
                  <a:schemeClr val="dk1"/>
                </a:solidFill>
              </a:rPr>
              <a:t>businesses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▪"/>
            </a:pPr>
            <a:r>
              <a:rPr b="0" i="0" lang="pt-PT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 to developer to produce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1"/>
          <p:cNvSpPr txBox="1"/>
          <p:nvPr/>
        </p:nvSpPr>
        <p:spPr>
          <a:xfrm>
            <a:off x="4059126" y="3412017"/>
            <a:ext cx="355355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▪"/>
            </a:pPr>
            <a:r>
              <a:rPr b="0" i="0" lang="pt-PT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 skeleton, build pitch deck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▪"/>
            </a:pPr>
            <a:r>
              <a:rPr b="0" i="0" lang="pt-PT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 with pitch deck to acquire businesses &amp; data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▪"/>
            </a:pPr>
            <a:r>
              <a:rPr b="0" i="0" lang="pt-PT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Decide names for ranking, decide how many points for review and bookings and point limit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▪"/>
            </a:pPr>
            <a:r>
              <a:rPr b="0" i="0" lang="pt-PT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Decide conciliation e-payments with in store pay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1"/>
          <p:cNvSpPr txBox="1"/>
          <p:nvPr/>
        </p:nvSpPr>
        <p:spPr>
          <a:xfrm>
            <a:off x="4059126" y="4439085"/>
            <a:ext cx="355355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▪"/>
            </a:pPr>
            <a:r>
              <a:rPr b="0" i="0" lang="pt-PT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influencers, contact them, identify costs for OTC, calculate CAC and LTV per customer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▪"/>
            </a:pPr>
            <a:r>
              <a:rPr b="0" i="0" lang="pt-PT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Hire influencers per region and start OTC campaigns, ask friends to spread</a:t>
            </a:r>
            <a:endParaRPr/>
          </a:p>
        </p:txBody>
      </p:sp>
      <p:sp>
        <p:nvSpPr>
          <p:cNvPr id="252" name="Google Shape;252;p11"/>
          <p:cNvSpPr txBox="1"/>
          <p:nvPr/>
        </p:nvSpPr>
        <p:spPr>
          <a:xfrm>
            <a:off x="4059126" y="5426085"/>
            <a:ext cx="355355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▪"/>
            </a:pPr>
            <a:r>
              <a:rPr b="0" i="0" lang="pt-PT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talking to have him in August for Go-to-mkt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▪"/>
            </a:pPr>
            <a:r>
              <a:rPr b="0" i="0" lang="pt-PT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Vannity as a experience non-payment company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▪"/>
            </a:pPr>
            <a:r>
              <a:rPr b="0" i="0" lang="pt-PT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Portugal ventures, VC companies, gov. initiatives</a:t>
            </a:r>
            <a:endParaRPr/>
          </a:p>
        </p:txBody>
      </p:sp>
      <p:sp>
        <p:nvSpPr>
          <p:cNvPr id="253" name="Google Shape;253;p11"/>
          <p:cNvSpPr txBox="1"/>
          <p:nvPr/>
        </p:nvSpPr>
        <p:spPr>
          <a:xfrm>
            <a:off x="7612682" y="1093344"/>
            <a:ext cx="565955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Status</a:t>
            </a:r>
            <a:endParaRPr/>
          </a:p>
        </p:txBody>
      </p:sp>
      <p:grpSp>
        <p:nvGrpSpPr>
          <p:cNvPr id="254" name="Google Shape;254;p11"/>
          <p:cNvGrpSpPr/>
          <p:nvPr/>
        </p:nvGrpSpPr>
        <p:grpSpPr>
          <a:xfrm>
            <a:off x="7612682" y="1360673"/>
            <a:ext cx="242168" cy="4641740"/>
            <a:chOff x="8099663" y="1024976"/>
            <a:chExt cx="242168" cy="4641740"/>
          </a:xfrm>
        </p:grpSpPr>
        <p:sp>
          <p:nvSpPr>
            <p:cNvPr id="255" name="Google Shape;255;p11"/>
            <p:cNvSpPr/>
            <p:nvPr/>
          </p:nvSpPr>
          <p:spPr>
            <a:xfrm>
              <a:off x="8108786" y="1024976"/>
              <a:ext cx="176425" cy="163805"/>
            </a:xfrm>
            <a:custGeom>
              <a:rect b="b" l="l" r="r" t="t"/>
              <a:pathLst>
                <a:path extrusionOk="0" h="2674" w="2880">
                  <a:moveTo>
                    <a:pt x="1424" y="1937"/>
                  </a:moveTo>
                  <a:lnTo>
                    <a:pt x="1382" y="1997"/>
                  </a:lnTo>
                  <a:lnTo>
                    <a:pt x="1382" y="1997"/>
                  </a:lnTo>
                  <a:lnTo>
                    <a:pt x="1326" y="2079"/>
                  </a:lnTo>
                  <a:lnTo>
                    <a:pt x="1273" y="2157"/>
                  </a:lnTo>
                  <a:lnTo>
                    <a:pt x="1220" y="2227"/>
                  </a:lnTo>
                  <a:lnTo>
                    <a:pt x="1167" y="2294"/>
                  </a:lnTo>
                  <a:lnTo>
                    <a:pt x="1118" y="2354"/>
                  </a:lnTo>
                  <a:lnTo>
                    <a:pt x="1069" y="2410"/>
                  </a:lnTo>
                  <a:lnTo>
                    <a:pt x="1021" y="2459"/>
                  </a:lnTo>
                  <a:lnTo>
                    <a:pt x="973" y="2505"/>
                  </a:lnTo>
                  <a:lnTo>
                    <a:pt x="929" y="2544"/>
                  </a:lnTo>
                  <a:lnTo>
                    <a:pt x="885" y="2579"/>
                  </a:lnTo>
                  <a:lnTo>
                    <a:pt x="843" y="2607"/>
                  </a:lnTo>
                  <a:lnTo>
                    <a:pt x="801" y="2632"/>
                  </a:lnTo>
                  <a:lnTo>
                    <a:pt x="780" y="2642"/>
                  </a:lnTo>
                  <a:lnTo>
                    <a:pt x="760" y="2649"/>
                  </a:lnTo>
                  <a:lnTo>
                    <a:pt x="741" y="2658"/>
                  </a:lnTo>
                  <a:lnTo>
                    <a:pt x="722" y="2663"/>
                  </a:lnTo>
                  <a:lnTo>
                    <a:pt x="702" y="2669"/>
                  </a:lnTo>
                  <a:lnTo>
                    <a:pt x="685" y="2670"/>
                  </a:lnTo>
                  <a:lnTo>
                    <a:pt x="665" y="2674"/>
                  </a:lnTo>
                  <a:lnTo>
                    <a:pt x="648" y="2674"/>
                  </a:lnTo>
                  <a:lnTo>
                    <a:pt x="648" y="2674"/>
                  </a:lnTo>
                  <a:lnTo>
                    <a:pt x="606" y="2672"/>
                  </a:lnTo>
                  <a:lnTo>
                    <a:pt x="565" y="2665"/>
                  </a:lnTo>
                  <a:lnTo>
                    <a:pt x="525" y="2655"/>
                  </a:lnTo>
                  <a:lnTo>
                    <a:pt x="484" y="2641"/>
                  </a:lnTo>
                  <a:lnTo>
                    <a:pt x="444" y="2621"/>
                  </a:lnTo>
                  <a:lnTo>
                    <a:pt x="401" y="2598"/>
                  </a:lnTo>
                  <a:lnTo>
                    <a:pt x="361" y="2572"/>
                  </a:lnTo>
                  <a:lnTo>
                    <a:pt x="320" y="2540"/>
                  </a:lnTo>
                  <a:lnTo>
                    <a:pt x="280" y="2503"/>
                  </a:lnTo>
                  <a:lnTo>
                    <a:pt x="239" y="2465"/>
                  </a:lnTo>
                  <a:lnTo>
                    <a:pt x="201" y="2421"/>
                  </a:lnTo>
                  <a:lnTo>
                    <a:pt x="160" y="2371"/>
                  </a:lnTo>
                  <a:lnTo>
                    <a:pt x="120" y="2319"/>
                  </a:lnTo>
                  <a:lnTo>
                    <a:pt x="79" y="2262"/>
                  </a:lnTo>
                  <a:lnTo>
                    <a:pt x="40" y="2201"/>
                  </a:lnTo>
                  <a:lnTo>
                    <a:pt x="0" y="2136"/>
                  </a:lnTo>
                  <a:lnTo>
                    <a:pt x="0" y="2136"/>
                  </a:lnTo>
                  <a:lnTo>
                    <a:pt x="63" y="2139"/>
                  </a:lnTo>
                  <a:lnTo>
                    <a:pt x="63" y="2139"/>
                  </a:lnTo>
                  <a:lnTo>
                    <a:pt x="86" y="2139"/>
                  </a:lnTo>
                  <a:lnTo>
                    <a:pt x="111" y="2137"/>
                  </a:lnTo>
                  <a:lnTo>
                    <a:pt x="134" y="2134"/>
                  </a:lnTo>
                  <a:lnTo>
                    <a:pt x="158" y="2130"/>
                  </a:lnTo>
                  <a:lnTo>
                    <a:pt x="206" y="2120"/>
                  </a:lnTo>
                  <a:lnTo>
                    <a:pt x="255" y="2104"/>
                  </a:lnTo>
                  <a:lnTo>
                    <a:pt x="306" y="2083"/>
                  </a:lnTo>
                  <a:lnTo>
                    <a:pt x="357" y="2058"/>
                  </a:lnTo>
                  <a:lnTo>
                    <a:pt x="408" y="2030"/>
                  </a:lnTo>
                  <a:lnTo>
                    <a:pt x="459" y="1997"/>
                  </a:lnTo>
                  <a:lnTo>
                    <a:pt x="512" y="1958"/>
                  </a:lnTo>
                  <a:lnTo>
                    <a:pt x="565" y="1916"/>
                  </a:lnTo>
                  <a:lnTo>
                    <a:pt x="620" y="1868"/>
                  </a:lnTo>
                  <a:lnTo>
                    <a:pt x="674" y="1817"/>
                  </a:lnTo>
                  <a:lnTo>
                    <a:pt x="731" y="1763"/>
                  </a:lnTo>
                  <a:lnTo>
                    <a:pt x="785" y="1701"/>
                  </a:lnTo>
                  <a:lnTo>
                    <a:pt x="843" y="1638"/>
                  </a:lnTo>
                  <a:lnTo>
                    <a:pt x="900" y="1567"/>
                  </a:lnTo>
                  <a:lnTo>
                    <a:pt x="977" y="1471"/>
                  </a:lnTo>
                  <a:lnTo>
                    <a:pt x="877" y="1362"/>
                  </a:lnTo>
                  <a:lnTo>
                    <a:pt x="877" y="1362"/>
                  </a:lnTo>
                  <a:lnTo>
                    <a:pt x="827" y="1307"/>
                  </a:lnTo>
                  <a:lnTo>
                    <a:pt x="778" y="1253"/>
                  </a:lnTo>
                  <a:lnTo>
                    <a:pt x="734" y="1198"/>
                  </a:lnTo>
                  <a:lnTo>
                    <a:pt x="694" y="1147"/>
                  </a:lnTo>
                  <a:lnTo>
                    <a:pt x="657" y="1096"/>
                  </a:lnTo>
                  <a:lnTo>
                    <a:pt x="621" y="1045"/>
                  </a:lnTo>
                  <a:lnTo>
                    <a:pt x="590" y="996"/>
                  </a:lnTo>
                  <a:lnTo>
                    <a:pt x="563" y="948"/>
                  </a:lnTo>
                  <a:lnTo>
                    <a:pt x="539" y="901"/>
                  </a:lnTo>
                  <a:lnTo>
                    <a:pt x="518" y="855"/>
                  </a:lnTo>
                  <a:lnTo>
                    <a:pt x="498" y="811"/>
                  </a:lnTo>
                  <a:lnTo>
                    <a:pt x="484" y="767"/>
                  </a:lnTo>
                  <a:lnTo>
                    <a:pt x="472" y="723"/>
                  </a:lnTo>
                  <a:lnTo>
                    <a:pt x="465" y="683"/>
                  </a:lnTo>
                  <a:lnTo>
                    <a:pt x="459" y="642"/>
                  </a:lnTo>
                  <a:lnTo>
                    <a:pt x="458" y="602"/>
                  </a:lnTo>
                  <a:lnTo>
                    <a:pt x="458" y="602"/>
                  </a:lnTo>
                  <a:lnTo>
                    <a:pt x="459" y="570"/>
                  </a:lnTo>
                  <a:lnTo>
                    <a:pt x="465" y="537"/>
                  </a:lnTo>
                  <a:lnTo>
                    <a:pt x="474" y="503"/>
                  </a:lnTo>
                  <a:lnTo>
                    <a:pt x="486" y="468"/>
                  </a:lnTo>
                  <a:lnTo>
                    <a:pt x="502" y="433"/>
                  </a:lnTo>
                  <a:lnTo>
                    <a:pt x="523" y="398"/>
                  </a:lnTo>
                  <a:lnTo>
                    <a:pt x="546" y="361"/>
                  </a:lnTo>
                  <a:lnTo>
                    <a:pt x="572" y="324"/>
                  </a:lnTo>
                  <a:lnTo>
                    <a:pt x="604" y="287"/>
                  </a:lnTo>
                  <a:lnTo>
                    <a:pt x="637" y="248"/>
                  </a:lnTo>
                  <a:lnTo>
                    <a:pt x="674" y="208"/>
                  </a:lnTo>
                  <a:lnTo>
                    <a:pt x="716" y="167"/>
                  </a:lnTo>
                  <a:lnTo>
                    <a:pt x="760" y="127"/>
                  </a:lnTo>
                  <a:lnTo>
                    <a:pt x="810" y="84"/>
                  </a:lnTo>
                  <a:lnTo>
                    <a:pt x="861" y="42"/>
                  </a:lnTo>
                  <a:lnTo>
                    <a:pt x="917" y="0"/>
                  </a:lnTo>
                  <a:lnTo>
                    <a:pt x="917" y="0"/>
                  </a:lnTo>
                  <a:lnTo>
                    <a:pt x="926" y="56"/>
                  </a:lnTo>
                  <a:lnTo>
                    <a:pt x="938" y="111"/>
                  </a:lnTo>
                  <a:lnTo>
                    <a:pt x="951" y="165"/>
                  </a:lnTo>
                  <a:lnTo>
                    <a:pt x="966" y="222"/>
                  </a:lnTo>
                  <a:lnTo>
                    <a:pt x="984" y="276"/>
                  </a:lnTo>
                  <a:lnTo>
                    <a:pt x="1003" y="331"/>
                  </a:lnTo>
                  <a:lnTo>
                    <a:pt x="1025" y="385"/>
                  </a:lnTo>
                  <a:lnTo>
                    <a:pt x="1047" y="438"/>
                  </a:lnTo>
                  <a:lnTo>
                    <a:pt x="1074" y="493"/>
                  </a:lnTo>
                  <a:lnTo>
                    <a:pt x="1102" y="547"/>
                  </a:lnTo>
                  <a:lnTo>
                    <a:pt x="1130" y="600"/>
                  </a:lnTo>
                  <a:lnTo>
                    <a:pt x="1162" y="654"/>
                  </a:lnTo>
                  <a:lnTo>
                    <a:pt x="1197" y="707"/>
                  </a:lnTo>
                  <a:lnTo>
                    <a:pt x="1232" y="760"/>
                  </a:lnTo>
                  <a:lnTo>
                    <a:pt x="1269" y="813"/>
                  </a:lnTo>
                  <a:lnTo>
                    <a:pt x="1310" y="866"/>
                  </a:lnTo>
                  <a:lnTo>
                    <a:pt x="1396" y="975"/>
                  </a:lnTo>
                  <a:lnTo>
                    <a:pt x="1465" y="887"/>
                  </a:lnTo>
                  <a:lnTo>
                    <a:pt x="1465" y="887"/>
                  </a:lnTo>
                  <a:lnTo>
                    <a:pt x="1524" y="813"/>
                  </a:lnTo>
                  <a:lnTo>
                    <a:pt x="1583" y="742"/>
                  </a:lnTo>
                  <a:lnTo>
                    <a:pt x="1641" y="679"/>
                  </a:lnTo>
                  <a:lnTo>
                    <a:pt x="1699" y="619"/>
                  </a:lnTo>
                  <a:lnTo>
                    <a:pt x="1755" y="563"/>
                  </a:lnTo>
                  <a:lnTo>
                    <a:pt x="1811" y="514"/>
                  </a:lnTo>
                  <a:lnTo>
                    <a:pt x="1866" y="468"/>
                  </a:lnTo>
                  <a:lnTo>
                    <a:pt x="1921" y="427"/>
                  </a:lnTo>
                  <a:lnTo>
                    <a:pt x="1975" y="392"/>
                  </a:lnTo>
                  <a:lnTo>
                    <a:pt x="2028" y="361"/>
                  </a:lnTo>
                  <a:lnTo>
                    <a:pt x="2081" y="334"/>
                  </a:lnTo>
                  <a:lnTo>
                    <a:pt x="2132" y="313"/>
                  </a:lnTo>
                  <a:lnTo>
                    <a:pt x="2158" y="304"/>
                  </a:lnTo>
                  <a:lnTo>
                    <a:pt x="2183" y="296"/>
                  </a:lnTo>
                  <a:lnTo>
                    <a:pt x="2209" y="289"/>
                  </a:lnTo>
                  <a:lnTo>
                    <a:pt x="2234" y="283"/>
                  </a:lnTo>
                  <a:lnTo>
                    <a:pt x="2259" y="280"/>
                  </a:lnTo>
                  <a:lnTo>
                    <a:pt x="2283" y="276"/>
                  </a:lnTo>
                  <a:lnTo>
                    <a:pt x="2308" y="274"/>
                  </a:lnTo>
                  <a:lnTo>
                    <a:pt x="2333" y="274"/>
                  </a:lnTo>
                  <a:lnTo>
                    <a:pt x="2333" y="274"/>
                  </a:lnTo>
                  <a:lnTo>
                    <a:pt x="2369" y="276"/>
                  </a:lnTo>
                  <a:lnTo>
                    <a:pt x="2406" y="281"/>
                  </a:lnTo>
                  <a:lnTo>
                    <a:pt x="2442" y="290"/>
                  </a:lnTo>
                  <a:lnTo>
                    <a:pt x="2475" y="303"/>
                  </a:lnTo>
                  <a:lnTo>
                    <a:pt x="2509" y="320"/>
                  </a:lnTo>
                  <a:lnTo>
                    <a:pt x="2540" y="340"/>
                  </a:lnTo>
                  <a:lnTo>
                    <a:pt x="2570" y="362"/>
                  </a:lnTo>
                  <a:lnTo>
                    <a:pt x="2600" y="391"/>
                  </a:lnTo>
                  <a:lnTo>
                    <a:pt x="2628" y="420"/>
                  </a:lnTo>
                  <a:lnTo>
                    <a:pt x="2655" y="456"/>
                  </a:lnTo>
                  <a:lnTo>
                    <a:pt x="2681" y="493"/>
                  </a:lnTo>
                  <a:lnTo>
                    <a:pt x="2706" y="535"/>
                  </a:lnTo>
                  <a:lnTo>
                    <a:pt x="2730" y="581"/>
                  </a:lnTo>
                  <a:lnTo>
                    <a:pt x="2751" y="630"/>
                  </a:lnTo>
                  <a:lnTo>
                    <a:pt x="2774" y="681"/>
                  </a:lnTo>
                  <a:lnTo>
                    <a:pt x="2794" y="737"/>
                  </a:lnTo>
                  <a:lnTo>
                    <a:pt x="2794" y="737"/>
                  </a:lnTo>
                  <a:lnTo>
                    <a:pt x="2755" y="734"/>
                  </a:lnTo>
                  <a:lnTo>
                    <a:pt x="2729" y="732"/>
                  </a:lnTo>
                  <a:lnTo>
                    <a:pt x="2729" y="732"/>
                  </a:lnTo>
                  <a:lnTo>
                    <a:pt x="2711" y="732"/>
                  </a:lnTo>
                  <a:lnTo>
                    <a:pt x="2692" y="735"/>
                  </a:lnTo>
                  <a:lnTo>
                    <a:pt x="2672" y="739"/>
                  </a:lnTo>
                  <a:lnTo>
                    <a:pt x="2653" y="744"/>
                  </a:lnTo>
                  <a:lnTo>
                    <a:pt x="2632" y="749"/>
                  </a:lnTo>
                  <a:lnTo>
                    <a:pt x="2609" y="758"/>
                  </a:lnTo>
                  <a:lnTo>
                    <a:pt x="2563" y="778"/>
                  </a:lnTo>
                  <a:lnTo>
                    <a:pt x="2512" y="804"/>
                  </a:lnTo>
                  <a:lnTo>
                    <a:pt x="2459" y="836"/>
                  </a:lnTo>
                  <a:lnTo>
                    <a:pt x="2401" y="873"/>
                  </a:lnTo>
                  <a:lnTo>
                    <a:pt x="2341" y="917"/>
                  </a:lnTo>
                  <a:lnTo>
                    <a:pt x="2341" y="917"/>
                  </a:lnTo>
                  <a:lnTo>
                    <a:pt x="2280" y="964"/>
                  </a:lnTo>
                  <a:lnTo>
                    <a:pt x="2222" y="1012"/>
                  </a:lnTo>
                  <a:lnTo>
                    <a:pt x="2165" y="1063"/>
                  </a:lnTo>
                  <a:lnTo>
                    <a:pt x="2111" y="1114"/>
                  </a:lnTo>
                  <a:lnTo>
                    <a:pt x="2060" y="1166"/>
                  </a:lnTo>
                  <a:lnTo>
                    <a:pt x="2010" y="1221"/>
                  </a:lnTo>
                  <a:lnTo>
                    <a:pt x="1965" y="1275"/>
                  </a:lnTo>
                  <a:lnTo>
                    <a:pt x="1921" y="1333"/>
                  </a:lnTo>
                  <a:lnTo>
                    <a:pt x="1834" y="1450"/>
                  </a:lnTo>
                  <a:lnTo>
                    <a:pt x="1917" y="1531"/>
                  </a:lnTo>
                  <a:lnTo>
                    <a:pt x="1917" y="1531"/>
                  </a:lnTo>
                  <a:lnTo>
                    <a:pt x="1975" y="1585"/>
                  </a:lnTo>
                  <a:lnTo>
                    <a:pt x="2033" y="1636"/>
                  </a:lnTo>
                  <a:lnTo>
                    <a:pt x="2091" y="1682"/>
                  </a:lnTo>
                  <a:lnTo>
                    <a:pt x="2149" y="1726"/>
                  </a:lnTo>
                  <a:lnTo>
                    <a:pt x="2209" y="1766"/>
                  </a:lnTo>
                  <a:lnTo>
                    <a:pt x="2269" y="1803"/>
                  </a:lnTo>
                  <a:lnTo>
                    <a:pt x="2329" y="1837"/>
                  </a:lnTo>
                  <a:lnTo>
                    <a:pt x="2389" y="1867"/>
                  </a:lnTo>
                  <a:lnTo>
                    <a:pt x="2449" y="1891"/>
                  </a:lnTo>
                  <a:lnTo>
                    <a:pt x="2510" y="1914"/>
                  </a:lnTo>
                  <a:lnTo>
                    <a:pt x="2570" y="1933"/>
                  </a:lnTo>
                  <a:lnTo>
                    <a:pt x="2632" y="1949"/>
                  </a:lnTo>
                  <a:lnTo>
                    <a:pt x="2693" y="1962"/>
                  </a:lnTo>
                  <a:lnTo>
                    <a:pt x="2755" y="1970"/>
                  </a:lnTo>
                  <a:lnTo>
                    <a:pt x="2817" y="1976"/>
                  </a:lnTo>
                  <a:lnTo>
                    <a:pt x="2880" y="1977"/>
                  </a:lnTo>
                  <a:lnTo>
                    <a:pt x="2880" y="1977"/>
                  </a:lnTo>
                  <a:lnTo>
                    <a:pt x="2847" y="2042"/>
                  </a:lnTo>
                  <a:lnTo>
                    <a:pt x="2813" y="2104"/>
                  </a:lnTo>
                  <a:lnTo>
                    <a:pt x="2778" y="2162"/>
                  </a:lnTo>
                  <a:lnTo>
                    <a:pt x="2744" y="2215"/>
                  </a:lnTo>
                  <a:lnTo>
                    <a:pt x="2709" y="2262"/>
                  </a:lnTo>
                  <a:lnTo>
                    <a:pt x="2674" y="2308"/>
                  </a:lnTo>
                  <a:lnTo>
                    <a:pt x="2641" y="2349"/>
                  </a:lnTo>
                  <a:lnTo>
                    <a:pt x="2605" y="2384"/>
                  </a:lnTo>
                  <a:lnTo>
                    <a:pt x="2570" y="2415"/>
                  </a:lnTo>
                  <a:lnTo>
                    <a:pt x="2535" y="2444"/>
                  </a:lnTo>
                  <a:lnTo>
                    <a:pt x="2498" y="2466"/>
                  </a:lnTo>
                  <a:lnTo>
                    <a:pt x="2463" y="2486"/>
                  </a:lnTo>
                  <a:lnTo>
                    <a:pt x="2428" y="2500"/>
                  </a:lnTo>
                  <a:lnTo>
                    <a:pt x="2391" y="2510"/>
                  </a:lnTo>
                  <a:lnTo>
                    <a:pt x="2355" y="2517"/>
                  </a:lnTo>
                  <a:lnTo>
                    <a:pt x="2336" y="2519"/>
                  </a:lnTo>
                  <a:lnTo>
                    <a:pt x="2318" y="2519"/>
                  </a:lnTo>
                  <a:lnTo>
                    <a:pt x="2318" y="2519"/>
                  </a:lnTo>
                  <a:lnTo>
                    <a:pt x="2285" y="2517"/>
                  </a:lnTo>
                  <a:lnTo>
                    <a:pt x="2248" y="2512"/>
                  </a:lnTo>
                  <a:lnTo>
                    <a:pt x="2211" y="2503"/>
                  </a:lnTo>
                  <a:lnTo>
                    <a:pt x="2172" y="2491"/>
                  </a:lnTo>
                  <a:lnTo>
                    <a:pt x="2130" y="2473"/>
                  </a:lnTo>
                  <a:lnTo>
                    <a:pt x="2088" y="2454"/>
                  </a:lnTo>
                  <a:lnTo>
                    <a:pt x="2042" y="2431"/>
                  </a:lnTo>
                  <a:lnTo>
                    <a:pt x="1996" y="2403"/>
                  </a:lnTo>
                  <a:lnTo>
                    <a:pt x="1947" y="2373"/>
                  </a:lnTo>
                  <a:lnTo>
                    <a:pt x="1898" y="2338"/>
                  </a:lnTo>
                  <a:lnTo>
                    <a:pt x="1845" y="2301"/>
                  </a:lnTo>
                  <a:lnTo>
                    <a:pt x="1790" y="2259"/>
                  </a:lnTo>
                  <a:lnTo>
                    <a:pt x="1734" y="2215"/>
                  </a:lnTo>
                  <a:lnTo>
                    <a:pt x="1678" y="2166"/>
                  </a:lnTo>
                  <a:lnTo>
                    <a:pt x="1618" y="2113"/>
                  </a:lnTo>
                  <a:lnTo>
                    <a:pt x="1556" y="2057"/>
                  </a:lnTo>
                  <a:lnTo>
                    <a:pt x="1424" y="193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1"/>
            <p:cNvSpPr/>
            <p:nvPr/>
          </p:nvSpPr>
          <p:spPr>
            <a:xfrm>
              <a:off x="8099965" y="1226728"/>
              <a:ext cx="176425" cy="163805"/>
            </a:xfrm>
            <a:custGeom>
              <a:rect b="b" l="l" r="r" t="t"/>
              <a:pathLst>
                <a:path extrusionOk="0" h="2674" w="2880">
                  <a:moveTo>
                    <a:pt x="1424" y="1937"/>
                  </a:moveTo>
                  <a:lnTo>
                    <a:pt x="1382" y="1997"/>
                  </a:lnTo>
                  <a:lnTo>
                    <a:pt x="1382" y="1997"/>
                  </a:lnTo>
                  <a:lnTo>
                    <a:pt x="1326" y="2079"/>
                  </a:lnTo>
                  <a:lnTo>
                    <a:pt x="1273" y="2157"/>
                  </a:lnTo>
                  <a:lnTo>
                    <a:pt x="1220" y="2227"/>
                  </a:lnTo>
                  <a:lnTo>
                    <a:pt x="1167" y="2294"/>
                  </a:lnTo>
                  <a:lnTo>
                    <a:pt x="1118" y="2354"/>
                  </a:lnTo>
                  <a:lnTo>
                    <a:pt x="1069" y="2410"/>
                  </a:lnTo>
                  <a:lnTo>
                    <a:pt x="1021" y="2459"/>
                  </a:lnTo>
                  <a:lnTo>
                    <a:pt x="973" y="2505"/>
                  </a:lnTo>
                  <a:lnTo>
                    <a:pt x="929" y="2544"/>
                  </a:lnTo>
                  <a:lnTo>
                    <a:pt x="885" y="2579"/>
                  </a:lnTo>
                  <a:lnTo>
                    <a:pt x="843" y="2607"/>
                  </a:lnTo>
                  <a:lnTo>
                    <a:pt x="801" y="2632"/>
                  </a:lnTo>
                  <a:lnTo>
                    <a:pt x="780" y="2642"/>
                  </a:lnTo>
                  <a:lnTo>
                    <a:pt x="760" y="2649"/>
                  </a:lnTo>
                  <a:lnTo>
                    <a:pt x="741" y="2658"/>
                  </a:lnTo>
                  <a:lnTo>
                    <a:pt x="722" y="2663"/>
                  </a:lnTo>
                  <a:lnTo>
                    <a:pt x="702" y="2669"/>
                  </a:lnTo>
                  <a:lnTo>
                    <a:pt x="685" y="2670"/>
                  </a:lnTo>
                  <a:lnTo>
                    <a:pt x="665" y="2674"/>
                  </a:lnTo>
                  <a:lnTo>
                    <a:pt x="648" y="2674"/>
                  </a:lnTo>
                  <a:lnTo>
                    <a:pt x="648" y="2674"/>
                  </a:lnTo>
                  <a:lnTo>
                    <a:pt x="606" y="2672"/>
                  </a:lnTo>
                  <a:lnTo>
                    <a:pt x="565" y="2665"/>
                  </a:lnTo>
                  <a:lnTo>
                    <a:pt x="525" y="2655"/>
                  </a:lnTo>
                  <a:lnTo>
                    <a:pt x="484" y="2641"/>
                  </a:lnTo>
                  <a:lnTo>
                    <a:pt x="444" y="2621"/>
                  </a:lnTo>
                  <a:lnTo>
                    <a:pt x="401" y="2598"/>
                  </a:lnTo>
                  <a:lnTo>
                    <a:pt x="361" y="2572"/>
                  </a:lnTo>
                  <a:lnTo>
                    <a:pt x="320" y="2540"/>
                  </a:lnTo>
                  <a:lnTo>
                    <a:pt x="280" y="2503"/>
                  </a:lnTo>
                  <a:lnTo>
                    <a:pt x="239" y="2465"/>
                  </a:lnTo>
                  <a:lnTo>
                    <a:pt x="201" y="2421"/>
                  </a:lnTo>
                  <a:lnTo>
                    <a:pt x="160" y="2371"/>
                  </a:lnTo>
                  <a:lnTo>
                    <a:pt x="120" y="2319"/>
                  </a:lnTo>
                  <a:lnTo>
                    <a:pt x="79" y="2262"/>
                  </a:lnTo>
                  <a:lnTo>
                    <a:pt x="40" y="2201"/>
                  </a:lnTo>
                  <a:lnTo>
                    <a:pt x="0" y="2136"/>
                  </a:lnTo>
                  <a:lnTo>
                    <a:pt x="0" y="2136"/>
                  </a:lnTo>
                  <a:lnTo>
                    <a:pt x="63" y="2139"/>
                  </a:lnTo>
                  <a:lnTo>
                    <a:pt x="63" y="2139"/>
                  </a:lnTo>
                  <a:lnTo>
                    <a:pt x="86" y="2139"/>
                  </a:lnTo>
                  <a:lnTo>
                    <a:pt x="111" y="2137"/>
                  </a:lnTo>
                  <a:lnTo>
                    <a:pt x="134" y="2134"/>
                  </a:lnTo>
                  <a:lnTo>
                    <a:pt x="158" y="2130"/>
                  </a:lnTo>
                  <a:lnTo>
                    <a:pt x="206" y="2120"/>
                  </a:lnTo>
                  <a:lnTo>
                    <a:pt x="255" y="2104"/>
                  </a:lnTo>
                  <a:lnTo>
                    <a:pt x="306" y="2083"/>
                  </a:lnTo>
                  <a:lnTo>
                    <a:pt x="357" y="2058"/>
                  </a:lnTo>
                  <a:lnTo>
                    <a:pt x="408" y="2030"/>
                  </a:lnTo>
                  <a:lnTo>
                    <a:pt x="459" y="1997"/>
                  </a:lnTo>
                  <a:lnTo>
                    <a:pt x="512" y="1958"/>
                  </a:lnTo>
                  <a:lnTo>
                    <a:pt x="565" y="1916"/>
                  </a:lnTo>
                  <a:lnTo>
                    <a:pt x="620" y="1868"/>
                  </a:lnTo>
                  <a:lnTo>
                    <a:pt x="674" y="1817"/>
                  </a:lnTo>
                  <a:lnTo>
                    <a:pt x="731" y="1763"/>
                  </a:lnTo>
                  <a:lnTo>
                    <a:pt x="785" y="1701"/>
                  </a:lnTo>
                  <a:lnTo>
                    <a:pt x="843" y="1638"/>
                  </a:lnTo>
                  <a:lnTo>
                    <a:pt x="900" y="1567"/>
                  </a:lnTo>
                  <a:lnTo>
                    <a:pt x="977" y="1471"/>
                  </a:lnTo>
                  <a:lnTo>
                    <a:pt x="877" y="1362"/>
                  </a:lnTo>
                  <a:lnTo>
                    <a:pt x="877" y="1362"/>
                  </a:lnTo>
                  <a:lnTo>
                    <a:pt x="827" y="1307"/>
                  </a:lnTo>
                  <a:lnTo>
                    <a:pt x="778" y="1253"/>
                  </a:lnTo>
                  <a:lnTo>
                    <a:pt x="734" y="1198"/>
                  </a:lnTo>
                  <a:lnTo>
                    <a:pt x="694" y="1147"/>
                  </a:lnTo>
                  <a:lnTo>
                    <a:pt x="657" y="1096"/>
                  </a:lnTo>
                  <a:lnTo>
                    <a:pt x="621" y="1045"/>
                  </a:lnTo>
                  <a:lnTo>
                    <a:pt x="590" y="996"/>
                  </a:lnTo>
                  <a:lnTo>
                    <a:pt x="563" y="948"/>
                  </a:lnTo>
                  <a:lnTo>
                    <a:pt x="539" y="901"/>
                  </a:lnTo>
                  <a:lnTo>
                    <a:pt x="518" y="855"/>
                  </a:lnTo>
                  <a:lnTo>
                    <a:pt x="498" y="811"/>
                  </a:lnTo>
                  <a:lnTo>
                    <a:pt x="484" y="767"/>
                  </a:lnTo>
                  <a:lnTo>
                    <a:pt x="472" y="723"/>
                  </a:lnTo>
                  <a:lnTo>
                    <a:pt x="465" y="683"/>
                  </a:lnTo>
                  <a:lnTo>
                    <a:pt x="459" y="642"/>
                  </a:lnTo>
                  <a:lnTo>
                    <a:pt x="458" y="602"/>
                  </a:lnTo>
                  <a:lnTo>
                    <a:pt x="458" y="602"/>
                  </a:lnTo>
                  <a:lnTo>
                    <a:pt x="459" y="570"/>
                  </a:lnTo>
                  <a:lnTo>
                    <a:pt x="465" y="537"/>
                  </a:lnTo>
                  <a:lnTo>
                    <a:pt x="474" y="503"/>
                  </a:lnTo>
                  <a:lnTo>
                    <a:pt x="486" y="468"/>
                  </a:lnTo>
                  <a:lnTo>
                    <a:pt x="502" y="433"/>
                  </a:lnTo>
                  <a:lnTo>
                    <a:pt x="523" y="398"/>
                  </a:lnTo>
                  <a:lnTo>
                    <a:pt x="546" y="361"/>
                  </a:lnTo>
                  <a:lnTo>
                    <a:pt x="572" y="324"/>
                  </a:lnTo>
                  <a:lnTo>
                    <a:pt x="604" y="287"/>
                  </a:lnTo>
                  <a:lnTo>
                    <a:pt x="637" y="248"/>
                  </a:lnTo>
                  <a:lnTo>
                    <a:pt x="674" y="208"/>
                  </a:lnTo>
                  <a:lnTo>
                    <a:pt x="716" y="167"/>
                  </a:lnTo>
                  <a:lnTo>
                    <a:pt x="760" y="127"/>
                  </a:lnTo>
                  <a:lnTo>
                    <a:pt x="810" y="84"/>
                  </a:lnTo>
                  <a:lnTo>
                    <a:pt x="861" y="42"/>
                  </a:lnTo>
                  <a:lnTo>
                    <a:pt x="917" y="0"/>
                  </a:lnTo>
                  <a:lnTo>
                    <a:pt x="917" y="0"/>
                  </a:lnTo>
                  <a:lnTo>
                    <a:pt x="926" y="56"/>
                  </a:lnTo>
                  <a:lnTo>
                    <a:pt x="938" y="111"/>
                  </a:lnTo>
                  <a:lnTo>
                    <a:pt x="951" y="165"/>
                  </a:lnTo>
                  <a:lnTo>
                    <a:pt x="966" y="222"/>
                  </a:lnTo>
                  <a:lnTo>
                    <a:pt x="984" y="276"/>
                  </a:lnTo>
                  <a:lnTo>
                    <a:pt x="1003" y="331"/>
                  </a:lnTo>
                  <a:lnTo>
                    <a:pt x="1025" y="385"/>
                  </a:lnTo>
                  <a:lnTo>
                    <a:pt x="1047" y="438"/>
                  </a:lnTo>
                  <a:lnTo>
                    <a:pt x="1074" y="493"/>
                  </a:lnTo>
                  <a:lnTo>
                    <a:pt x="1102" y="547"/>
                  </a:lnTo>
                  <a:lnTo>
                    <a:pt x="1130" y="600"/>
                  </a:lnTo>
                  <a:lnTo>
                    <a:pt x="1162" y="654"/>
                  </a:lnTo>
                  <a:lnTo>
                    <a:pt x="1197" y="707"/>
                  </a:lnTo>
                  <a:lnTo>
                    <a:pt x="1232" y="760"/>
                  </a:lnTo>
                  <a:lnTo>
                    <a:pt x="1269" y="813"/>
                  </a:lnTo>
                  <a:lnTo>
                    <a:pt x="1310" y="866"/>
                  </a:lnTo>
                  <a:lnTo>
                    <a:pt x="1396" y="975"/>
                  </a:lnTo>
                  <a:lnTo>
                    <a:pt x="1465" y="887"/>
                  </a:lnTo>
                  <a:lnTo>
                    <a:pt x="1465" y="887"/>
                  </a:lnTo>
                  <a:lnTo>
                    <a:pt x="1524" y="813"/>
                  </a:lnTo>
                  <a:lnTo>
                    <a:pt x="1583" y="742"/>
                  </a:lnTo>
                  <a:lnTo>
                    <a:pt x="1641" y="679"/>
                  </a:lnTo>
                  <a:lnTo>
                    <a:pt x="1699" y="619"/>
                  </a:lnTo>
                  <a:lnTo>
                    <a:pt x="1755" y="563"/>
                  </a:lnTo>
                  <a:lnTo>
                    <a:pt x="1811" y="514"/>
                  </a:lnTo>
                  <a:lnTo>
                    <a:pt x="1866" y="468"/>
                  </a:lnTo>
                  <a:lnTo>
                    <a:pt x="1921" y="427"/>
                  </a:lnTo>
                  <a:lnTo>
                    <a:pt x="1975" y="392"/>
                  </a:lnTo>
                  <a:lnTo>
                    <a:pt x="2028" y="361"/>
                  </a:lnTo>
                  <a:lnTo>
                    <a:pt x="2081" y="334"/>
                  </a:lnTo>
                  <a:lnTo>
                    <a:pt x="2132" y="313"/>
                  </a:lnTo>
                  <a:lnTo>
                    <a:pt x="2158" y="304"/>
                  </a:lnTo>
                  <a:lnTo>
                    <a:pt x="2183" y="296"/>
                  </a:lnTo>
                  <a:lnTo>
                    <a:pt x="2209" y="289"/>
                  </a:lnTo>
                  <a:lnTo>
                    <a:pt x="2234" y="283"/>
                  </a:lnTo>
                  <a:lnTo>
                    <a:pt x="2259" y="280"/>
                  </a:lnTo>
                  <a:lnTo>
                    <a:pt x="2283" y="276"/>
                  </a:lnTo>
                  <a:lnTo>
                    <a:pt x="2308" y="274"/>
                  </a:lnTo>
                  <a:lnTo>
                    <a:pt x="2333" y="274"/>
                  </a:lnTo>
                  <a:lnTo>
                    <a:pt x="2333" y="274"/>
                  </a:lnTo>
                  <a:lnTo>
                    <a:pt x="2369" y="276"/>
                  </a:lnTo>
                  <a:lnTo>
                    <a:pt x="2406" y="281"/>
                  </a:lnTo>
                  <a:lnTo>
                    <a:pt x="2442" y="290"/>
                  </a:lnTo>
                  <a:lnTo>
                    <a:pt x="2475" y="303"/>
                  </a:lnTo>
                  <a:lnTo>
                    <a:pt x="2509" y="320"/>
                  </a:lnTo>
                  <a:lnTo>
                    <a:pt x="2540" y="340"/>
                  </a:lnTo>
                  <a:lnTo>
                    <a:pt x="2570" y="362"/>
                  </a:lnTo>
                  <a:lnTo>
                    <a:pt x="2600" y="391"/>
                  </a:lnTo>
                  <a:lnTo>
                    <a:pt x="2628" y="420"/>
                  </a:lnTo>
                  <a:lnTo>
                    <a:pt x="2655" y="456"/>
                  </a:lnTo>
                  <a:lnTo>
                    <a:pt x="2681" y="493"/>
                  </a:lnTo>
                  <a:lnTo>
                    <a:pt x="2706" y="535"/>
                  </a:lnTo>
                  <a:lnTo>
                    <a:pt x="2730" y="581"/>
                  </a:lnTo>
                  <a:lnTo>
                    <a:pt x="2751" y="630"/>
                  </a:lnTo>
                  <a:lnTo>
                    <a:pt x="2774" y="681"/>
                  </a:lnTo>
                  <a:lnTo>
                    <a:pt x="2794" y="737"/>
                  </a:lnTo>
                  <a:lnTo>
                    <a:pt x="2794" y="737"/>
                  </a:lnTo>
                  <a:lnTo>
                    <a:pt x="2755" y="734"/>
                  </a:lnTo>
                  <a:lnTo>
                    <a:pt x="2729" y="732"/>
                  </a:lnTo>
                  <a:lnTo>
                    <a:pt x="2729" y="732"/>
                  </a:lnTo>
                  <a:lnTo>
                    <a:pt x="2711" y="732"/>
                  </a:lnTo>
                  <a:lnTo>
                    <a:pt x="2692" y="735"/>
                  </a:lnTo>
                  <a:lnTo>
                    <a:pt x="2672" y="739"/>
                  </a:lnTo>
                  <a:lnTo>
                    <a:pt x="2653" y="744"/>
                  </a:lnTo>
                  <a:lnTo>
                    <a:pt x="2632" y="749"/>
                  </a:lnTo>
                  <a:lnTo>
                    <a:pt x="2609" y="758"/>
                  </a:lnTo>
                  <a:lnTo>
                    <a:pt x="2563" y="778"/>
                  </a:lnTo>
                  <a:lnTo>
                    <a:pt x="2512" y="804"/>
                  </a:lnTo>
                  <a:lnTo>
                    <a:pt x="2459" y="836"/>
                  </a:lnTo>
                  <a:lnTo>
                    <a:pt x="2401" y="873"/>
                  </a:lnTo>
                  <a:lnTo>
                    <a:pt x="2341" y="917"/>
                  </a:lnTo>
                  <a:lnTo>
                    <a:pt x="2341" y="917"/>
                  </a:lnTo>
                  <a:lnTo>
                    <a:pt x="2280" y="964"/>
                  </a:lnTo>
                  <a:lnTo>
                    <a:pt x="2222" y="1012"/>
                  </a:lnTo>
                  <a:lnTo>
                    <a:pt x="2165" y="1063"/>
                  </a:lnTo>
                  <a:lnTo>
                    <a:pt x="2111" y="1114"/>
                  </a:lnTo>
                  <a:lnTo>
                    <a:pt x="2060" y="1166"/>
                  </a:lnTo>
                  <a:lnTo>
                    <a:pt x="2010" y="1221"/>
                  </a:lnTo>
                  <a:lnTo>
                    <a:pt x="1965" y="1275"/>
                  </a:lnTo>
                  <a:lnTo>
                    <a:pt x="1921" y="1333"/>
                  </a:lnTo>
                  <a:lnTo>
                    <a:pt x="1834" y="1450"/>
                  </a:lnTo>
                  <a:lnTo>
                    <a:pt x="1917" y="1531"/>
                  </a:lnTo>
                  <a:lnTo>
                    <a:pt x="1917" y="1531"/>
                  </a:lnTo>
                  <a:lnTo>
                    <a:pt x="1975" y="1585"/>
                  </a:lnTo>
                  <a:lnTo>
                    <a:pt x="2033" y="1636"/>
                  </a:lnTo>
                  <a:lnTo>
                    <a:pt x="2091" y="1682"/>
                  </a:lnTo>
                  <a:lnTo>
                    <a:pt x="2149" y="1726"/>
                  </a:lnTo>
                  <a:lnTo>
                    <a:pt x="2209" y="1766"/>
                  </a:lnTo>
                  <a:lnTo>
                    <a:pt x="2269" y="1803"/>
                  </a:lnTo>
                  <a:lnTo>
                    <a:pt x="2329" y="1837"/>
                  </a:lnTo>
                  <a:lnTo>
                    <a:pt x="2389" y="1867"/>
                  </a:lnTo>
                  <a:lnTo>
                    <a:pt x="2449" y="1891"/>
                  </a:lnTo>
                  <a:lnTo>
                    <a:pt x="2510" y="1914"/>
                  </a:lnTo>
                  <a:lnTo>
                    <a:pt x="2570" y="1933"/>
                  </a:lnTo>
                  <a:lnTo>
                    <a:pt x="2632" y="1949"/>
                  </a:lnTo>
                  <a:lnTo>
                    <a:pt x="2693" y="1962"/>
                  </a:lnTo>
                  <a:lnTo>
                    <a:pt x="2755" y="1970"/>
                  </a:lnTo>
                  <a:lnTo>
                    <a:pt x="2817" y="1976"/>
                  </a:lnTo>
                  <a:lnTo>
                    <a:pt x="2880" y="1977"/>
                  </a:lnTo>
                  <a:lnTo>
                    <a:pt x="2880" y="1977"/>
                  </a:lnTo>
                  <a:lnTo>
                    <a:pt x="2847" y="2042"/>
                  </a:lnTo>
                  <a:lnTo>
                    <a:pt x="2813" y="2104"/>
                  </a:lnTo>
                  <a:lnTo>
                    <a:pt x="2778" y="2162"/>
                  </a:lnTo>
                  <a:lnTo>
                    <a:pt x="2744" y="2215"/>
                  </a:lnTo>
                  <a:lnTo>
                    <a:pt x="2709" y="2262"/>
                  </a:lnTo>
                  <a:lnTo>
                    <a:pt x="2674" y="2308"/>
                  </a:lnTo>
                  <a:lnTo>
                    <a:pt x="2641" y="2349"/>
                  </a:lnTo>
                  <a:lnTo>
                    <a:pt x="2605" y="2384"/>
                  </a:lnTo>
                  <a:lnTo>
                    <a:pt x="2570" y="2415"/>
                  </a:lnTo>
                  <a:lnTo>
                    <a:pt x="2535" y="2444"/>
                  </a:lnTo>
                  <a:lnTo>
                    <a:pt x="2498" y="2466"/>
                  </a:lnTo>
                  <a:lnTo>
                    <a:pt x="2463" y="2486"/>
                  </a:lnTo>
                  <a:lnTo>
                    <a:pt x="2428" y="2500"/>
                  </a:lnTo>
                  <a:lnTo>
                    <a:pt x="2391" y="2510"/>
                  </a:lnTo>
                  <a:lnTo>
                    <a:pt x="2355" y="2517"/>
                  </a:lnTo>
                  <a:lnTo>
                    <a:pt x="2336" y="2519"/>
                  </a:lnTo>
                  <a:lnTo>
                    <a:pt x="2318" y="2519"/>
                  </a:lnTo>
                  <a:lnTo>
                    <a:pt x="2318" y="2519"/>
                  </a:lnTo>
                  <a:lnTo>
                    <a:pt x="2285" y="2517"/>
                  </a:lnTo>
                  <a:lnTo>
                    <a:pt x="2248" y="2512"/>
                  </a:lnTo>
                  <a:lnTo>
                    <a:pt x="2211" y="2503"/>
                  </a:lnTo>
                  <a:lnTo>
                    <a:pt x="2172" y="2491"/>
                  </a:lnTo>
                  <a:lnTo>
                    <a:pt x="2130" y="2473"/>
                  </a:lnTo>
                  <a:lnTo>
                    <a:pt x="2088" y="2454"/>
                  </a:lnTo>
                  <a:lnTo>
                    <a:pt x="2042" y="2431"/>
                  </a:lnTo>
                  <a:lnTo>
                    <a:pt x="1996" y="2403"/>
                  </a:lnTo>
                  <a:lnTo>
                    <a:pt x="1947" y="2373"/>
                  </a:lnTo>
                  <a:lnTo>
                    <a:pt x="1898" y="2338"/>
                  </a:lnTo>
                  <a:lnTo>
                    <a:pt x="1845" y="2301"/>
                  </a:lnTo>
                  <a:lnTo>
                    <a:pt x="1790" y="2259"/>
                  </a:lnTo>
                  <a:lnTo>
                    <a:pt x="1734" y="2215"/>
                  </a:lnTo>
                  <a:lnTo>
                    <a:pt x="1678" y="2166"/>
                  </a:lnTo>
                  <a:lnTo>
                    <a:pt x="1618" y="2113"/>
                  </a:lnTo>
                  <a:lnTo>
                    <a:pt x="1556" y="2057"/>
                  </a:lnTo>
                  <a:lnTo>
                    <a:pt x="1424" y="193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1"/>
            <p:cNvSpPr/>
            <p:nvPr/>
          </p:nvSpPr>
          <p:spPr>
            <a:xfrm>
              <a:off x="8099965" y="1428480"/>
              <a:ext cx="176425" cy="163805"/>
            </a:xfrm>
            <a:custGeom>
              <a:rect b="b" l="l" r="r" t="t"/>
              <a:pathLst>
                <a:path extrusionOk="0" h="2674" w="2880">
                  <a:moveTo>
                    <a:pt x="1424" y="1937"/>
                  </a:moveTo>
                  <a:lnTo>
                    <a:pt x="1382" y="1997"/>
                  </a:lnTo>
                  <a:lnTo>
                    <a:pt x="1382" y="1997"/>
                  </a:lnTo>
                  <a:lnTo>
                    <a:pt x="1326" y="2079"/>
                  </a:lnTo>
                  <a:lnTo>
                    <a:pt x="1273" y="2157"/>
                  </a:lnTo>
                  <a:lnTo>
                    <a:pt x="1220" y="2227"/>
                  </a:lnTo>
                  <a:lnTo>
                    <a:pt x="1167" y="2294"/>
                  </a:lnTo>
                  <a:lnTo>
                    <a:pt x="1118" y="2354"/>
                  </a:lnTo>
                  <a:lnTo>
                    <a:pt x="1069" y="2410"/>
                  </a:lnTo>
                  <a:lnTo>
                    <a:pt x="1021" y="2459"/>
                  </a:lnTo>
                  <a:lnTo>
                    <a:pt x="973" y="2505"/>
                  </a:lnTo>
                  <a:lnTo>
                    <a:pt x="929" y="2544"/>
                  </a:lnTo>
                  <a:lnTo>
                    <a:pt x="885" y="2579"/>
                  </a:lnTo>
                  <a:lnTo>
                    <a:pt x="843" y="2607"/>
                  </a:lnTo>
                  <a:lnTo>
                    <a:pt x="801" y="2632"/>
                  </a:lnTo>
                  <a:lnTo>
                    <a:pt x="780" y="2642"/>
                  </a:lnTo>
                  <a:lnTo>
                    <a:pt x="760" y="2649"/>
                  </a:lnTo>
                  <a:lnTo>
                    <a:pt x="741" y="2658"/>
                  </a:lnTo>
                  <a:lnTo>
                    <a:pt x="722" y="2663"/>
                  </a:lnTo>
                  <a:lnTo>
                    <a:pt x="702" y="2669"/>
                  </a:lnTo>
                  <a:lnTo>
                    <a:pt x="685" y="2670"/>
                  </a:lnTo>
                  <a:lnTo>
                    <a:pt x="665" y="2674"/>
                  </a:lnTo>
                  <a:lnTo>
                    <a:pt x="648" y="2674"/>
                  </a:lnTo>
                  <a:lnTo>
                    <a:pt x="648" y="2674"/>
                  </a:lnTo>
                  <a:lnTo>
                    <a:pt x="606" y="2672"/>
                  </a:lnTo>
                  <a:lnTo>
                    <a:pt x="565" y="2665"/>
                  </a:lnTo>
                  <a:lnTo>
                    <a:pt x="525" y="2655"/>
                  </a:lnTo>
                  <a:lnTo>
                    <a:pt x="484" y="2641"/>
                  </a:lnTo>
                  <a:lnTo>
                    <a:pt x="444" y="2621"/>
                  </a:lnTo>
                  <a:lnTo>
                    <a:pt x="401" y="2598"/>
                  </a:lnTo>
                  <a:lnTo>
                    <a:pt x="361" y="2572"/>
                  </a:lnTo>
                  <a:lnTo>
                    <a:pt x="320" y="2540"/>
                  </a:lnTo>
                  <a:lnTo>
                    <a:pt x="280" y="2503"/>
                  </a:lnTo>
                  <a:lnTo>
                    <a:pt x="239" y="2465"/>
                  </a:lnTo>
                  <a:lnTo>
                    <a:pt x="201" y="2421"/>
                  </a:lnTo>
                  <a:lnTo>
                    <a:pt x="160" y="2371"/>
                  </a:lnTo>
                  <a:lnTo>
                    <a:pt x="120" y="2319"/>
                  </a:lnTo>
                  <a:lnTo>
                    <a:pt x="79" y="2262"/>
                  </a:lnTo>
                  <a:lnTo>
                    <a:pt x="40" y="2201"/>
                  </a:lnTo>
                  <a:lnTo>
                    <a:pt x="0" y="2136"/>
                  </a:lnTo>
                  <a:lnTo>
                    <a:pt x="0" y="2136"/>
                  </a:lnTo>
                  <a:lnTo>
                    <a:pt x="63" y="2139"/>
                  </a:lnTo>
                  <a:lnTo>
                    <a:pt x="63" y="2139"/>
                  </a:lnTo>
                  <a:lnTo>
                    <a:pt x="86" y="2139"/>
                  </a:lnTo>
                  <a:lnTo>
                    <a:pt x="111" y="2137"/>
                  </a:lnTo>
                  <a:lnTo>
                    <a:pt x="134" y="2134"/>
                  </a:lnTo>
                  <a:lnTo>
                    <a:pt x="158" y="2130"/>
                  </a:lnTo>
                  <a:lnTo>
                    <a:pt x="206" y="2120"/>
                  </a:lnTo>
                  <a:lnTo>
                    <a:pt x="255" y="2104"/>
                  </a:lnTo>
                  <a:lnTo>
                    <a:pt x="306" y="2083"/>
                  </a:lnTo>
                  <a:lnTo>
                    <a:pt x="357" y="2058"/>
                  </a:lnTo>
                  <a:lnTo>
                    <a:pt x="408" y="2030"/>
                  </a:lnTo>
                  <a:lnTo>
                    <a:pt x="459" y="1997"/>
                  </a:lnTo>
                  <a:lnTo>
                    <a:pt x="512" y="1958"/>
                  </a:lnTo>
                  <a:lnTo>
                    <a:pt x="565" y="1916"/>
                  </a:lnTo>
                  <a:lnTo>
                    <a:pt x="620" y="1868"/>
                  </a:lnTo>
                  <a:lnTo>
                    <a:pt x="674" y="1817"/>
                  </a:lnTo>
                  <a:lnTo>
                    <a:pt x="731" y="1763"/>
                  </a:lnTo>
                  <a:lnTo>
                    <a:pt x="785" y="1701"/>
                  </a:lnTo>
                  <a:lnTo>
                    <a:pt x="843" y="1638"/>
                  </a:lnTo>
                  <a:lnTo>
                    <a:pt x="900" y="1567"/>
                  </a:lnTo>
                  <a:lnTo>
                    <a:pt x="977" y="1471"/>
                  </a:lnTo>
                  <a:lnTo>
                    <a:pt x="877" y="1362"/>
                  </a:lnTo>
                  <a:lnTo>
                    <a:pt x="877" y="1362"/>
                  </a:lnTo>
                  <a:lnTo>
                    <a:pt x="827" y="1307"/>
                  </a:lnTo>
                  <a:lnTo>
                    <a:pt x="778" y="1253"/>
                  </a:lnTo>
                  <a:lnTo>
                    <a:pt x="734" y="1198"/>
                  </a:lnTo>
                  <a:lnTo>
                    <a:pt x="694" y="1147"/>
                  </a:lnTo>
                  <a:lnTo>
                    <a:pt x="657" y="1096"/>
                  </a:lnTo>
                  <a:lnTo>
                    <a:pt x="621" y="1045"/>
                  </a:lnTo>
                  <a:lnTo>
                    <a:pt x="590" y="996"/>
                  </a:lnTo>
                  <a:lnTo>
                    <a:pt x="563" y="948"/>
                  </a:lnTo>
                  <a:lnTo>
                    <a:pt x="539" y="901"/>
                  </a:lnTo>
                  <a:lnTo>
                    <a:pt x="518" y="855"/>
                  </a:lnTo>
                  <a:lnTo>
                    <a:pt x="498" y="811"/>
                  </a:lnTo>
                  <a:lnTo>
                    <a:pt x="484" y="767"/>
                  </a:lnTo>
                  <a:lnTo>
                    <a:pt x="472" y="723"/>
                  </a:lnTo>
                  <a:lnTo>
                    <a:pt x="465" y="683"/>
                  </a:lnTo>
                  <a:lnTo>
                    <a:pt x="459" y="642"/>
                  </a:lnTo>
                  <a:lnTo>
                    <a:pt x="458" y="602"/>
                  </a:lnTo>
                  <a:lnTo>
                    <a:pt x="458" y="602"/>
                  </a:lnTo>
                  <a:lnTo>
                    <a:pt x="459" y="570"/>
                  </a:lnTo>
                  <a:lnTo>
                    <a:pt x="465" y="537"/>
                  </a:lnTo>
                  <a:lnTo>
                    <a:pt x="474" y="503"/>
                  </a:lnTo>
                  <a:lnTo>
                    <a:pt x="486" y="468"/>
                  </a:lnTo>
                  <a:lnTo>
                    <a:pt x="502" y="433"/>
                  </a:lnTo>
                  <a:lnTo>
                    <a:pt x="523" y="398"/>
                  </a:lnTo>
                  <a:lnTo>
                    <a:pt x="546" y="361"/>
                  </a:lnTo>
                  <a:lnTo>
                    <a:pt x="572" y="324"/>
                  </a:lnTo>
                  <a:lnTo>
                    <a:pt x="604" y="287"/>
                  </a:lnTo>
                  <a:lnTo>
                    <a:pt x="637" y="248"/>
                  </a:lnTo>
                  <a:lnTo>
                    <a:pt x="674" y="208"/>
                  </a:lnTo>
                  <a:lnTo>
                    <a:pt x="716" y="167"/>
                  </a:lnTo>
                  <a:lnTo>
                    <a:pt x="760" y="127"/>
                  </a:lnTo>
                  <a:lnTo>
                    <a:pt x="810" y="84"/>
                  </a:lnTo>
                  <a:lnTo>
                    <a:pt x="861" y="42"/>
                  </a:lnTo>
                  <a:lnTo>
                    <a:pt x="917" y="0"/>
                  </a:lnTo>
                  <a:lnTo>
                    <a:pt x="917" y="0"/>
                  </a:lnTo>
                  <a:lnTo>
                    <a:pt x="926" y="56"/>
                  </a:lnTo>
                  <a:lnTo>
                    <a:pt x="938" y="111"/>
                  </a:lnTo>
                  <a:lnTo>
                    <a:pt x="951" y="165"/>
                  </a:lnTo>
                  <a:lnTo>
                    <a:pt x="966" y="222"/>
                  </a:lnTo>
                  <a:lnTo>
                    <a:pt x="984" y="276"/>
                  </a:lnTo>
                  <a:lnTo>
                    <a:pt x="1003" y="331"/>
                  </a:lnTo>
                  <a:lnTo>
                    <a:pt x="1025" y="385"/>
                  </a:lnTo>
                  <a:lnTo>
                    <a:pt x="1047" y="438"/>
                  </a:lnTo>
                  <a:lnTo>
                    <a:pt x="1074" y="493"/>
                  </a:lnTo>
                  <a:lnTo>
                    <a:pt x="1102" y="547"/>
                  </a:lnTo>
                  <a:lnTo>
                    <a:pt x="1130" y="600"/>
                  </a:lnTo>
                  <a:lnTo>
                    <a:pt x="1162" y="654"/>
                  </a:lnTo>
                  <a:lnTo>
                    <a:pt x="1197" y="707"/>
                  </a:lnTo>
                  <a:lnTo>
                    <a:pt x="1232" y="760"/>
                  </a:lnTo>
                  <a:lnTo>
                    <a:pt x="1269" y="813"/>
                  </a:lnTo>
                  <a:lnTo>
                    <a:pt x="1310" y="866"/>
                  </a:lnTo>
                  <a:lnTo>
                    <a:pt x="1396" y="975"/>
                  </a:lnTo>
                  <a:lnTo>
                    <a:pt x="1465" y="887"/>
                  </a:lnTo>
                  <a:lnTo>
                    <a:pt x="1465" y="887"/>
                  </a:lnTo>
                  <a:lnTo>
                    <a:pt x="1524" y="813"/>
                  </a:lnTo>
                  <a:lnTo>
                    <a:pt x="1583" y="742"/>
                  </a:lnTo>
                  <a:lnTo>
                    <a:pt x="1641" y="679"/>
                  </a:lnTo>
                  <a:lnTo>
                    <a:pt x="1699" y="619"/>
                  </a:lnTo>
                  <a:lnTo>
                    <a:pt x="1755" y="563"/>
                  </a:lnTo>
                  <a:lnTo>
                    <a:pt x="1811" y="514"/>
                  </a:lnTo>
                  <a:lnTo>
                    <a:pt x="1866" y="468"/>
                  </a:lnTo>
                  <a:lnTo>
                    <a:pt x="1921" y="427"/>
                  </a:lnTo>
                  <a:lnTo>
                    <a:pt x="1975" y="392"/>
                  </a:lnTo>
                  <a:lnTo>
                    <a:pt x="2028" y="361"/>
                  </a:lnTo>
                  <a:lnTo>
                    <a:pt x="2081" y="334"/>
                  </a:lnTo>
                  <a:lnTo>
                    <a:pt x="2132" y="313"/>
                  </a:lnTo>
                  <a:lnTo>
                    <a:pt x="2158" y="304"/>
                  </a:lnTo>
                  <a:lnTo>
                    <a:pt x="2183" y="296"/>
                  </a:lnTo>
                  <a:lnTo>
                    <a:pt x="2209" y="289"/>
                  </a:lnTo>
                  <a:lnTo>
                    <a:pt x="2234" y="283"/>
                  </a:lnTo>
                  <a:lnTo>
                    <a:pt x="2259" y="280"/>
                  </a:lnTo>
                  <a:lnTo>
                    <a:pt x="2283" y="276"/>
                  </a:lnTo>
                  <a:lnTo>
                    <a:pt x="2308" y="274"/>
                  </a:lnTo>
                  <a:lnTo>
                    <a:pt x="2333" y="274"/>
                  </a:lnTo>
                  <a:lnTo>
                    <a:pt x="2333" y="274"/>
                  </a:lnTo>
                  <a:lnTo>
                    <a:pt x="2369" y="276"/>
                  </a:lnTo>
                  <a:lnTo>
                    <a:pt x="2406" y="281"/>
                  </a:lnTo>
                  <a:lnTo>
                    <a:pt x="2442" y="290"/>
                  </a:lnTo>
                  <a:lnTo>
                    <a:pt x="2475" y="303"/>
                  </a:lnTo>
                  <a:lnTo>
                    <a:pt x="2509" y="320"/>
                  </a:lnTo>
                  <a:lnTo>
                    <a:pt x="2540" y="340"/>
                  </a:lnTo>
                  <a:lnTo>
                    <a:pt x="2570" y="362"/>
                  </a:lnTo>
                  <a:lnTo>
                    <a:pt x="2600" y="391"/>
                  </a:lnTo>
                  <a:lnTo>
                    <a:pt x="2628" y="420"/>
                  </a:lnTo>
                  <a:lnTo>
                    <a:pt x="2655" y="456"/>
                  </a:lnTo>
                  <a:lnTo>
                    <a:pt x="2681" y="493"/>
                  </a:lnTo>
                  <a:lnTo>
                    <a:pt x="2706" y="535"/>
                  </a:lnTo>
                  <a:lnTo>
                    <a:pt x="2730" y="581"/>
                  </a:lnTo>
                  <a:lnTo>
                    <a:pt x="2751" y="630"/>
                  </a:lnTo>
                  <a:lnTo>
                    <a:pt x="2774" y="681"/>
                  </a:lnTo>
                  <a:lnTo>
                    <a:pt x="2794" y="737"/>
                  </a:lnTo>
                  <a:lnTo>
                    <a:pt x="2794" y="737"/>
                  </a:lnTo>
                  <a:lnTo>
                    <a:pt x="2755" y="734"/>
                  </a:lnTo>
                  <a:lnTo>
                    <a:pt x="2729" y="732"/>
                  </a:lnTo>
                  <a:lnTo>
                    <a:pt x="2729" y="732"/>
                  </a:lnTo>
                  <a:lnTo>
                    <a:pt x="2711" y="732"/>
                  </a:lnTo>
                  <a:lnTo>
                    <a:pt x="2692" y="735"/>
                  </a:lnTo>
                  <a:lnTo>
                    <a:pt x="2672" y="739"/>
                  </a:lnTo>
                  <a:lnTo>
                    <a:pt x="2653" y="744"/>
                  </a:lnTo>
                  <a:lnTo>
                    <a:pt x="2632" y="749"/>
                  </a:lnTo>
                  <a:lnTo>
                    <a:pt x="2609" y="758"/>
                  </a:lnTo>
                  <a:lnTo>
                    <a:pt x="2563" y="778"/>
                  </a:lnTo>
                  <a:lnTo>
                    <a:pt x="2512" y="804"/>
                  </a:lnTo>
                  <a:lnTo>
                    <a:pt x="2459" y="836"/>
                  </a:lnTo>
                  <a:lnTo>
                    <a:pt x="2401" y="873"/>
                  </a:lnTo>
                  <a:lnTo>
                    <a:pt x="2341" y="917"/>
                  </a:lnTo>
                  <a:lnTo>
                    <a:pt x="2341" y="917"/>
                  </a:lnTo>
                  <a:lnTo>
                    <a:pt x="2280" y="964"/>
                  </a:lnTo>
                  <a:lnTo>
                    <a:pt x="2222" y="1012"/>
                  </a:lnTo>
                  <a:lnTo>
                    <a:pt x="2165" y="1063"/>
                  </a:lnTo>
                  <a:lnTo>
                    <a:pt x="2111" y="1114"/>
                  </a:lnTo>
                  <a:lnTo>
                    <a:pt x="2060" y="1166"/>
                  </a:lnTo>
                  <a:lnTo>
                    <a:pt x="2010" y="1221"/>
                  </a:lnTo>
                  <a:lnTo>
                    <a:pt x="1965" y="1275"/>
                  </a:lnTo>
                  <a:lnTo>
                    <a:pt x="1921" y="1333"/>
                  </a:lnTo>
                  <a:lnTo>
                    <a:pt x="1834" y="1450"/>
                  </a:lnTo>
                  <a:lnTo>
                    <a:pt x="1917" y="1531"/>
                  </a:lnTo>
                  <a:lnTo>
                    <a:pt x="1917" y="1531"/>
                  </a:lnTo>
                  <a:lnTo>
                    <a:pt x="1975" y="1585"/>
                  </a:lnTo>
                  <a:lnTo>
                    <a:pt x="2033" y="1636"/>
                  </a:lnTo>
                  <a:lnTo>
                    <a:pt x="2091" y="1682"/>
                  </a:lnTo>
                  <a:lnTo>
                    <a:pt x="2149" y="1726"/>
                  </a:lnTo>
                  <a:lnTo>
                    <a:pt x="2209" y="1766"/>
                  </a:lnTo>
                  <a:lnTo>
                    <a:pt x="2269" y="1803"/>
                  </a:lnTo>
                  <a:lnTo>
                    <a:pt x="2329" y="1837"/>
                  </a:lnTo>
                  <a:lnTo>
                    <a:pt x="2389" y="1867"/>
                  </a:lnTo>
                  <a:lnTo>
                    <a:pt x="2449" y="1891"/>
                  </a:lnTo>
                  <a:lnTo>
                    <a:pt x="2510" y="1914"/>
                  </a:lnTo>
                  <a:lnTo>
                    <a:pt x="2570" y="1933"/>
                  </a:lnTo>
                  <a:lnTo>
                    <a:pt x="2632" y="1949"/>
                  </a:lnTo>
                  <a:lnTo>
                    <a:pt x="2693" y="1962"/>
                  </a:lnTo>
                  <a:lnTo>
                    <a:pt x="2755" y="1970"/>
                  </a:lnTo>
                  <a:lnTo>
                    <a:pt x="2817" y="1976"/>
                  </a:lnTo>
                  <a:lnTo>
                    <a:pt x="2880" y="1977"/>
                  </a:lnTo>
                  <a:lnTo>
                    <a:pt x="2880" y="1977"/>
                  </a:lnTo>
                  <a:lnTo>
                    <a:pt x="2847" y="2042"/>
                  </a:lnTo>
                  <a:lnTo>
                    <a:pt x="2813" y="2104"/>
                  </a:lnTo>
                  <a:lnTo>
                    <a:pt x="2778" y="2162"/>
                  </a:lnTo>
                  <a:lnTo>
                    <a:pt x="2744" y="2215"/>
                  </a:lnTo>
                  <a:lnTo>
                    <a:pt x="2709" y="2262"/>
                  </a:lnTo>
                  <a:lnTo>
                    <a:pt x="2674" y="2308"/>
                  </a:lnTo>
                  <a:lnTo>
                    <a:pt x="2641" y="2349"/>
                  </a:lnTo>
                  <a:lnTo>
                    <a:pt x="2605" y="2384"/>
                  </a:lnTo>
                  <a:lnTo>
                    <a:pt x="2570" y="2415"/>
                  </a:lnTo>
                  <a:lnTo>
                    <a:pt x="2535" y="2444"/>
                  </a:lnTo>
                  <a:lnTo>
                    <a:pt x="2498" y="2466"/>
                  </a:lnTo>
                  <a:lnTo>
                    <a:pt x="2463" y="2486"/>
                  </a:lnTo>
                  <a:lnTo>
                    <a:pt x="2428" y="2500"/>
                  </a:lnTo>
                  <a:lnTo>
                    <a:pt x="2391" y="2510"/>
                  </a:lnTo>
                  <a:lnTo>
                    <a:pt x="2355" y="2517"/>
                  </a:lnTo>
                  <a:lnTo>
                    <a:pt x="2336" y="2519"/>
                  </a:lnTo>
                  <a:lnTo>
                    <a:pt x="2318" y="2519"/>
                  </a:lnTo>
                  <a:lnTo>
                    <a:pt x="2318" y="2519"/>
                  </a:lnTo>
                  <a:lnTo>
                    <a:pt x="2285" y="2517"/>
                  </a:lnTo>
                  <a:lnTo>
                    <a:pt x="2248" y="2512"/>
                  </a:lnTo>
                  <a:lnTo>
                    <a:pt x="2211" y="2503"/>
                  </a:lnTo>
                  <a:lnTo>
                    <a:pt x="2172" y="2491"/>
                  </a:lnTo>
                  <a:lnTo>
                    <a:pt x="2130" y="2473"/>
                  </a:lnTo>
                  <a:lnTo>
                    <a:pt x="2088" y="2454"/>
                  </a:lnTo>
                  <a:lnTo>
                    <a:pt x="2042" y="2431"/>
                  </a:lnTo>
                  <a:lnTo>
                    <a:pt x="1996" y="2403"/>
                  </a:lnTo>
                  <a:lnTo>
                    <a:pt x="1947" y="2373"/>
                  </a:lnTo>
                  <a:lnTo>
                    <a:pt x="1898" y="2338"/>
                  </a:lnTo>
                  <a:lnTo>
                    <a:pt x="1845" y="2301"/>
                  </a:lnTo>
                  <a:lnTo>
                    <a:pt x="1790" y="2259"/>
                  </a:lnTo>
                  <a:lnTo>
                    <a:pt x="1734" y="2215"/>
                  </a:lnTo>
                  <a:lnTo>
                    <a:pt x="1678" y="2166"/>
                  </a:lnTo>
                  <a:lnTo>
                    <a:pt x="1618" y="2113"/>
                  </a:lnTo>
                  <a:lnTo>
                    <a:pt x="1556" y="2057"/>
                  </a:lnTo>
                  <a:lnTo>
                    <a:pt x="1424" y="193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1"/>
            <p:cNvSpPr/>
            <p:nvPr/>
          </p:nvSpPr>
          <p:spPr>
            <a:xfrm>
              <a:off x="8099965" y="1630231"/>
              <a:ext cx="176425" cy="163805"/>
            </a:xfrm>
            <a:custGeom>
              <a:rect b="b" l="l" r="r" t="t"/>
              <a:pathLst>
                <a:path extrusionOk="0" h="2674" w="2880">
                  <a:moveTo>
                    <a:pt x="1424" y="1937"/>
                  </a:moveTo>
                  <a:lnTo>
                    <a:pt x="1382" y="1997"/>
                  </a:lnTo>
                  <a:lnTo>
                    <a:pt x="1382" y="1997"/>
                  </a:lnTo>
                  <a:lnTo>
                    <a:pt x="1326" y="2079"/>
                  </a:lnTo>
                  <a:lnTo>
                    <a:pt x="1273" y="2157"/>
                  </a:lnTo>
                  <a:lnTo>
                    <a:pt x="1220" y="2227"/>
                  </a:lnTo>
                  <a:lnTo>
                    <a:pt x="1167" y="2294"/>
                  </a:lnTo>
                  <a:lnTo>
                    <a:pt x="1118" y="2354"/>
                  </a:lnTo>
                  <a:lnTo>
                    <a:pt x="1069" y="2410"/>
                  </a:lnTo>
                  <a:lnTo>
                    <a:pt x="1021" y="2459"/>
                  </a:lnTo>
                  <a:lnTo>
                    <a:pt x="973" y="2505"/>
                  </a:lnTo>
                  <a:lnTo>
                    <a:pt x="929" y="2544"/>
                  </a:lnTo>
                  <a:lnTo>
                    <a:pt x="885" y="2579"/>
                  </a:lnTo>
                  <a:lnTo>
                    <a:pt x="843" y="2607"/>
                  </a:lnTo>
                  <a:lnTo>
                    <a:pt x="801" y="2632"/>
                  </a:lnTo>
                  <a:lnTo>
                    <a:pt x="780" y="2642"/>
                  </a:lnTo>
                  <a:lnTo>
                    <a:pt x="760" y="2649"/>
                  </a:lnTo>
                  <a:lnTo>
                    <a:pt x="741" y="2658"/>
                  </a:lnTo>
                  <a:lnTo>
                    <a:pt x="722" y="2663"/>
                  </a:lnTo>
                  <a:lnTo>
                    <a:pt x="702" y="2669"/>
                  </a:lnTo>
                  <a:lnTo>
                    <a:pt x="685" y="2670"/>
                  </a:lnTo>
                  <a:lnTo>
                    <a:pt x="665" y="2674"/>
                  </a:lnTo>
                  <a:lnTo>
                    <a:pt x="648" y="2674"/>
                  </a:lnTo>
                  <a:lnTo>
                    <a:pt x="648" y="2674"/>
                  </a:lnTo>
                  <a:lnTo>
                    <a:pt x="606" y="2672"/>
                  </a:lnTo>
                  <a:lnTo>
                    <a:pt x="565" y="2665"/>
                  </a:lnTo>
                  <a:lnTo>
                    <a:pt x="525" y="2655"/>
                  </a:lnTo>
                  <a:lnTo>
                    <a:pt x="484" y="2641"/>
                  </a:lnTo>
                  <a:lnTo>
                    <a:pt x="444" y="2621"/>
                  </a:lnTo>
                  <a:lnTo>
                    <a:pt x="401" y="2598"/>
                  </a:lnTo>
                  <a:lnTo>
                    <a:pt x="361" y="2572"/>
                  </a:lnTo>
                  <a:lnTo>
                    <a:pt x="320" y="2540"/>
                  </a:lnTo>
                  <a:lnTo>
                    <a:pt x="280" y="2503"/>
                  </a:lnTo>
                  <a:lnTo>
                    <a:pt x="239" y="2465"/>
                  </a:lnTo>
                  <a:lnTo>
                    <a:pt x="201" y="2421"/>
                  </a:lnTo>
                  <a:lnTo>
                    <a:pt x="160" y="2371"/>
                  </a:lnTo>
                  <a:lnTo>
                    <a:pt x="120" y="2319"/>
                  </a:lnTo>
                  <a:lnTo>
                    <a:pt x="79" y="2262"/>
                  </a:lnTo>
                  <a:lnTo>
                    <a:pt x="40" y="2201"/>
                  </a:lnTo>
                  <a:lnTo>
                    <a:pt x="0" y="2136"/>
                  </a:lnTo>
                  <a:lnTo>
                    <a:pt x="0" y="2136"/>
                  </a:lnTo>
                  <a:lnTo>
                    <a:pt x="63" y="2139"/>
                  </a:lnTo>
                  <a:lnTo>
                    <a:pt x="63" y="2139"/>
                  </a:lnTo>
                  <a:lnTo>
                    <a:pt x="86" y="2139"/>
                  </a:lnTo>
                  <a:lnTo>
                    <a:pt x="111" y="2137"/>
                  </a:lnTo>
                  <a:lnTo>
                    <a:pt x="134" y="2134"/>
                  </a:lnTo>
                  <a:lnTo>
                    <a:pt x="158" y="2130"/>
                  </a:lnTo>
                  <a:lnTo>
                    <a:pt x="206" y="2120"/>
                  </a:lnTo>
                  <a:lnTo>
                    <a:pt x="255" y="2104"/>
                  </a:lnTo>
                  <a:lnTo>
                    <a:pt x="306" y="2083"/>
                  </a:lnTo>
                  <a:lnTo>
                    <a:pt x="357" y="2058"/>
                  </a:lnTo>
                  <a:lnTo>
                    <a:pt x="408" y="2030"/>
                  </a:lnTo>
                  <a:lnTo>
                    <a:pt x="459" y="1997"/>
                  </a:lnTo>
                  <a:lnTo>
                    <a:pt x="512" y="1958"/>
                  </a:lnTo>
                  <a:lnTo>
                    <a:pt x="565" y="1916"/>
                  </a:lnTo>
                  <a:lnTo>
                    <a:pt x="620" y="1868"/>
                  </a:lnTo>
                  <a:lnTo>
                    <a:pt x="674" y="1817"/>
                  </a:lnTo>
                  <a:lnTo>
                    <a:pt x="731" y="1763"/>
                  </a:lnTo>
                  <a:lnTo>
                    <a:pt x="785" y="1701"/>
                  </a:lnTo>
                  <a:lnTo>
                    <a:pt x="843" y="1638"/>
                  </a:lnTo>
                  <a:lnTo>
                    <a:pt x="900" y="1567"/>
                  </a:lnTo>
                  <a:lnTo>
                    <a:pt x="977" y="1471"/>
                  </a:lnTo>
                  <a:lnTo>
                    <a:pt x="877" y="1362"/>
                  </a:lnTo>
                  <a:lnTo>
                    <a:pt x="877" y="1362"/>
                  </a:lnTo>
                  <a:lnTo>
                    <a:pt x="827" y="1307"/>
                  </a:lnTo>
                  <a:lnTo>
                    <a:pt x="778" y="1253"/>
                  </a:lnTo>
                  <a:lnTo>
                    <a:pt x="734" y="1198"/>
                  </a:lnTo>
                  <a:lnTo>
                    <a:pt x="694" y="1147"/>
                  </a:lnTo>
                  <a:lnTo>
                    <a:pt x="657" y="1096"/>
                  </a:lnTo>
                  <a:lnTo>
                    <a:pt x="621" y="1045"/>
                  </a:lnTo>
                  <a:lnTo>
                    <a:pt x="590" y="996"/>
                  </a:lnTo>
                  <a:lnTo>
                    <a:pt x="563" y="948"/>
                  </a:lnTo>
                  <a:lnTo>
                    <a:pt x="539" y="901"/>
                  </a:lnTo>
                  <a:lnTo>
                    <a:pt x="518" y="855"/>
                  </a:lnTo>
                  <a:lnTo>
                    <a:pt x="498" y="811"/>
                  </a:lnTo>
                  <a:lnTo>
                    <a:pt x="484" y="767"/>
                  </a:lnTo>
                  <a:lnTo>
                    <a:pt x="472" y="723"/>
                  </a:lnTo>
                  <a:lnTo>
                    <a:pt x="465" y="683"/>
                  </a:lnTo>
                  <a:lnTo>
                    <a:pt x="459" y="642"/>
                  </a:lnTo>
                  <a:lnTo>
                    <a:pt x="458" y="602"/>
                  </a:lnTo>
                  <a:lnTo>
                    <a:pt x="458" y="602"/>
                  </a:lnTo>
                  <a:lnTo>
                    <a:pt x="459" y="570"/>
                  </a:lnTo>
                  <a:lnTo>
                    <a:pt x="465" y="537"/>
                  </a:lnTo>
                  <a:lnTo>
                    <a:pt x="474" y="503"/>
                  </a:lnTo>
                  <a:lnTo>
                    <a:pt x="486" y="468"/>
                  </a:lnTo>
                  <a:lnTo>
                    <a:pt x="502" y="433"/>
                  </a:lnTo>
                  <a:lnTo>
                    <a:pt x="523" y="398"/>
                  </a:lnTo>
                  <a:lnTo>
                    <a:pt x="546" y="361"/>
                  </a:lnTo>
                  <a:lnTo>
                    <a:pt x="572" y="324"/>
                  </a:lnTo>
                  <a:lnTo>
                    <a:pt x="604" y="287"/>
                  </a:lnTo>
                  <a:lnTo>
                    <a:pt x="637" y="248"/>
                  </a:lnTo>
                  <a:lnTo>
                    <a:pt x="674" y="208"/>
                  </a:lnTo>
                  <a:lnTo>
                    <a:pt x="716" y="167"/>
                  </a:lnTo>
                  <a:lnTo>
                    <a:pt x="760" y="127"/>
                  </a:lnTo>
                  <a:lnTo>
                    <a:pt x="810" y="84"/>
                  </a:lnTo>
                  <a:lnTo>
                    <a:pt x="861" y="42"/>
                  </a:lnTo>
                  <a:lnTo>
                    <a:pt x="917" y="0"/>
                  </a:lnTo>
                  <a:lnTo>
                    <a:pt x="917" y="0"/>
                  </a:lnTo>
                  <a:lnTo>
                    <a:pt x="926" y="56"/>
                  </a:lnTo>
                  <a:lnTo>
                    <a:pt x="938" y="111"/>
                  </a:lnTo>
                  <a:lnTo>
                    <a:pt x="951" y="165"/>
                  </a:lnTo>
                  <a:lnTo>
                    <a:pt x="966" y="222"/>
                  </a:lnTo>
                  <a:lnTo>
                    <a:pt x="984" y="276"/>
                  </a:lnTo>
                  <a:lnTo>
                    <a:pt x="1003" y="331"/>
                  </a:lnTo>
                  <a:lnTo>
                    <a:pt x="1025" y="385"/>
                  </a:lnTo>
                  <a:lnTo>
                    <a:pt x="1047" y="438"/>
                  </a:lnTo>
                  <a:lnTo>
                    <a:pt x="1074" y="493"/>
                  </a:lnTo>
                  <a:lnTo>
                    <a:pt x="1102" y="547"/>
                  </a:lnTo>
                  <a:lnTo>
                    <a:pt x="1130" y="600"/>
                  </a:lnTo>
                  <a:lnTo>
                    <a:pt x="1162" y="654"/>
                  </a:lnTo>
                  <a:lnTo>
                    <a:pt x="1197" y="707"/>
                  </a:lnTo>
                  <a:lnTo>
                    <a:pt x="1232" y="760"/>
                  </a:lnTo>
                  <a:lnTo>
                    <a:pt x="1269" y="813"/>
                  </a:lnTo>
                  <a:lnTo>
                    <a:pt x="1310" y="866"/>
                  </a:lnTo>
                  <a:lnTo>
                    <a:pt x="1396" y="975"/>
                  </a:lnTo>
                  <a:lnTo>
                    <a:pt x="1465" y="887"/>
                  </a:lnTo>
                  <a:lnTo>
                    <a:pt x="1465" y="887"/>
                  </a:lnTo>
                  <a:lnTo>
                    <a:pt x="1524" y="813"/>
                  </a:lnTo>
                  <a:lnTo>
                    <a:pt x="1583" y="742"/>
                  </a:lnTo>
                  <a:lnTo>
                    <a:pt x="1641" y="679"/>
                  </a:lnTo>
                  <a:lnTo>
                    <a:pt x="1699" y="619"/>
                  </a:lnTo>
                  <a:lnTo>
                    <a:pt x="1755" y="563"/>
                  </a:lnTo>
                  <a:lnTo>
                    <a:pt x="1811" y="514"/>
                  </a:lnTo>
                  <a:lnTo>
                    <a:pt x="1866" y="468"/>
                  </a:lnTo>
                  <a:lnTo>
                    <a:pt x="1921" y="427"/>
                  </a:lnTo>
                  <a:lnTo>
                    <a:pt x="1975" y="392"/>
                  </a:lnTo>
                  <a:lnTo>
                    <a:pt x="2028" y="361"/>
                  </a:lnTo>
                  <a:lnTo>
                    <a:pt x="2081" y="334"/>
                  </a:lnTo>
                  <a:lnTo>
                    <a:pt x="2132" y="313"/>
                  </a:lnTo>
                  <a:lnTo>
                    <a:pt x="2158" y="304"/>
                  </a:lnTo>
                  <a:lnTo>
                    <a:pt x="2183" y="296"/>
                  </a:lnTo>
                  <a:lnTo>
                    <a:pt x="2209" y="289"/>
                  </a:lnTo>
                  <a:lnTo>
                    <a:pt x="2234" y="283"/>
                  </a:lnTo>
                  <a:lnTo>
                    <a:pt x="2259" y="280"/>
                  </a:lnTo>
                  <a:lnTo>
                    <a:pt x="2283" y="276"/>
                  </a:lnTo>
                  <a:lnTo>
                    <a:pt x="2308" y="274"/>
                  </a:lnTo>
                  <a:lnTo>
                    <a:pt x="2333" y="274"/>
                  </a:lnTo>
                  <a:lnTo>
                    <a:pt x="2333" y="274"/>
                  </a:lnTo>
                  <a:lnTo>
                    <a:pt x="2369" y="276"/>
                  </a:lnTo>
                  <a:lnTo>
                    <a:pt x="2406" y="281"/>
                  </a:lnTo>
                  <a:lnTo>
                    <a:pt x="2442" y="290"/>
                  </a:lnTo>
                  <a:lnTo>
                    <a:pt x="2475" y="303"/>
                  </a:lnTo>
                  <a:lnTo>
                    <a:pt x="2509" y="320"/>
                  </a:lnTo>
                  <a:lnTo>
                    <a:pt x="2540" y="340"/>
                  </a:lnTo>
                  <a:lnTo>
                    <a:pt x="2570" y="362"/>
                  </a:lnTo>
                  <a:lnTo>
                    <a:pt x="2600" y="391"/>
                  </a:lnTo>
                  <a:lnTo>
                    <a:pt x="2628" y="420"/>
                  </a:lnTo>
                  <a:lnTo>
                    <a:pt x="2655" y="456"/>
                  </a:lnTo>
                  <a:lnTo>
                    <a:pt x="2681" y="493"/>
                  </a:lnTo>
                  <a:lnTo>
                    <a:pt x="2706" y="535"/>
                  </a:lnTo>
                  <a:lnTo>
                    <a:pt x="2730" y="581"/>
                  </a:lnTo>
                  <a:lnTo>
                    <a:pt x="2751" y="630"/>
                  </a:lnTo>
                  <a:lnTo>
                    <a:pt x="2774" y="681"/>
                  </a:lnTo>
                  <a:lnTo>
                    <a:pt x="2794" y="737"/>
                  </a:lnTo>
                  <a:lnTo>
                    <a:pt x="2794" y="737"/>
                  </a:lnTo>
                  <a:lnTo>
                    <a:pt x="2755" y="734"/>
                  </a:lnTo>
                  <a:lnTo>
                    <a:pt x="2729" y="732"/>
                  </a:lnTo>
                  <a:lnTo>
                    <a:pt x="2729" y="732"/>
                  </a:lnTo>
                  <a:lnTo>
                    <a:pt x="2711" y="732"/>
                  </a:lnTo>
                  <a:lnTo>
                    <a:pt x="2692" y="735"/>
                  </a:lnTo>
                  <a:lnTo>
                    <a:pt x="2672" y="739"/>
                  </a:lnTo>
                  <a:lnTo>
                    <a:pt x="2653" y="744"/>
                  </a:lnTo>
                  <a:lnTo>
                    <a:pt x="2632" y="749"/>
                  </a:lnTo>
                  <a:lnTo>
                    <a:pt x="2609" y="758"/>
                  </a:lnTo>
                  <a:lnTo>
                    <a:pt x="2563" y="778"/>
                  </a:lnTo>
                  <a:lnTo>
                    <a:pt x="2512" y="804"/>
                  </a:lnTo>
                  <a:lnTo>
                    <a:pt x="2459" y="836"/>
                  </a:lnTo>
                  <a:lnTo>
                    <a:pt x="2401" y="873"/>
                  </a:lnTo>
                  <a:lnTo>
                    <a:pt x="2341" y="917"/>
                  </a:lnTo>
                  <a:lnTo>
                    <a:pt x="2341" y="917"/>
                  </a:lnTo>
                  <a:lnTo>
                    <a:pt x="2280" y="964"/>
                  </a:lnTo>
                  <a:lnTo>
                    <a:pt x="2222" y="1012"/>
                  </a:lnTo>
                  <a:lnTo>
                    <a:pt x="2165" y="1063"/>
                  </a:lnTo>
                  <a:lnTo>
                    <a:pt x="2111" y="1114"/>
                  </a:lnTo>
                  <a:lnTo>
                    <a:pt x="2060" y="1166"/>
                  </a:lnTo>
                  <a:lnTo>
                    <a:pt x="2010" y="1221"/>
                  </a:lnTo>
                  <a:lnTo>
                    <a:pt x="1965" y="1275"/>
                  </a:lnTo>
                  <a:lnTo>
                    <a:pt x="1921" y="1333"/>
                  </a:lnTo>
                  <a:lnTo>
                    <a:pt x="1834" y="1450"/>
                  </a:lnTo>
                  <a:lnTo>
                    <a:pt x="1917" y="1531"/>
                  </a:lnTo>
                  <a:lnTo>
                    <a:pt x="1917" y="1531"/>
                  </a:lnTo>
                  <a:lnTo>
                    <a:pt x="1975" y="1585"/>
                  </a:lnTo>
                  <a:lnTo>
                    <a:pt x="2033" y="1636"/>
                  </a:lnTo>
                  <a:lnTo>
                    <a:pt x="2091" y="1682"/>
                  </a:lnTo>
                  <a:lnTo>
                    <a:pt x="2149" y="1726"/>
                  </a:lnTo>
                  <a:lnTo>
                    <a:pt x="2209" y="1766"/>
                  </a:lnTo>
                  <a:lnTo>
                    <a:pt x="2269" y="1803"/>
                  </a:lnTo>
                  <a:lnTo>
                    <a:pt x="2329" y="1837"/>
                  </a:lnTo>
                  <a:lnTo>
                    <a:pt x="2389" y="1867"/>
                  </a:lnTo>
                  <a:lnTo>
                    <a:pt x="2449" y="1891"/>
                  </a:lnTo>
                  <a:lnTo>
                    <a:pt x="2510" y="1914"/>
                  </a:lnTo>
                  <a:lnTo>
                    <a:pt x="2570" y="1933"/>
                  </a:lnTo>
                  <a:lnTo>
                    <a:pt x="2632" y="1949"/>
                  </a:lnTo>
                  <a:lnTo>
                    <a:pt x="2693" y="1962"/>
                  </a:lnTo>
                  <a:lnTo>
                    <a:pt x="2755" y="1970"/>
                  </a:lnTo>
                  <a:lnTo>
                    <a:pt x="2817" y="1976"/>
                  </a:lnTo>
                  <a:lnTo>
                    <a:pt x="2880" y="1977"/>
                  </a:lnTo>
                  <a:lnTo>
                    <a:pt x="2880" y="1977"/>
                  </a:lnTo>
                  <a:lnTo>
                    <a:pt x="2847" y="2042"/>
                  </a:lnTo>
                  <a:lnTo>
                    <a:pt x="2813" y="2104"/>
                  </a:lnTo>
                  <a:lnTo>
                    <a:pt x="2778" y="2162"/>
                  </a:lnTo>
                  <a:lnTo>
                    <a:pt x="2744" y="2215"/>
                  </a:lnTo>
                  <a:lnTo>
                    <a:pt x="2709" y="2262"/>
                  </a:lnTo>
                  <a:lnTo>
                    <a:pt x="2674" y="2308"/>
                  </a:lnTo>
                  <a:lnTo>
                    <a:pt x="2641" y="2349"/>
                  </a:lnTo>
                  <a:lnTo>
                    <a:pt x="2605" y="2384"/>
                  </a:lnTo>
                  <a:lnTo>
                    <a:pt x="2570" y="2415"/>
                  </a:lnTo>
                  <a:lnTo>
                    <a:pt x="2535" y="2444"/>
                  </a:lnTo>
                  <a:lnTo>
                    <a:pt x="2498" y="2466"/>
                  </a:lnTo>
                  <a:lnTo>
                    <a:pt x="2463" y="2486"/>
                  </a:lnTo>
                  <a:lnTo>
                    <a:pt x="2428" y="2500"/>
                  </a:lnTo>
                  <a:lnTo>
                    <a:pt x="2391" y="2510"/>
                  </a:lnTo>
                  <a:lnTo>
                    <a:pt x="2355" y="2517"/>
                  </a:lnTo>
                  <a:lnTo>
                    <a:pt x="2336" y="2519"/>
                  </a:lnTo>
                  <a:lnTo>
                    <a:pt x="2318" y="2519"/>
                  </a:lnTo>
                  <a:lnTo>
                    <a:pt x="2318" y="2519"/>
                  </a:lnTo>
                  <a:lnTo>
                    <a:pt x="2285" y="2517"/>
                  </a:lnTo>
                  <a:lnTo>
                    <a:pt x="2248" y="2512"/>
                  </a:lnTo>
                  <a:lnTo>
                    <a:pt x="2211" y="2503"/>
                  </a:lnTo>
                  <a:lnTo>
                    <a:pt x="2172" y="2491"/>
                  </a:lnTo>
                  <a:lnTo>
                    <a:pt x="2130" y="2473"/>
                  </a:lnTo>
                  <a:lnTo>
                    <a:pt x="2088" y="2454"/>
                  </a:lnTo>
                  <a:lnTo>
                    <a:pt x="2042" y="2431"/>
                  </a:lnTo>
                  <a:lnTo>
                    <a:pt x="1996" y="2403"/>
                  </a:lnTo>
                  <a:lnTo>
                    <a:pt x="1947" y="2373"/>
                  </a:lnTo>
                  <a:lnTo>
                    <a:pt x="1898" y="2338"/>
                  </a:lnTo>
                  <a:lnTo>
                    <a:pt x="1845" y="2301"/>
                  </a:lnTo>
                  <a:lnTo>
                    <a:pt x="1790" y="2259"/>
                  </a:lnTo>
                  <a:lnTo>
                    <a:pt x="1734" y="2215"/>
                  </a:lnTo>
                  <a:lnTo>
                    <a:pt x="1678" y="2166"/>
                  </a:lnTo>
                  <a:lnTo>
                    <a:pt x="1618" y="2113"/>
                  </a:lnTo>
                  <a:lnTo>
                    <a:pt x="1556" y="2057"/>
                  </a:lnTo>
                  <a:lnTo>
                    <a:pt x="1424" y="193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1"/>
            <p:cNvSpPr/>
            <p:nvPr/>
          </p:nvSpPr>
          <p:spPr>
            <a:xfrm>
              <a:off x="8099965" y="1859718"/>
              <a:ext cx="176425" cy="163805"/>
            </a:xfrm>
            <a:custGeom>
              <a:rect b="b" l="l" r="r" t="t"/>
              <a:pathLst>
                <a:path extrusionOk="0" h="2674" w="2880">
                  <a:moveTo>
                    <a:pt x="1424" y="1937"/>
                  </a:moveTo>
                  <a:lnTo>
                    <a:pt x="1382" y="1997"/>
                  </a:lnTo>
                  <a:lnTo>
                    <a:pt x="1382" y="1997"/>
                  </a:lnTo>
                  <a:lnTo>
                    <a:pt x="1326" y="2079"/>
                  </a:lnTo>
                  <a:lnTo>
                    <a:pt x="1273" y="2157"/>
                  </a:lnTo>
                  <a:lnTo>
                    <a:pt x="1220" y="2227"/>
                  </a:lnTo>
                  <a:lnTo>
                    <a:pt x="1167" y="2294"/>
                  </a:lnTo>
                  <a:lnTo>
                    <a:pt x="1118" y="2354"/>
                  </a:lnTo>
                  <a:lnTo>
                    <a:pt x="1069" y="2410"/>
                  </a:lnTo>
                  <a:lnTo>
                    <a:pt x="1021" y="2459"/>
                  </a:lnTo>
                  <a:lnTo>
                    <a:pt x="973" y="2505"/>
                  </a:lnTo>
                  <a:lnTo>
                    <a:pt x="929" y="2544"/>
                  </a:lnTo>
                  <a:lnTo>
                    <a:pt x="885" y="2579"/>
                  </a:lnTo>
                  <a:lnTo>
                    <a:pt x="843" y="2607"/>
                  </a:lnTo>
                  <a:lnTo>
                    <a:pt x="801" y="2632"/>
                  </a:lnTo>
                  <a:lnTo>
                    <a:pt x="780" y="2642"/>
                  </a:lnTo>
                  <a:lnTo>
                    <a:pt x="760" y="2649"/>
                  </a:lnTo>
                  <a:lnTo>
                    <a:pt x="741" y="2658"/>
                  </a:lnTo>
                  <a:lnTo>
                    <a:pt x="722" y="2663"/>
                  </a:lnTo>
                  <a:lnTo>
                    <a:pt x="702" y="2669"/>
                  </a:lnTo>
                  <a:lnTo>
                    <a:pt x="685" y="2670"/>
                  </a:lnTo>
                  <a:lnTo>
                    <a:pt x="665" y="2674"/>
                  </a:lnTo>
                  <a:lnTo>
                    <a:pt x="648" y="2674"/>
                  </a:lnTo>
                  <a:lnTo>
                    <a:pt x="648" y="2674"/>
                  </a:lnTo>
                  <a:lnTo>
                    <a:pt x="606" y="2672"/>
                  </a:lnTo>
                  <a:lnTo>
                    <a:pt x="565" y="2665"/>
                  </a:lnTo>
                  <a:lnTo>
                    <a:pt x="525" y="2655"/>
                  </a:lnTo>
                  <a:lnTo>
                    <a:pt x="484" y="2641"/>
                  </a:lnTo>
                  <a:lnTo>
                    <a:pt x="444" y="2621"/>
                  </a:lnTo>
                  <a:lnTo>
                    <a:pt x="401" y="2598"/>
                  </a:lnTo>
                  <a:lnTo>
                    <a:pt x="361" y="2572"/>
                  </a:lnTo>
                  <a:lnTo>
                    <a:pt x="320" y="2540"/>
                  </a:lnTo>
                  <a:lnTo>
                    <a:pt x="280" y="2503"/>
                  </a:lnTo>
                  <a:lnTo>
                    <a:pt x="239" y="2465"/>
                  </a:lnTo>
                  <a:lnTo>
                    <a:pt x="201" y="2421"/>
                  </a:lnTo>
                  <a:lnTo>
                    <a:pt x="160" y="2371"/>
                  </a:lnTo>
                  <a:lnTo>
                    <a:pt x="120" y="2319"/>
                  </a:lnTo>
                  <a:lnTo>
                    <a:pt x="79" y="2262"/>
                  </a:lnTo>
                  <a:lnTo>
                    <a:pt x="40" y="2201"/>
                  </a:lnTo>
                  <a:lnTo>
                    <a:pt x="0" y="2136"/>
                  </a:lnTo>
                  <a:lnTo>
                    <a:pt x="0" y="2136"/>
                  </a:lnTo>
                  <a:lnTo>
                    <a:pt x="63" y="2139"/>
                  </a:lnTo>
                  <a:lnTo>
                    <a:pt x="63" y="2139"/>
                  </a:lnTo>
                  <a:lnTo>
                    <a:pt x="86" y="2139"/>
                  </a:lnTo>
                  <a:lnTo>
                    <a:pt x="111" y="2137"/>
                  </a:lnTo>
                  <a:lnTo>
                    <a:pt x="134" y="2134"/>
                  </a:lnTo>
                  <a:lnTo>
                    <a:pt x="158" y="2130"/>
                  </a:lnTo>
                  <a:lnTo>
                    <a:pt x="206" y="2120"/>
                  </a:lnTo>
                  <a:lnTo>
                    <a:pt x="255" y="2104"/>
                  </a:lnTo>
                  <a:lnTo>
                    <a:pt x="306" y="2083"/>
                  </a:lnTo>
                  <a:lnTo>
                    <a:pt x="357" y="2058"/>
                  </a:lnTo>
                  <a:lnTo>
                    <a:pt x="408" y="2030"/>
                  </a:lnTo>
                  <a:lnTo>
                    <a:pt x="459" y="1997"/>
                  </a:lnTo>
                  <a:lnTo>
                    <a:pt x="512" y="1958"/>
                  </a:lnTo>
                  <a:lnTo>
                    <a:pt x="565" y="1916"/>
                  </a:lnTo>
                  <a:lnTo>
                    <a:pt x="620" y="1868"/>
                  </a:lnTo>
                  <a:lnTo>
                    <a:pt x="674" y="1817"/>
                  </a:lnTo>
                  <a:lnTo>
                    <a:pt x="731" y="1763"/>
                  </a:lnTo>
                  <a:lnTo>
                    <a:pt x="785" y="1701"/>
                  </a:lnTo>
                  <a:lnTo>
                    <a:pt x="843" y="1638"/>
                  </a:lnTo>
                  <a:lnTo>
                    <a:pt x="900" y="1567"/>
                  </a:lnTo>
                  <a:lnTo>
                    <a:pt x="977" y="1471"/>
                  </a:lnTo>
                  <a:lnTo>
                    <a:pt x="877" y="1362"/>
                  </a:lnTo>
                  <a:lnTo>
                    <a:pt x="877" y="1362"/>
                  </a:lnTo>
                  <a:lnTo>
                    <a:pt x="827" y="1307"/>
                  </a:lnTo>
                  <a:lnTo>
                    <a:pt x="778" y="1253"/>
                  </a:lnTo>
                  <a:lnTo>
                    <a:pt x="734" y="1198"/>
                  </a:lnTo>
                  <a:lnTo>
                    <a:pt x="694" y="1147"/>
                  </a:lnTo>
                  <a:lnTo>
                    <a:pt x="657" y="1096"/>
                  </a:lnTo>
                  <a:lnTo>
                    <a:pt x="621" y="1045"/>
                  </a:lnTo>
                  <a:lnTo>
                    <a:pt x="590" y="996"/>
                  </a:lnTo>
                  <a:lnTo>
                    <a:pt x="563" y="948"/>
                  </a:lnTo>
                  <a:lnTo>
                    <a:pt x="539" y="901"/>
                  </a:lnTo>
                  <a:lnTo>
                    <a:pt x="518" y="855"/>
                  </a:lnTo>
                  <a:lnTo>
                    <a:pt x="498" y="811"/>
                  </a:lnTo>
                  <a:lnTo>
                    <a:pt x="484" y="767"/>
                  </a:lnTo>
                  <a:lnTo>
                    <a:pt x="472" y="723"/>
                  </a:lnTo>
                  <a:lnTo>
                    <a:pt x="465" y="683"/>
                  </a:lnTo>
                  <a:lnTo>
                    <a:pt x="459" y="642"/>
                  </a:lnTo>
                  <a:lnTo>
                    <a:pt x="458" y="602"/>
                  </a:lnTo>
                  <a:lnTo>
                    <a:pt x="458" y="602"/>
                  </a:lnTo>
                  <a:lnTo>
                    <a:pt x="459" y="570"/>
                  </a:lnTo>
                  <a:lnTo>
                    <a:pt x="465" y="537"/>
                  </a:lnTo>
                  <a:lnTo>
                    <a:pt x="474" y="503"/>
                  </a:lnTo>
                  <a:lnTo>
                    <a:pt x="486" y="468"/>
                  </a:lnTo>
                  <a:lnTo>
                    <a:pt x="502" y="433"/>
                  </a:lnTo>
                  <a:lnTo>
                    <a:pt x="523" y="398"/>
                  </a:lnTo>
                  <a:lnTo>
                    <a:pt x="546" y="361"/>
                  </a:lnTo>
                  <a:lnTo>
                    <a:pt x="572" y="324"/>
                  </a:lnTo>
                  <a:lnTo>
                    <a:pt x="604" y="287"/>
                  </a:lnTo>
                  <a:lnTo>
                    <a:pt x="637" y="248"/>
                  </a:lnTo>
                  <a:lnTo>
                    <a:pt x="674" y="208"/>
                  </a:lnTo>
                  <a:lnTo>
                    <a:pt x="716" y="167"/>
                  </a:lnTo>
                  <a:lnTo>
                    <a:pt x="760" y="127"/>
                  </a:lnTo>
                  <a:lnTo>
                    <a:pt x="810" y="84"/>
                  </a:lnTo>
                  <a:lnTo>
                    <a:pt x="861" y="42"/>
                  </a:lnTo>
                  <a:lnTo>
                    <a:pt x="917" y="0"/>
                  </a:lnTo>
                  <a:lnTo>
                    <a:pt x="917" y="0"/>
                  </a:lnTo>
                  <a:lnTo>
                    <a:pt x="926" y="56"/>
                  </a:lnTo>
                  <a:lnTo>
                    <a:pt x="938" y="111"/>
                  </a:lnTo>
                  <a:lnTo>
                    <a:pt x="951" y="165"/>
                  </a:lnTo>
                  <a:lnTo>
                    <a:pt x="966" y="222"/>
                  </a:lnTo>
                  <a:lnTo>
                    <a:pt x="984" y="276"/>
                  </a:lnTo>
                  <a:lnTo>
                    <a:pt x="1003" y="331"/>
                  </a:lnTo>
                  <a:lnTo>
                    <a:pt x="1025" y="385"/>
                  </a:lnTo>
                  <a:lnTo>
                    <a:pt x="1047" y="438"/>
                  </a:lnTo>
                  <a:lnTo>
                    <a:pt x="1074" y="493"/>
                  </a:lnTo>
                  <a:lnTo>
                    <a:pt x="1102" y="547"/>
                  </a:lnTo>
                  <a:lnTo>
                    <a:pt x="1130" y="600"/>
                  </a:lnTo>
                  <a:lnTo>
                    <a:pt x="1162" y="654"/>
                  </a:lnTo>
                  <a:lnTo>
                    <a:pt x="1197" y="707"/>
                  </a:lnTo>
                  <a:lnTo>
                    <a:pt x="1232" y="760"/>
                  </a:lnTo>
                  <a:lnTo>
                    <a:pt x="1269" y="813"/>
                  </a:lnTo>
                  <a:lnTo>
                    <a:pt x="1310" y="866"/>
                  </a:lnTo>
                  <a:lnTo>
                    <a:pt x="1396" y="975"/>
                  </a:lnTo>
                  <a:lnTo>
                    <a:pt x="1465" y="887"/>
                  </a:lnTo>
                  <a:lnTo>
                    <a:pt x="1465" y="887"/>
                  </a:lnTo>
                  <a:lnTo>
                    <a:pt x="1524" y="813"/>
                  </a:lnTo>
                  <a:lnTo>
                    <a:pt x="1583" y="742"/>
                  </a:lnTo>
                  <a:lnTo>
                    <a:pt x="1641" y="679"/>
                  </a:lnTo>
                  <a:lnTo>
                    <a:pt x="1699" y="619"/>
                  </a:lnTo>
                  <a:lnTo>
                    <a:pt x="1755" y="563"/>
                  </a:lnTo>
                  <a:lnTo>
                    <a:pt x="1811" y="514"/>
                  </a:lnTo>
                  <a:lnTo>
                    <a:pt x="1866" y="468"/>
                  </a:lnTo>
                  <a:lnTo>
                    <a:pt x="1921" y="427"/>
                  </a:lnTo>
                  <a:lnTo>
                    <a:pt x="1975" y="392"/>
                  </a:lnTo>
                  <a:lnTo>
                    <a:pt x="2028" y="361"/>
                  </a:lnTo>
                  <a:lnTo>
                    <a:pt x="2081" y="334"/>
                  </a:lnTo>
                  <a:lnTo>
                    <a:pt x="2132" y="313"/>
                  </a:lnTo>
                  <a:lnTo>
                    <a:pt x="2158" y="304"/>
                  </a:lnTo>
                  <a:lnTo>
                    <a:pt x="2183" y="296"/>
                  </a:lnTo>
                  <a:lnTo>
                    <a:pt x="2209" y="289"/>
                  </a:lnTo>
                  <a:lnTo>
                    <a:pt x="2234" y="283"/>
                  </a:lnTo>
                  <a:lnTo>
                    <a:pt x="2259" y="280"/>
                  </a:lnTo>
                  <a:lnTo>
                    <a:pt x="2283" y="276"/>
                  </a:lnTo>
                  <a:lnTo>
                    <a:pt x="2308" y="274"/>
                  </a:lnTo>
                  <a:lnTo>
                    <a:pt x="2333" y="274"/>
                  </a:lnTo>
                  <a:lnTo>
                    <a:pt x="2333" y="274"/>
                  </a:lnTo>
                  <a:lnTo>
                    <a:pt x="2369" y="276"/>
                  </a:lnTo>
                  <a:lnTo>
                    <a:pt x="2406" y="281"/>
                  </a:lnTo>
                  <a:lnTo>
                    <a:pt x="2442" y="290"/>
                  </a:lnTo>
                  <a:lnTo>
                    <a:pt x="2475" y="303"/>
                  </a:lnTo>
                  <a:lnTo>
                    <a:pt x="2509" y="320"/>
                  </a:lnTo>
                  <a:lnTo>
                    <a:pt x="2540" y="340"/>
                  </a:lnTo>
                  <a:lnTo>
                    <a:pt x="2570" y="362"/>
                  </a:lnTo>
                  <a:lnTo>
                    <a:pt x="2600" y="391"/>
                  </a:lnTo>
                  <a:lnTo>
                    <a:pt x="2628" y="420"/>
                  </a:lnTo>
                  <a:lnTo>
                    <a:pt x="2655" y="456"/>
                  </a:lnTo>
                  <a:lnTo>
                    <a:pt x="2681" y="493"/>
                  </a:lnTo>
                  <a:lnTo>
                    <a:pt x="2706" y="535"/>
                  </a:lnTo>
                  <a:lnTo>
                    <a:pt x="2730" y="581"/>
                  </a:lnTo>
                  <a:lnTo>
                    <a:pt x="2751" y="630"/>
                  </a:lnTo>
                  <a:lnTo>
                    <a:pt x="2774" y="681"/>
                  </a:lnTo>
                  <a:lnTo>
                    <a:pt x="2794" y="737"/>
                  </a:lnTo>
                  <a:lnTo>
                    <a:pt x="2794" y="737"/>
                  </a:lnTo>
                  <a:lnTo>
                    <a:pt x="2755" y="734"/>
                  </a:lnTo>
                  <a:lnTo>
                    <a:pt x="2729" y="732"/>
                  </a:lnTo>
                  <a:lnTo>
                    <a:pt x="2729" y="732"/>
                  </a:lnTo>
                  <a:lnTo>
                    <a:pt x="2711" y="732"/>
                  </a:lnTo>
                  <a:lnTo>
                    <a:pt x="2692" y="735"/>
                  </a:lnTo>
                  <a:lnTo>
                    <a:pt x="2672" y="739"/>
                  </a:lnTo>
                  <a:lnTo>
                    <a:pt x="2653" y="744"/>
                  </a:lnTo>
                  <a:lnTo>
                    <a:pt x="2632" y="749"/>
                  </a:lnTo>
                  <a:lnTo>
                    <a:pt x="2609" y="758"/>
                  </a:lnTo>
                  <a:lnTo>
                    <a:pt x="2563" y="778"/>
                  </a:lnTo>
                  <a:lnTo>
                    <a:pt x="2512" y="804"/>
                  </a:lnTo>
                  <a:lnTo>
                    <a:pt x="2459" y="836"/>
                  </a:lnTo>
                  <a:lnTo>
                    <a:pt x="2401" y="873"/>
                  </a:lnTo>
                  <a:lnTo>
                    <a:pt x="2341" y="917"/>
                  </a:lnTo>
                  <a:lnTo>
                    <a:pt x="2341" y="917"/>
                  </a:lnTo>
                  <a:lnTo>
                    <a:pt x="2280" y="964"/>
                  </a:lnTo>
                  <a:lnTo>
                    <a:pt x="2222" y="1012"/>
                  </a:lnTo>
                  <a:lnTo>
                    <a:pt x="2165" y="1063"/>
                  </a:lnTo>
                  <a:lnTo>
                    <a:pt x="2111" y="1114"/>
                  </a:lnTo>
                  <a:lnTo>
                    <a:pt x="2060" y="1166"/>
                  </a:lnTo>
                  <a:lnTo>
                    <a:pt x="2010" y="1221"/>
                  </a:lnTo>
                  <a:lnTo>
                    <a:pt x="1965" y="1275"/>
                  </a:lnTo>
                  <a:lnTo>
                    <a:pt x="1921" y="1333"/>
                  </a:lnTo>
                  <a:lnTo>
                    <a:pt x="1834" y="1450"/>
                  </a:lnTo>
                  <a:lnTo>
                    <a:pt x="1917" y="1531"/>
                  </a:lnTo>
                  <a:lnTo>
                    <a:pt x="1917" y="1531"/>
                  </a:lnTo>
                  <a:lnTo>
                    <a:pt x="1975" y="1585"/>
                  </a:lnTo>
                  <a:lnTo>
                    <a:pt x="2033" y="1636"/>
                  </a:lnTo>
                  <a:lnTo>
                    <a:pt x="2091" y="1682"/>
                  </a:lnTo>
                  <a:lnTo>
                    <a:pt x="2149" y="1726"/>
                  </a:lnTo>
                  <a:lnTo>
                    <a:pt x="2209" y="1766"/>
                  </a:lnTo>
                  <a:lnTo>
                    <a:pt x="2269" y="1803"/>
                  </a:lnTo>
                  <a:lnTo>
                    <a:pt x="2329" y="1837"/>
                  </a:lnTo>
                  <a:lnTo>
                    <a:pt x="2389" y="1867"/>
                  </a:lnTo>
                  <a:lnTo>
                    <a:pt x="2449" y="1891"/>
                  </a:lnTo>
                  <a:lnTo>
                    <a:pt x="2510" y="1914"/>
                  </a:lnTo>
                  <a:lnTo>
                    <a:pt x="2570" y="1933"/>
                  </a:lnTo>
                  <a:lnTo>
                    <a:pt x="2632" y="1949"/>
                  </a:lnTo>
                  <a:lnTo>
                    <a:pt x="2693" y="1962"/>
                  </a:lnTo>
                  <a:lnTo>
                    <a:pt x="2755" y="1970"/>
                  </a:lnTo>
                  <a:lnTo>
                    <a:pt x="2817" y="1976"/>
                  </a:lnTo>
                  <a:lnTo>
                    <a:pt x="2880" y="1977"/>
                  </a:lnTo>
                  <a:lnTo>
                    <a:pt x="2880" y="1977"/>
                  </a:lnTo>
                  <a:lnTo>
                    <a:pt x="2847" y="2042"/>
                  </a:lnTo>
                  <a:lnTo>
                    <a:pt x="2813" y="2104"/>
                  </a:lnTo>
                  <a:lnTo>
                    <a:pt x="2778" y="2162"/>
                  </a:lnTo>
                  <a:lnTo>
                    <a:pt x="2744" y="2215"/>
                  </a:lnTo>
                  <a:lnTo>
                    <a:pt x="2709" y="2262"/>
                  </a:lnTo>
                  <a:lnTo>
                    <a:pt x="2674" y="2308"/>
                  </a:lnTo>
                  <a:lnTo>
                    <a:pt x="2641" y="2349"/>
                  </a:lnTo>
                  <a:lnTo>
                    <a:pt x="2605" y="2384"/>
                  </a:lnTo>
                  <a:lnTo>
                    <a:pt x="2570" y="2415"/>
                  </a:lnTo>
                  <a:lnTo>
                    <a:pt x="2535" y="2444"/>
                  </a:lnTo>
                  <a:lnTo>
                    <a:pt x="2498" y="2466"/>
                  </a:lnTo>
                  <a:lnTo>
                    <a:pt x="2463" y="2486"/>
                  </a:lnTo>
                  <a:lnTo>
                    <a:pt x="2428" y="2500"/>
                  </a:lnTo>
                  <a:lnTo>
                    <a:pt x="2391" y="2510"/>
                  </a:lnTo>
                  <a:lnTo>
                    <a:pt x="2355" y="2517"/>
                  </a:lnTo>
                  <a:lnTo>
                    <a:pt x="2336" y="2519"/>
                  </a:lnTo>
                  <a:lnTo>
                    <a:pt x="2318" y="2519"/>
                  </a:lnTo>
                  <a:lnTo>
                    <a:pt x="2318" y="2519"/>
                  </a:lnTo>
                  <a:lnTo>
                    <a:pt x="2285" y="2517"/>
                  </a:lnTo>
                  <a:lnTo>
                    <a:pt x="2248" y="2512"/>
                  </a:lnTo>
                  <a:lnTo>
                    <a:pt x="2211" y="2503"/>
                  </a:lnTo>
                  <a:lnTo>
                    <a:pt x="2172" y="2491"/>
                  </a:lnTo>
                  <a:lnTo>
                    <a:pt x="2130" y="2473"/>
                  </a:lnTo>
                  <a:lnTo>
                    <a:pt x="2088" y="2454"/>
                  </a:lnTo>
                  <a:lnTo>
                    <a:pt x="2042" y="2431"/>
                  </a:lnTo>
                  <a:lnTo>
                    <a:pt x="1996" y="2403"/>
                  </a:lnTo>
                  <a:lnTo>
                    <a:pt x="1947" y="2373"/>
                  </a:lnTo>
                  <a:lnTo>
                    <a:pt x="1898" y="2338"/>
                  </a:lnTo>
                  <a:lnTo>
                    <a:pt x="1845" y="2301"/>
                  </a:lnTo>
                  <a:lnTo>
                    <a:pt x="1790" y="2259"/>
                  </a:lnTo>
                  <a:lnTo>
                    <a:pt x="1734" y="2215"/>
                  </a:lnTo>
                  <a:lnTo>
                    <a:pt x="1678" y="2166"/>
                  </a:lnTo>
                  <a:lnTo>
                    <a:pt x="1618" y="2113"/>
                  </a:lnTo>
                  <a:lnTo>
                    <a:pt x="1556" y="2057"/>
                  </a:lnTo>
                  <a:lnTo>
                    <a:pt x="1424" y="193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1"/>
            <p:cNvSpPr/>
            <p:nvPr/>
          </p:nvSpPr>
          <p:spPr>
            <a:xfrm>
              <a:off x="8099663" y="2135579"/>
              <a:ext cx="242168" cy="229741"/>
            </a:xfrm>
            <a:custGeom>
              <a:rect b="b" l="l" r="r" t="t"/>
              <a:pathLst>
                <a:path extrusionOk="0" h="2884" w="3040">
                  <a:moveTo>
                    <a:pt x="2963" y="0"/>
                  </a:moveTo>
                  <a:lnTo>
                    <a:pt x="3040" y="109"/>
                  </a:lnTo>
                  <a:lnTo>
                    <a:pt x="3040" y="109"/>
                  </a:lnTo>
                  <a:lnTo>
                    <a:pt x="2981" y="155"/>
                  </a:lnTo>
                  <a:lnTo>
                    <a:pt x="2922" y="203"/>
                  </a:lnTo>
                  <a:lnTo>
                    <a:pt x="2860" y="256"/>
                  </a:lnTo>
                  <a:lnTo>
                    <a:pt x="2799" y="309"/>
                  </a:lnTo>
                  <a:lnTo>
                    <a:pt x="2736" y="367"/>
                  </a:lnTo>
                  <a:lnTo>
                    <a:pt x="2673" y="428"/>
                  </a:lnTo>
                  <a:lnTo>
                    <a:pt x="2610" y="491"/>
                  </a:lnTo>
                  <a:lnTo>
                    <a:pt x="2545" y="557"/>
                  </a:lnTo>
                  <a:lnTo>
                    <a:pt x="2479" y="627"/>
                  </a:lnTo>
                  <a:lnTo>
                    <a:pt x="2413" y="699"/>
                  </a:lnTo>
                  <a:lnTo>
                    <a:pt x="2346" y="775"/>
                  </a:lnTo>
                  <a:lnTo>
                    <a:pt x="2277" y="853"/>
                  </a:lnTo>
                  <a:lnTo>
                    <a:pt x="2209" y="934"/>
                  </a:lnTo>
                  <a:lnTo>
                    <a:pt x="2139" y="1018"/>
                  </a:lnTo>
                  <a:lnTo>
                    <a:pt x="2067" y="1106"/>
                  </a:lnTo>
                  <a:lnTo>
                    <a:pt x="1996" y="1196"/>
                  </a:lnTo>
                  <a:lnTo>
                    <a:pt x="1996" y="1196"/>
                  </a:lnTo>
                  <a:lnTo>
                    <a:pt x="1926" y="1287"/>
                  </a:lnTo>
                  <a:lnTo>
                    <a:pt x="1858" y="1377"/>
                  </a:lnTo>
                  <a:lnTo>
                    <a:pt x="1790" y="1468"/>
                  </a:lnTo>
                  <a:lnTo>
                    <a:pt x="1727" y="1556"/>
                  </a:lnTo>
                  <a:lnTo>
                    <a:pt x="1664" y="1645"/>
                  </a:lnTo>
                  <a:lnTo>
                    <a:pt x="1605" y="1733"/>
                  </a:lnTo>
                  <a:lnTo>
                    <a:pt x="1546" y="1819"/>
                  </a:lnTo>
                  <a:lnTo>
                    <a:pt x="1490" y="1905"/>
                  </a:lnTo>
                  <a:lnTo>
                    <a:pt x="1437" y="1991"/>
                  </a:lnTo>
                  <a:lnTo>
                    <a:pt x="1385" y="2076"/>
                  </a:lnTo>
                  <a:lnTo>
                    <a:pt x="1336" y="2159"/>
                  </a:lnTo>
                  <a:lnTo>
                    <a:pt x="1289" y="2242"/>
                  </a:lnTo>
                  <a:lnTo>
                    <a:pt x="1243" y="2324"/>
                  </a:lnTo>
                  <a:lnTo>
                    <a:pt x="1200" y="2405"/>
                  </a:lnTo>
                  <a:lnTo>
                    <a:pt x="1160" y="2486"/>
                  </a:lnTo>
                  <a:lnTo>
                    <a:pt x="1120" y="2567"/>
                  </a:lnTo>
                  <a:lnTo>
                    <a:pt x="958" y="2676"/>
                  </a:lnTo>
                  <a:lnTo>
                    <a:pt x="958" y="2676"/>
                  </a:lnTo>
                  <a:lnTo>
                    <a:pt x="865" y="2741"/>
                  </a:lnTo>
                  <a:lnTo>
                    <a:pt x="788" y="2798"/>
                  </a:lnTo>
                  <a:lnTo>
                    <a:pt x="728" y="2845"/>
                  </a:lnTo>
                  <a:lnTo>
                    <a:pt x="704" y="2867"/>
                  </a:lnTo>
                  <a:lnTo>
                    <a:pt x="683" y="2884"/>
                  </a:lnTo>
                  <a:lnTo>
                    <a:pt x="683" y="2884"/>
                  </a:lnTo>
                  <a:lnTo>
                    <a:pt x="675" y="2856"/>
                  </a:lnTo>
                  <a:lnTo>
                    <a:pt x="666" y="2825"/>
                  </a:lnTo>
                  <a:lnTo>
                    <a:pt x="639" y="2748"/>
                  </a:lnTo>
                  <a:lnTo>
                    <a:pt x="603" y="2655"/>
                  </a:lnTo>
                  <a:lnTo>
                    <a:pt x="560" y="2546"/>
                  </a:lnTo>
                  <a:lnTo>
                    <a:pt x="498" y="2404"/>
                  </a:lnTo>
                  <a:lnTo>
                    <a:pt x="498" y="2404"/>
                  </a:lnTo>
                  <a:lnTo>
                    <a:pt x="465" y="2330"/>
                  </a:lnTo>
                  <a:lnTo>
                    <a:pt x="433" y="2261"/>
                  </a:lnTo>
                  <a:lnTo>
                    <a:pt x="401" y="2197"/>
                  </a:lnTo>
                  <a:lnTo>
                    <a:pt x="371" y="2137"/>
                  </a:lnTo>
                  <a:lnTo>
                    <a:pt x="340" y="2084"/>
                  </a:lnTo>
                  <a:lnTo>
                    <a:pt x="311" y="2034"/>
                  </a:lnTo>
                  <a:lnTo>
                    <a:pt x="281" y="1991"/>
                  </a:lnTo>
                  <a:lnTo>
                    <a:pt x="253" y="1950"/>
                  </a:lnTo>
                  <a:lnTo>
                    <a:pt x="253" y="1950"/>
                  </a:lnTo>
                  <a:lnTo>
                    <a:pt x="225" y="1915"/>
                  </a:lnTo>
                  <a:lnTo>
                    <a:pt x="195" y="1885"/>
                  </a:lnTo>
                  <a:lnTo>
                    <a:pt x="164" y="1855"/>
                  </a:lnTo>
                  <a:lnTo>
                    <a:pt x="133" y="1829"/>
                  </a:lnTo>
                  <a:lnTo>
                    <a:pt x="101" y="1807"/>
                  </a:lnTo>
                  <a:lnTo>
                    <a:pt x="69" y="1786"/>
                  </a:lnTo>
                  <a:lnTo>
                    <a:pt x="35" y="1770"/>
                  </a:lnTo>
                  <a:lnTo>
                    <a:pt x="0" y="1757"/>
                  </a:lnTo>
                  <a:lnTo>
                    <a:pt x="0" y="1757"/>
                  </a:lnTo>
                  <a:lnTo>
                    <a:pt x="30" y="1726"/>
                  </a:lnTo>
                  <a:lnTo>
                    <a:pt x="59" y="1698"/>
                  </a:lnTo>
                  <a:lnTo>
                    <a:pt x="87" y="1672"/>
                  </a:lnTo>
                  <a:lnTo>
                    <a:pt x="116" y="1646"/>
                  </a:lnTo>
                  <a:lnTo>
                    <a:pt x="144" y="1625"/>
                  </a:lnTo>
                  <a:lnTo>
                    <a:pt x="172" y="1605"/>
                  </a:lnTo>
                  <a:lnTo>
                    <a:pt x="199" y="1586"/>
                  </a:lnTo>
                  <a:lnTo>
                    <a:pt x="227" y="1568"/>
                  </a:lnTo>
                  <a:lnTo>
                    <a:pt x="254" y="1555"/>
                  </a:lnTo>
                  <a:lnTo>
                    <a:pt x="281" y="1542"/>
                  </a:lnTo>
                  <a:lnTo>
                    <a:pt x="307" y="1531"/>
                  </a:lnTo>
                  <a:lnTo>
                    <a:pt x="332" y="1523"/>
                  </a:lnTo>
                  <a:lnTo>
                    <a:pt x="359" y="1516"/>
                  </a:lnTo>
                  <a:lnTo>
                    <a:pt x="385" y="1511"/>
                  </a:lnTo>
                  <a:lnTo>
                    <a:pt x="409" y="1508"/>
                  </a:lnTo>
                  <a:lnTo>
                    <a:pt x="434" y="1507"/>
                  </a:lnTo>
                  <a:lnTo>
                    <a:pt x="434" y="1507"/>
                  </a:lnTo>
                  <a:lnTo>
                    <a:pt x="444" y="1507"/>
                  </a:lnTo>
                  <a:lnTo>
                    <a:pt x="455" y="1508"/>
                  </a:lnTo>
                  <a:lnTo>
                    <a:pt x="465" y="1511"/>
                  </a:lnTo>
                  <a:lnTo>
                    <a:pt x="476" y="1513"/>
                  </a:lnTo>
                  <a:lnTo>
                    <a:pt x="499" y="1523"/>
                  </a:lnTo>
                  <a:lnTo>
                    <a:pt x="521" y="1535"/>
                  </a:lnTo>
                  <a:lnTo>
                    <a:pt x="543" y="1551"/>
                  </a:lnTo>
                  <a:lnTo>
                    <a:pt x="566" y="1571"/>
                  </a:lnTo>
                  <a:lnTo>
                    <a:pt x="589" y="1594"/>
                  </a:lnTo>
                  <a:lnTo>
                    <a:pt x="612" y="1621"/>
                  </a:lnTo>
                  <a:lnTo>
                    <a:pt x="636" y="1652"/>
                  </a:lnTo>
                  <a:lnTo>
                    <a:pt x="659" y="1685"/>
                  </a:lnTo>
                  <a:lnTo>
                    <a:pt x="683" y="1723"/>
                  </a:lnTo>
                  <a:lnTo>
                    <a:pt x="708" y="1763"/>
                  </a:lnTo>
                  <a:lnTo>
                    <a:pt x="733" y="1809"/>
                  </a:lnTo>
                  <a:lnTo>
                    <a:pt x="757" y="1858"/>
                  </a:lnTo>
                  <a:lnTo>
                    <a:pt x="783" y="1909"/>
                  </a:lnTo>
                  <a:lnTo>
                    <a:pt x="808" y="1964"/>
                  </a:lnTo>
                  <a:lnTo>
                    <a:pt x="877" y="2117"/>
                  </a:lnTo>
                  <a:lnTo>
                    <a:pt x="877" y="2117"/>
                  </a:lnTo>
                  <a:lnTo>
                    <a:pt x="924" y="2039"/>
                  </a:lnTo>
                  <a:lnTo>
                    <a:pt x="973" y="1963"/>
                  </a:lnTo>
                  <a:lnTo>
                    <a:pt x="1024" y="1885"/>
                  </a:lnTo>
                  <a:lnTo>
                    <a:pt x="1075" y="1808"/>
                  </a:lnTo>
                  <a:lnTo>
                    <a:pt x="1129" y="1731"/>
                  </a:lnTo>
                  <a:lnTo>
                    <a:pt x="1184" y="1655"/>
                  </a:lnTo>
                  <a:lnTo>
                    <a:pt x="1242" y="1578"/>
                  </a:lnTo>
                  <a:lnTo>
                    <a:pt x="1299" y="1503"/>
                  </a:lnTo>
                  <a:lnTo>
                    <a:pt x="1360" y="1427"/>
                  </a:lnTo>
                  <a:lnTo>
                    <a:pt x="1422" y="1351"/>
                  </a:lnTo>
                  <a:lnTo>
                    <a:pt x="1485" y="1277"/>
                  </a:lnTo>
                  <a:lnTo>
                    <a:pt x="1551" y="1201"/>
                  </a:lnTo>
                  <a:lnTo>
                    <a:pt x="1618" y="1127"/>
                  </a:lnTo>
                  <a:lnTo>
                    <a:pt x="1685" y="1052"/>
                  </a:lnTo>
                  <a:lnTo>
                    <a:pt x="1757" y="978"/>
                  </a:lnTo>
                  <a:lnTo>
                    <a:pt x="1828" y="904"/>
                  </a:lnTo>
                  <a:lnTo>
                    <a:pt x="1828" y="904"/>
                  </a:lnTo>
                  <a:lnTo>
                    <a:pt x="1901" y="831"/>
                  </a:lnTo>
                  <a:lnTo>
                    <a:pt x="1973" y="761"/>
                  </a:lnTo>
                  <a:lnTo>
                    <a:pt x="2045" y="693"/>
                  </a:lnTo>
                  <a:lnTo>
                    <a:pt x="2117" y="627"/>
                  </a:lnTo>
                  <a:lnTo>
                    <a:pt x="2189" y="564"/>
                  </a:lnTo>
                  <a:lnTo>
                    <a:pt x="2260" y="502"/>
                  </a:lnTo>
                  <a:lnTo>
                    <a:pt x="2331" y="441"/>
                  </a:lnTo>
                  <a:lnTo>
                    <a:pt x="2402" y="383"/>
                  </a:lnTo>
                  <a:lnTo>
                    <a:pt x="2474" y="328"/>
                  </a:lnTo>
                  <a:lnTo>
                    <a:pt x="2544" y="274"/>
                  </a:lnTo>
                  <a:lnTo>
                    <a:pt x="2614" y="223"/>
                  </a:lnTo>
                  <a:lnTo>
                    <a:pt x="2685" y="175"/>
                  </a:lnTo>
                  <a:lnTo>
                    <a:pt x="2755" y="128"/>
                  </a:lnTo>
                  <a:lnTo>
                    <a:pt x="2825" y="83"/>
                  </a:lnTo>
                  <a:lnTo>
                    <a:pt x="2893" y="40"/>
                  </a:lnTo>
                  <a:lnTo>
                    <a:pt x="2963" y="0"/>
                  </a:lnTo>
                  <a:lnTo>
                    <a:pt x="29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1"/>
            <p:cNvSpPr/>
            <p:nvPr/>
          </p:nvSpPr>
          <p:spPr>
            <a:xfrm>
              <a:off x="8099965" y="2426054"/>
              <a:ext cx="176425" cy="163805"/>
            </a:xfrm>
            <a:custGeom>
              <a:rect b="b" l="l" r="r" t="t"/>
              <a:pathLst>
                <a:path extrusionOk="0" h="2674" w="2880">
                  <a:moveTo>
                    <a:pt x="1424" y="1937"/>
                  </a:moveTo>
                  <a:lnTo>
                    <a:pt x="1382" y="1997"/>
                  </a:lnTo>
                  <a:lnTo>
                    <a:pt x="1382" y="1997"/>
                  </a:lnTo>
                  <a:lnTo>
                    <a:pt x="1326" y="2079"/>
                  </a:lnTo>
                  <a:lnTo>
                    <a:pt x="1273" y="2157"/>
                  </a:lnTo>
                  <a:lnTo>
                    <a:pt x="1220" y="2227"/>
                  </a:lnTo>
                  <a:lnTo>
                    <a:pt x="1167" y="2294"/>
                  </a:lnTo>
                  <a:lnTo>
                    <a:pt x="1118" y="2354"/>
                  </a:lnTo>
                  <a:lnTo>
                    <a:pt x="1069" y="2410"/>
                  </a:lnTo>
                  <a:lnTo>
                    <a:pt x="1021" y="2459"/>
                  </a:lnTo>
                  <a:lnTo>
                    <a:pt x="973" y="2505"/>
                  </a:lnTo>
                  <a:lnTo>
                    <a:pt x="929" y="2544"/>
                  </a:lnTo>
                  <a:lnTo>
                    <a:pt x="885" y="2579"/>
                  </a:lnTo>
                  <a:lnTo>
                    <a:pt x="843" y="2607"/>
                  </a:lnTo>
                  <a:lnTo>
                    <a:pt x="801" y="2632"/>
                  </a:lnTo>
                  <a:lnTo>
                    <a:pt x="780" y="2642"/>
                  </a:lnTo>
                  <a:lnTo>
                    <a:pt x="760" y="2649"/>
                  </a:lnTo>
                  <a:lnTo>
                    <a:pt x="741" y="2658"/>
                  </a:lnTo>
                  <a:lnTo>
                    <a:pt x="722" y="2663"/>
                  </a:lnTo>
                  <a:lnTo>
                    <a:pt x="702" y="2669"/>
                  </a:lnTo>
                  <a:lnTo>
                    <a:pt x="685" y="2670"/>
                  </a:lnTo>
                  <a:lnTo>
                    <a:pt x="665" y="2674"/>
                  </a:lnTo>
                  <a:lnTo>
                    <a:pt x="648" y="2674"/>
                  </a:lnTo>
                  <a:lnTo>
                    <a:pt x="648" y="2674"/>
                  </a:lnTo>
                  <a:lnTo>
                    <a:pt x="606" y="2672"/>
                  </a:lnTo>
                  <a:lnTo>
                    <a:pt x="565" y="2665"/>
                  </a:lnTo>
                  <a:lnTo>
                    <a:pt x="525" y="2655"/>
                  </a:lnTo>
                  <a:lnTo>
                    <a:pt x="484" y="2641"/>
                  </a:lnTo>
                  <a:lnTo>
                    <a:pt x="444" y="2621"/>
                  </a:lnTo>
                  <a:lnTo>
                    <a:pt x="401" y="2598"/>
                  </a:lnTo>
                  <a:lnTo>
                    <a:pt x="361" y="2572"/>
                  </a:lnTo>
                  <a:lnTo>
                    <a:pt x="320" y="2540"/>
                  </a:lnTo>
                  <a:lnTo>
                    <a:pt x="280" y="2503"/>
                  </a:lnTo>
                  <a:lnTo>
                    <a:pt x="239" y="2465"/>
                  </a:lnTo>
                  <a:lnTo>
                    <a:pt x="201" y="2421"/>
                  </a:lnTo>
                  <a:lnTo>
                    <a:pt x="160" y="2371"/>
                  </a:lnTo>
                  <a:lnTo>
                    <a:pt x="120" y="2319"/>
                  </a:lnTo>
                  <a:lnTo>
                    <a:pt x="79" y="2262"/>
                  </a:lnTo>
                  <a:lnTo>
                    <a:pt x="40" y="2201"/>
                  </a:lnTo>
                  <a:lnTo>
                    <a:pt x="0" y="2136"/>
                  </a:lnTo>
                  <a:lnTo>
                    <a:pt x="0" y="2136"/>
                  </a:lnTo>
                  <a:lnTo>
                    <a:pt x="63" y="2139"/>
                  </a:lnTo>
                  <a:lnTo>
                    <a:pt x="63" y="2139"/>
                  </a:lnTo>
                  <a:lnTo>
                    <a:pt x="86" y="2139"/>
                  </a:lnTo>
                  <a:lnTo>
                    <a:pt x="111" y="2137"/>
                  </a:lnTo>
                  <a:lnTo>
                    <a:pt x="134" y="2134"/>
                  </a:lnTo>
                  <a:lnTo>
                    <a:pt x="158" y="2130"/>
                  </a:lnTo>
                  <a:lnTo>
                    <a:pt x="206" y="2120"/>
                  </a:lnTo>
                  <a:lnTo>
                    <a:pt x="255" y="2104"/>
                  </a:lnTo>
                  <a:lnTo>
                    <a:pt x="306" y="2083"/>
                  </a:lnTo>
                  <a:lnTo>
                    <a:pt x="357" y="2058"/>
                  </a:lnTo>
                  <a:lnTo>
                    <a:pt x="408" y="2030"/>
                  </a:lnTo>
                  <a:lnTo>
                    <a:pt x="459" y="1997"/>
                  </a:lnTo>
                  <a:lnTo>
                    <a:pt x="512" y="1958"/>
                  </a:lnTo>
                  <a:lnTo>
                    <a:pt x="565" y="1916"/>
                  </a:lnTo>
                  <a:lnTo>
                    <a:pt x="620" y="1868"/>
                  </a:lnTo>
                  <a:lnTo>
                    <a:pt x="674" y="1817"/>
                  </a:lnTo>
                  <a:lnTo>
                    <a:pt x="731" y="1763"/>
                  </a:lnTo>
                  <a:lnTo>
                    <a:pt x="785" y="1701"/>
                  </a:lnTo>
                  <a:lnTo>
                    <a:pt x="843" y="1638"/>
                  </a:lnTo>
                  <a:lnTo>
                    <a:pt x="900" y="1567"/>
                  </a:lnTo>
                  <a:lnTo>
                    <a:pt x="977" y="1471"/>
                  </a:lnTo>
                  <a:lnTo>
                    <a:pt x="877" y="1362"/>
                  </a:lnTo>
                  <a:lnTo>
                    <a:pt x="877" y="1362"/>
                  </a:lnTo>
                  <a:lnTo>
                    <a:pt x="827" y="1307"/>
                  </a:lnTo>
                  <a:lnTo>
                    <a:pt x="778" y="1253"/>
                  </a:lnTo>
                  <a:lnTo>
                    <a:pt x="734" y="1198"/>
                  </a:lnTo>
                  <a:lnTo>
                    <a:pt x="694" y="1147"/>
                  </a:lnTo>
                  <a:lnTo>
                    <a:pt x="657" y="1096"/>
                  </a:lnTo>
                  <a:lnTo>
                    <a:pt x="621" y="1045"/>
                  </a:lnTo>
                  <a:lnTo>
                    <a:pt x="590" y="996"/>
                  </a:lnTo>
                  <a:lnTo>
                    <a:pt x="563" y="948"/>
                  </a:lnTo>
                  <a:lnTo>
                    <a:pt x="539" y="901"/>
                  </a:lnTo>
                  <a:lnTo>
                    <a:pt x="518" y="855"/>
                  </a:lnTo>
                  <a:lnTo>
                    <a:pt x="498" y="811"/>
                  </a:lnTo>
                  <a:lnTo>
                    <a:pt x="484" y="767"/>
                  </a:lnTo>
                  <a:lnTo>
                    <a:pt x="472" y="723"/>
                  </a:lnTo>
                  <a:lnTo>
                    <a:pt x="465" y="683"/>
                  </a:lnTo>
                  <a:lnTo>
                    <a:pt x="459" y="642"/>
                  </a:lnTo>
                  <a:lnTo>
                    <a:pt x="458" y="602"/>
                  </a:lnTo>
                  <a:lnTo>
                    <a:pt x="458" y="602"/>
                  </a:lnTo>
                  <a:lnTo>
                    <a:pt x="459" y="570"/>
                  </a:lnTo>
                  <a:lnTo>
                    <a:pt x="465" y="537"/>
                  </a:lnTo>
                  <a:lnTo>
                    <a:pt x="474" y="503"/>
                  </a:lnTo>
                  <a:lnTo>
                    <a:pt x="486" y="468"/>
                  </a:lnTo>
                  <a:lnTo>
                    <a:pt x="502" y="433"/>
                  </a:lnTo>
                  <a:lnTo>
                    <a:pt x="523" y="398"/>
                  </a:lnTo>
                  <a:lnTo>
                    <a:pt x="546" y="361"/>
                  </a:lnTo>
                  <a:lnTo>
                    <a:pt x="572" y="324"/>
                  </a:lnTo>
                  <a:lnTo>
                    <a:pt x="604" y="287"/>
                  </a:lnTo>
                  <a:lnTo>
                    <a:pt x="637" y="248"/>
                  </a:lnTo>
                  <a:lnTo>
                    <a:pt x="674" y="208"/>
                  </a:lnTo>
                  <a:lnTo>
                    <a:pt x="716" y="167"/>
                  </a:lnTo>
                  <a:lnTo>
                    <a:pt x="760" y="127"/>
                  </a:lnTo>
                  <a:lnTo>
                    <a:pt x="810" y="84"/>
                  </a:lnTo>
                  <a:lnTo>
                    <a:pt x="861" y="42"/>
                  </a:lnTo>
                  <a:lnTo>
                    <a:pt x="917" y="0"/>
                  </a:lnTo>
                  <a:lnTo>
                    <a:pt x="917" y="0"/>
                  </a:lnTo>
                  <a:lnTo>
                    <a:pt x="926" y="56"/>
                  </a:lnTo>
                  <a:lnTo>
                    <a:pt x="938" y="111"/>
                  </a:lnTo>
                  <a:lnTo>
                    <a:pt x="951" y="165"/>
                  </a:lnTo>
                  <a:lnTo>
                    <a:pt x="966" y="222"/>
                  </a:lnTo>
                  <a:lnTo>
                    <a:pt x="984" y="276"/>
                  </a:lnTo>
                  <a:lnTo>
                    <a:pt x="1003" y="331"/>
                  </a:lnTo>
                  <a:lnTo>
                    <a:pt x="1025" y="385"/>
                  </a:lnTo>
                  <a:lnTo>
                    <a:pt x="1047" y="438"/>
                  </a:lnTo>
                  <a:lnTo>
                    <a:pt x="1074" y="493"/>
                  </a:lnTo>
                  <a:lnTo>
                    <a:pt x="1102" y="547"/>
                  </a:lnTo>
                  <a:lnTo>
                    <a:pt x="1130" y="600"/>
                  </a:lnTo>
                  <a:lnTo>
                    <a:pt x="1162" y="654"/>
                  </a:lnTo>
                  <a:lnTo>
                    <a:pt x="1197" y="707"/>
                  </a:lnTo>
                  <a:lnTo>
                    <a:pt x="1232" y="760"/>
                  </a:lnTo>
                  <a:lnTo>
                    <a:pt x="1269" y="813"/>
                  </a:lnTo>
                  <a:lnTo>
                    <a:pt x="1310" y="866"/>
                  </a:lnTo>
                  <a:lnTo>
                    <a:pt x="1396" y="975"/>
                  </a:lnTo>
                  <a:lnTo>
                    <a:pt x="1465" y="887"/>
                  </a:lnTo>
                  <a:lnTo>
                    <a:pt x="1465" y="887"/>
                  </a:lnTo>
                  <a:lnTo>
                    <a:pt x="1524" y="813"/>
                  </a:lnTo>
                  <a:lnTo>
                    <a:pt x="1583" y="742"/>
                  </a:lnTo>
                  <a:lnTo>
                    <a:pt x="1641" y="679"/>
                  </a:lnTo>
                  <a:lnTo>
                    <a:pt x="1699" y="619"/>
                  </a:lnTo>
                  <a:lnTo>
                    <a:pt x="1755" y="563"/>
                  </a:lnTo>
                  <a:lnTo>
                    <a:pt x="1811" y="514"/>
                  </a:lnTo>
                  <a:lnTo>
                    <a:pt x="1866" y="468"/>
                  </a:lnTo>
                  <a:lnTo>
                    <a:pt x="1921" y="427"/>
                  </a:lnTo>
                  <a:lnTo>
                    <a:pt x="1975" y="392"/>
                  </a:lnTo>
                  <a:lnTo>
                    <a:pt x="2028" y="361"/>
                  </a:lnTo>
                  <a:lnTo>
                    <a:pt x="2081" y="334"/>
                  </a:lnTo>
                  <a:lnTo>
                    <a:pt x="2132" y="313"/>
                  </a:lnTo>
                  <a:lnTo>
                    <a:pt x="2158" y="304"/>
                  </a:lnTo>
                  <a:lnTo>
                    <a:pt x="2183" y="296"/>
                  </a:lnTo>
                  <a:lnTo>
                    <a:pt x="2209" y="289"/>
                  </a:lnTo>
                  <a:lnTo>
                    <a:pt x="2234" y="283"/>
                  </a:lnTo>
                  <a:lnTo>
                    <a:pt x="2259" y="280"/>
                  </a:lnTo>
                  <a:lnTo>
                    <a:pt x="2283" y="276"/>
                  </a:lnTo>
                  <a:lnTo>
                    <a:pt x="2308" y="274"/>
                  </a:lnTo>
                  <a:lnTo>
                    <a:pt x="2333" y="274"/>
                  </a:lnTo>
                  <a:lnTo>
                    <a:pt x="2333" y="274"/>
                  </a:lnTo>
                  <a:lnTo>
                    <a:pt x="2369" y="276"/>
                  </a:lnTo>
                  <a:lnTo>
                    <a:pt x="2406" y="281"/>
                  </a:lnTo>
                  <a:lnTo>
                    <a:pt x="2442" y="290"/>
                  </a:lnTo>
                  <a:lnTo>
                    <a:pt x="2475" y="303"/>
                  </a:lnTo>
                  <a:lnTo>
                    <a:pt x="2509" y="320"/>
                  </a:lnTo>
                  <a:lnTo>
                    <a:pt x="2540" y="340"/>
                  </a:lnTo>
                  <a:lnTo>
                    <a:pt x="2570" y="362"/>
                  </a:lnTo>
                  <a:lnTo>
                    <a:pt x="2600" y="391"/>
                  </a:lnTo>
                  <a:lnTo>
                    <a:pt x="2628" y="420"/>
                  </a:lnTo>
                  <a:lnTo>
                    <a:pt x="2655" y="456"/>
                  </a:lnTo>
                  <a:lnTo>
                    <a:pt x="2681" y="493"/>
                  </a:lnTo>
                  <a:lnTo>
                    <a:pt x="2706" y="535"/>
                  </a:lnTo>
                  <a:lnTo>
                    <a:pt x="2730" y="581"/>
                  </a:lnTo>
                  <a:lnTo>
                    <a:pt x="2751" y="630"/>
                  </a:lnTo>
                  <a:lnTo>
                    <a:pt x="2774" y="681"/>
                  </a:lnTo>
                  <a:lnTo>
                    <a:pt x="2794" y="737"/>
                  </a:lnTo>
                  <a:lnTo>
                    <a:pt x="2794" y="737"/>
                  </a:lnTo>
                  <a:lnTo>
                    <a:pt x="2755" y="734"/>
                  </a:lnTo>
                  <a:lnTo>
                    <a:pt x="2729" y="732"/>
                  </a:lnTo>
                  <a:lnTo>
                    <a:pt x="2729" y="732"/>
                  </a:lnTo>
                  <a:lnTo>
                    <a:pt x="2711" y="732"/>
                  </a:lnTo>
                  <a:lnTo>
                    <a:pt x="2692" y="735"/>
                  </a:lnTo>
                  <a:lnTo>
                    <a:pt x="2672" y="739"/>
                  </a:lnTo>
                  <a:lnTo>
                    <a:pt x="2653" y="744"/>
                  </a:lnTo>
                  <a:lnTo>
                    <a:pt x="2632" y="749"/>
                  </a:lnTo>
                  <a:lnTo>
                    <a:pt x="2609" y="758"/>
                  </a:lnTo>
                  <a:lnTo>
                    <a:pt x="2563" y="778"/>
                  </a:lnTo>
                  <a:lnTo>
                    <a:pt x="2512" y="804"/>
                  </a:lnTo>
                  <a:lnTo>
                    <a:pt x="2459" y="836"/>
                  </a:lnTo>
                  <a:lnTo>
                    <a:pt x="2401" y="873"/>
                  </a:lnTo>
                  <a:lnTo>
                    <a:pt x="2341" y="917"/>
                  </a:lnTo>
                  <a:lnTo>
                    <a:pt x="2341" y="917"/>
                  </a:lnTo>
                  <a:lnTo>
                    <a:pt x="2280" y="964"/>
                  </a:lnTo>
                  <a:lnTo>
                    <a:pt x="2222" y="1012"/>
                  </a:lnTo>
                  <a:lnTo>
                    <a:pt x="2165" y="1063"/>
                  </a:lnTo>
                  <a:lnTo>
                    <a:pt x="2111" y="1114"/>
                  </a:lnTo>
                  <a:lnTo>
                    <a:pt x="2060" y="1166"/>
                  </a:lnTo>
                  <a:lnTo>
                    <a:pt x="2010" y="1221"/>
                  </a:lnTo>
                  <a:lnTo>
                    <a:pt x="1965" y="1275"/>
                  </a:lnTo>
                  <a:lnTo>
                    <a:pt x="1921" y="1333"/>
                  </a:lnTo>
                  <a:lnTo>
                    <a:pt x="1834" y="1450"/>
                  </a:lnTo>
                  <a:lnTo>
                    <a:pt x="1917" y="1531"/>
                  </a:lnTo>
                  <a:lnTo>
                    <a:pt x="1917" y="1531"/>
                  </a:lnTo>
                  <a:lnTo>
                    <a:pt x="1975" y="1585"/>
                  </a:lnTo>
                  <a:lnTo>
                    <a:pt x="2033" y="1636"/>
                  </a:lnTo>
                  <a:lnTo>
                    <a:pt x="2091" y="1682"/>
                  </a:lnTo>
                  <a:lnTo>
                    <a:pt x="2149" y="1726"/>
                  </a:lnTo>
                  <a:lnTo>
                    <a:pt x="2209" y="1766"/>
                  </a:lnTo>
                  <a:lnTo>
                    <a:pt x="2269" y="1803"/>
                  </a:lnTo>
                  <a:lnTo>
                    <a:pt x="2329" y="1837"/>
                  </a:lnTo>
                  <a:lnTo>
                    <a:pt x="2389" y="1867"/>
                  </a:lnTo>
                  <a:lnTo>
                    <a:pt x="2449" y="1891"/>
                  </a:lnTo>
                  <a:lnTo>
                    <a:pt x="2510" y="1914"/>
                  </a:lnTo>
                  <a:lnTo>
                    <a:pt x="2570" y="1933"/>
                  </a:lnTo>
                  <a:lnTo>
                    <a:pt x="2632" y="1949"/>
                  </a:lnTo>
                  <a:lnTo>
                    <a:pt x="2693" y="1962"/>
                  </a:lnTo>
                  <a:lnTo>
                    <a:pt x="2755" y="1970"/>
                  </a:lnTo>
                  <a:lnTo>
                    <a:pt x="2817" y="1976"/>
                  </a:lnTo>
                  <a:lnTo>
                    <a:pt x="2880" y="1977"/>
                  </a:lnTo>
                  <a:lnTo>
                    <a:pt x="2880" y="1977"/>
                  </a:lnTo>
                  <a:lnTo>
                    <a:pt x="2847" y="2042"/>
                  </a:lnTo>
                  <a:lnTo>
                    <a:pt x="2813" y="2104"/>
                  </a:lnTo>
                  <a:lnTo>
                    <a:pt x="2778" y="2162"/>
                  </a:lnTo>
                  <a:lnTo>
                    <a:pt x="2744" y="2215"/>
                  </a:lnTo>
                  <a:lnTo>
                    <a:pt x="2709" y="2262"/>
                  </a:lnTo>
                  <a:lnTo>
                    <a:pt x="2674" y="2308"/>
                  </a:lnTo>
                  <a:lnTo>
                    <a:pt x="2641" y="2349"/>
                  </a:lnTo>
                  <a:lnTo>
                    <a:pt x="2605" y="2384"/>
                  </a:lnTo>
                  <a:lnTo>
                    <a:pt x="2570" y="2415"/>
                  </a:lnTo>
                  <a:lnTo>
                    <a:pt x="2535" y="2444"/>
                  </a:lnTo>
                  <a:lnTo>
                    <a:pt x="2498" y="2466"/>
                  </a:lnTo>
                  <a:lnTo>
                    <a:pt x="2463" y="2486"/>
                  </a:lnTo>
                  <a:lnTo>
                    <a:pt x="2428" y="2500"/>
                  </a:lnTo>
                  <a:lnTo>
                    <a:pt x="2391" y="2510"/>
                  </a:lnTo>
                  <a:lnTo>
                    <a:pt x="2355" y="2517"/>
                  </a:lnTo>
                  <a:lnTo>
                    <a:pt x="2336" y="2519"/>
                  </a:lnTo>
                  <a:lnTo>
                    <a:pt x="2318" y="2519"/>
                  </a:lnTo>
                  <a:lnTo>
                    <a:pt x="2318" y="2519"/>
                  </a:lnTo>
                  <a:lnTo>
                    <a:pt x="2285" y="2517"/>
                  </a:lnTo>
                  <a:lnTo>
                    <a:pt x="2248" y="2512"/>
                  </a:lnTo>
                  <a:lnTo>
                    <a:pt x="2211" y="2503"/>
                  </a:lnTo>
                  <a:lnTo>
                    <a:pt x="2172" y="2491"/>
                  </a:lnTo>
                  <a:lnTo>
                    <a:pt x="2130" y="2473"/>
                  </a:lnTo>
                  <a:lnTo>
                    <a:pt x="2088" y="2454"/>
                  </a:lnTo>
                  <a:lnTo>
                    <a:pt x="2042" y="2431"/>
                  </a:lnTo>
                  <a:lnTo>
                    <a:pt x="1996" y="2403"/>
                  </a:lnTo>
                  <a:lnTo>
                    <a:pt x="1947" y="2373"/>
                  </a:lnTo>
                  <a:lnTo>
                    <a:pt x="1898" y="2338"/>
                  </a:lnTo>
                  <a:lnTo>
                    <a:pt x="1845" y="2301"/>
                  </a:lnTo>
                  <a:lnTo>
                    <a:pt x="1790" y="2259"/>
                  </a:lnTo>
                  <a:lnTo>
                    <a:pt x="1734" y="2215"/>
                  </a:lnTo>
                  <a:lnTo>
                    <a:pt x="1678" y="2166"/>
                  </a:lnTo>
                  <a:lnTo>
                    <a:pt x="1618" y="2113"/>
                  </a:lnTo>
                  <a:lnTo>
                    <a:pt x="1556" y="2057"/>
                  </a:lnTo>
                  <a:lnTo>
                    <a:pt x="1424" y="193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1"/>
            <p:cNvSpPr/>
            <p:nvPr/>
          </p:nvSpPr>
          <p:spPr>
            <a:xfrm>
              <a:off x="8099965" y="2762412"/>
              <a:ext cx="176425" cy="163805"/>
            </a:xfrm>
            <a:custGeom>
              <a:rect b="b" l="l" r="r" t="t"/>
              <a:pathLst>
                <a:path extrusionOk="0" h="2674" w="2880">
                  <a:moveTo>
                    <a:pt x="1424" y="1937"/>
                  </a:moveTo>
                  <a:lnTo>
                    <a:pt x="1382" y="1997"/>
                  </a:lnTo>
                  <a:lnTo>
                    <a:pt x="1382" y="1997"/>
                  </a:lnTo>
                  <a:lnTo>
                    <a:pt x="1326" y="2079"/>
                  </a:lnTo>
                  <a:lnTo>
                    <a:pt x="1273" y="2157"/>
                  </a:lnTo>
                  <a:lnTo>
                    <a:pt x="1220" y="2227"/>
                  </a:lnTo>
                  <a:lnTo>
                    <a:pt x="1167" y="2294"/>
                  </a:lnTo>
                  <a:lnTo>
                    <a:pt x="1118" y="2354"/>
                  </a:lnTo>
                  <a:lnTo>
                    <a:pt x="1069" y="2410"/>
                  </a:lnTo>
                  <a:lnTo>
                    <a:pt x="1021" y="2459"/>
                  </a:lnTo>
                  <a:lnTo>
                    <a:pt x="973" y="2505"/>
                  </a:lnTo>
                  <a:lnTo>
                    <a:pt x="929" y="2544"/>
                  </a:lnTo>
                  <a:lnTo>
                    <a:pt x="885" y="2579"/>
                  </a:lnTo>
                  <a:lnTo>
                    <a:pt x="843" y="2607"/>
                  </a:lnTo>
                  <a:lnTo>
                    <a:pt x="801" y="2632"/>
                  </a:lnTo>
                  <a:lnTo>
                    <a:pt x="780" y="2642"/>
                  </a:lnTo>
                  <a:lnTo>
                    <a:pt x="760" y="2649"/>
                  </a:lnTo>
                  <a:lnTo>
                    <a:pt x="741" y="2658"/>
                  </a:lnTo>
                  <a:lnTo>
                    <a:pt x="722" y="2663"/>
                  </a:lnTo>
                  <a:lnTo>
                    <a:pt x="702" y="2669"/>
                  </a:lnTo>
                  <a:lnTo>
                    <a:pt x="685" y="2670"/>
                  </a:lnTo>
                  <a:lnTo>
                    <a:pt x="665" y="2674"/>
                  </a:lnTo>
                  <a:lnTo>
                    <a:pt x="648" y="2674"/>
                  </a:lnTo>
                  <a:lnTo>
                    <a:pt x="648" y="2674"/>
                  </a:lnTo>
                  <a:lnTo>
                    <a:pt x="606" y="2672"/>
                  </a:lnTo>
                  <a:lnTo>
                    <a:pt x="565" y="2665"/>
                  </a:lnTo>
                  <a:lnTo>
                    <a:pt x="525" y="2655"/>
                  </a:lnTo>
                  <a:lnTo>
                    <a:pt x="484" y="2641"/>
                  </a:lnTo>
                  <a:lnTo>
                    <a:pt x="444" y="2621"/>
                  </a:lnTo>
                  <a:lnTo>
                    <a:pt x="401" y="2598"/>
                  </a:lnTo>
                  <a:lnTo>
                    <a:pt x="361" y="2572"/>
                  </a:lnTo>
                  <a:lnTo>
                    <a:pt x="320" y="2540"/>
                  </a:lnTo>
                  <a:lnTo>
                    <a:pt x="280" y="2503"/>
                  </a:lnTo>
                  <a:lnTo>
                    <a:pt x="239" y="2465"/>
                  </a:lnTo>
                  <a:lnTo>
                    <a:pt x="201" y="2421"/>
                  </a:lnTo>
                  <a:lnTo>
                    <a:pt x="160" y="2371"/>
                  </a:lnTo>
                  <a:lnTo>
                    <a:pt x="120" y="2319"/>
                  </a:lnTo>
                  <a:lnTo>
                    <a:pt x="79" y="2262"/>
                  </a:lnTo>
                  <a:lnTo>
                    <a:pt x="40" y="2201"/>
                  </a:lnTo>
                  <a:lnTo>
                    <a:pt x="0" y="2136"/>
                  </a:lnTo>
                  <a:lnTo>
                    <a:pt x="0" y="2136"/>
                  </a:lnTo>
                  <a:lnTo>
                    <a:pt x="63" y="2139"/>
                  </a:lnTo>
                  <a:lnTo>
                    <a:pt x="63" y="2139"/>
                  </a:lnTo>
                  <a:lnTo>
                    <a:pt x="86" y="2139"/>
                  </a:lnTo>
                  <a:lnTo>
                    <a:pt x="111" y="2137"/>
                  </a:lnTo>
                  <a:lnTo>
                    <a:pt x="134" y="2134"/>
                  </a:lnTo>
                  <a:lnTo>
                    <a:pt x="158" y="2130"/>
                  </a:lnTo>
                  <a:lnTo>
                    <a:pt x="206" y="2120"/>
                  </a:lnTo>
                  <a:lnTo>
                    <a:pt x="255" y="2104"/>
                  </a:lnTo>
                  <a:lnTo>
                    <a:pt x="306" y="2083"/>
                  </a:lnTo>
                  <a:lnTo>
                    <a:pt x="357" y="2058"/>
                  </a:lnTo>
                  <a:lnTo>
                    <a:pt x="408" y="2030"/>
                  </a:lnTo>
                  <a:lnTo>
                    <a:pt x="459" y="1997"/>
                  </a:lnTo>
                  <a:lnTo>
                    <a:pt x="512" y="1958"/>
                  </a:lnTo>
                  <a:lnTo>
                    <a:pt x="565" y="1916"/>
                  </a:lnTo>
                  <a:lnTo>
                    <a:pt x="620" y="1868"/>
                  </a:lnTo>
                  <a:lnTo>
                    <a:pt x="674" y="1817"/>
                  </a:lnTo>
                  <a:lnTo>
                    <a:pt x="731" y="1763"/>
                  </a:lnTo>
                  <a:lnTo>
                    <a:pt x="785" y="1701"/>
                  </a:lnTo>
                  <a:lnTo>
                    <a:pt x="843" y="1638"/>
                  </a:lnTo>
                  <a:lnTo>
                    <a:pt x="900" y="1567"/>
                  </a:lnTo>
                  <a:lnTo>
                    <a:pt x="977" y="1471"/>
                  </a:lnTo>
                  <a:lnTo>
                    <a:pt x="877" y="1362"/>
                  </a:lnTo>
                  <a:lnTo>
                    <a:pt x="877" y="1362"/>
                  </a:lnTo>
                  <a:lnTo>
                    <a:pt x="827" y="1307"/>
                  </a:lnTo>
                  <a:lnTo>
                    <a:pt x="778" y="1253"/>
                  </a:lnTo>
                  <a:lnTo>
                    <a:pt x="734" y="1198"/>
                  </a:lnTo>
                  <a:lnTo>
                    <a:pt x="694" y="1147"/>
                  </a:lnTo>
                  <a:lnTo>
                    <a:pt x="657" y="1096"/>
                  </a:lnTo>
                  <a:lnTo>
                    <a:pt x="621" y="1045"/>
                  </a:lnTo>
                  <a:lnTo>
                    <a:pt x="590" y="996"/>
                  </a:lnTo>
                  <a:lnTo>
                    <a:pt x="563" y="948"/>
                  </a:lnTo>
                  <a:lnTo>
                    <a:pt x="539" y="901"/>
                  </a:lnTo>
                  <a:lnTo>
                    <a:pt x="518" y="855"/>
                  </a:lnTo>
                  <a:lnTo>
                    <a:pt x="498" y="811"/>
                  </a:lnTo>
                  <a:lnTo>
                    <a:pt x="484" y="767"/>
                  </a:lnTo>
                  <a:lnTo>
                    <a:pt x="472" y="723"/>
                  </a:lnTo>
                  <a:lnTo>
                    <a:pt x="465" y="683"/>
                  </a:lnTo>
                  <a:lnTo>
                    <a:pt x="459" y="642"/>
                  </a:lnTo>
                  <a:lnTo>
                    <a:pt x="458" y="602"/>
                  </a:lnTo>
                  <a:lnTo>
                    <a:pt x="458" y="602"/>
                  </a:lnTo>
                  <a:lnTo>
                    <a:pt x="459" y="570"/>
                  </a:lnTo>
                  <a:lnTo>
                    <a:pt x="465" y="537"/>
                  </a:lnTo>
                  <a:lnTo>
                    <a:pt x="474" y="503"/>
                  </a:lnTo>
                  <a:lnTo>
                    <a:pt x="486" y="468"/>
                  </a:lnTo>
                  <a:lnTo>
                    <a:pt x="502" y="433"/>
                  </a:lnTo>
                  <a:lnTo>
                    <a:pt x="523" y="398"/>
                  </a:lnTo>
                  <a:lnTo>
                    <a:pt x="546" y="361"/>
                  </a:lnTo>
                  <a:lnTo>
                    <a:pt x="572" y="324"/>
                  </a:lnTo>
                  <a:lnTo>
                    <a:pt x="604" y="287"/>
                  </a:lnTo>
                  <a:lnTo>
                    <a:pt x="637" y="248"/>
                  </a:lnTo>
                  <a:lnTo>
                    <a:pt x="674" y="208"/>
                  </a:lnTo>
                  <a:lnTo>
                    <a:pt x="716" y="167"/>
                  </a:lnTo>
                  <a:lnTo>
                    <a:pt x="760" y="127"/>
                  </a:lnTo>
                  <a:lnTo>
                    <a:pt x="810" y="84"/>
                  </a:lnTo>
                  <a:lnTo>
                    <a:pt x="861" y="42"/>
                  </a:lnTo>
                  <a:lnTo>
                    <a:pt x="917" y="0"/>
                  </a:lnTo>
                  <a:lnTo>
                    <a:pt x="917" y="0"/>
                  </a:lnTo>
                  <a:lnTo>
                    <a:pt x="926" y="56"/>
                  </a:lnTo>
                  <a:lnTo>
                    <a:pt x="938" y="111"/>
                  </a:lnTo>
                  <a:lnTo>
                    <a:pt x="951" y="165"/>
                  </a:lnTo>
                  <a:lnTo>
                    <a:pt x="966" y="222"/>
                  </a:lnTo>
                  <a:lnTo>
                    <a:pt x="984" y="276"/>
                  </a:lnTo>
                  <a:lnTo>
                    <a:pt x="1003" y="331"/>
                  </a:lnTo>
                  <a:lnTo>
                    <a:pt x="1025" y="385"/>
                  </a:lnTo>
                  <a:lnTo>
                    <a:pt x="1047" y="438"/>
                  </a:lnTo>
                  <a:lnTo>
                    <a:pt x="1074" y="493"/>
                  </a:lnTo>
                  <a:lnTo>
                    <a:pt x="1102" y="547"/>
                  </a:lnTo>
                  <a:lnTo>
                    <a:pt x="1130" y="600"/>
                  </a:lnTo>
                  <a:lnTo>
                    <a:pt x="1162" y="654"/>
                  </a:lnTo>
                  <a:lnTo>
                    <a:pt x="1197" y="707"/>
                  </a:lnTo>
                  <a:lnTo>
                    <a:pt x="1232" y="760"/>
                  </a:lnTo>
                  <a:lnTo>
                    <a:pt x="1269" y="813"/>
                  </a:lnTo>
                  <a:lnTo>
                    <a:pt x="1310" y="866"/>
                  </a:lnTo>
                  <a:lnTo>
                    <a:pt x="1396" y="975"/>
                  </a:lnTo>
                  <a:lnTo>
                    <a:pt x="1465" y="887"/>
                  </a:lnTo>
                  <a:lnTo>
                    <a:pt x="1465" y="887"/>
                  </a:lnTo>
                  <a:lnTo>
                    <a:pt x="1524" y="813"/>
                  </a:lnTo>
                  <a:lnTo>
                    <a:pt x="1583" y="742"/>
                  </a:lnTo>
                  <a:lnTo>
                    <a:pt x="1641" y="679"/>
                  </a:lnTo>
                  <a:lnTo>
                    <a:pt x="1699" y="619"/>
                  </a:lnTo>
                  <a:lnTo>
                    <a:pt x="1755" y="563"/>
                  </a:lnTo>
                  <a:lnTo>
                    <a:pt x="1811" y="514"/>
                  </a:lnTo>
                  <a:lnTo>
                    <a:pt x="1866" y="468"/>
                  </a:lnTo>
                  <a:lnTo>
                    <a:pt x="1921" y="427"/>
                  </a:lnTo>
                  <a:lnTo>
                    <a:pt x="1975" y="392"/>
                  </a:lnTo>
                  <a:lnTo>
                    <a:pt x="2028" y="361"/>
                  </a:lnTo>
                  <a:lnTo>
                    <a:pt x="2081" y="334"/>
                  </a:lnTo>
                  <a:lnTo>
                    <a:pt x="2132" y="313"/>
                  </a:lnTo>
                  <a:lnTo>
                    <a:pt x="2158" y="304"/>
                  </a:lnTo>
                  <a:lnTo>
                    <a:pt x="2183" y="296"/>
                  </a:lnTo>
                  <a:lnTo>
                    <a:pt x="2209" y="289"/>
                  </a:lnTo>
                  <a:lnTo>
                    <a:pt x="2234" y="283"/>
                  </a:lnTo>
                  <a:lnTo>
                    <a:pt x="2259" y="280"/>
                  </a:lnTo>
                  <a:lnTo>
                    <a:pt x="2283" y="276"/>
                  </a:lnTo>
                  <a:lnTo>
                    <a:pt x="2308" y="274"/>
                  </a:lnTo>
                  <a:lnTo>
                    <a:pt x="2333" y="274"/>
                  </a:lnTo>
                  <a:lnTo>
                    <a:pt x="2333" y="274"/>
                  </a:lnTo>
                  <a:lnTo>
                    <a:pt x="2369" y="276"/>
                  </a:lnTo>
                  <a:lnTo>
                    <a:pt x="2406" y="281"/>
                  </a:lnTo>
                  <a:lnTo>
                    <a:pt x="2442" y="290"/>
                  </a:lnTo>
                  <a:lnTo>
                    <a:pt x="2475" y="303"/>
                  </a:lnTo>
                  <a:lnTo>
                    <a:pt x="2509" y="320"/>
                  </a:lnTo>
                  <a:lnTo>
                    <a:pt x="2540" y="340"/>
                  </a:lnTo>
                  <a:lnTo>
                    <a:pt x="2570" y="362"/>
                  </a:lnTo>
                  <a:lnTo>
                    <a:pt x="2600" y="391"/>
                  </a:lnTo>
                  <a:lnTo>
                    <a:pt x="2628" y="420"/>
                  </a:lnTo>
                  <a:lnTo>
                    <a:pt x="2655" y="456"/>
                  </a:lnTo>
                  <a:lnTo>
                    <a:pt x="2681" y="493"/>
                  </a:lnTo>
                  <a:lnTo>
                    <a:pt x="2706" y="535"/>
                  </a:lnTo>
                  <a:lnTo>
                    <a:pt x="2730" y="581"/>
                  </a:lnTo>
                  <a:lnTo>
                    <a:pt x="2751" y="630"/>
                  </a:lnTo>
                  <a:lnTo>
                    <a:pt x="2774" y="681"/>
                  </a:lnTo>
                  <a:lnTo>
                    <a:pt x="2794" y="737"/>
                  </a:lnTo>
                  <a:lnTo>
                    <a:pt x="2794" y="737"/>
                  </a:lnTo>
                  <a:lnTo>
                    <a:pt x="2755" y="734"/>
                  </a:lnTo>
                  <a:lnTo>
                    <a:pt x="2729" y="732"/>
                  </a:lnTo>
                  <a:lnTo>
                    <a:pt x="2729" y="732"/>
                  </a:lnTo>
                  <a:lnTo>
                    <a:pt x="2711" y="732"/>
                  </a:lnTo>
                  <a:lnTo>
                    <a:pt x="2692" y="735"/>
                  </a:lnTo>
                  <a:lnTo>
                    <a:pt x="2672" y="739"/>
                  </a:lnTo>
                  <a:lnTo>
                    <a:pt x="2653" y="744"/>
                  </a:lnTo>
                  <a:lnTo>
                    <a:pt x="2632" y="749"/>
                  </a:lnTo>
                  <a:lnTo>
                    <a:pt x="2609" y="758"/>
                  </a:lnTo>
                  <a:lnTo>
                    <a:pt x="2563" y="778"/>
                  </a:lnTo>
                  <a:lnTo>
                    <a:pt x="2512" y="804"/>
                  </a:lnTo>
                  <a:lnTo>
                    <a:pt x="2459" y="836"/>
                  </a:lnTo>
                  <a:lnTo>
                    <a:pt x="2401" y="873"/>
                  </a:lnTo>
                  <a:lnTo>
                    <a:pt x="2341" y="917"/>
                  </a:lnTo>
                  <a:lnTo>
                    <a:pt x="2341" y="917"/>
                  </a:lnTo>
                  <a:lnTo>
                    <a:pt x="2280" y="964"/>
                  </a:lnTo>
                  <a:lnTo>
                    <a:pt x="2222" y="1012"/>
                  </a:lnTo>
                  <a:lnTo>
                    <a:pt x="2165" y="1063"/>
                  </a:lnTo>
                  <a:lnTo>
                    <a:pt x="2111" y="1114"/>
                  </a:lnTo>
                  <a:lnTo>
                    <a:pt x="2060" y="1166"/>
                  </a:lnTo>
                  <a:lnTo>
                    <a:pt x="2010" y="1221"/>
                  </a:lnTo>
                  <a:lnTo>
                    <a:pt x="1965" y="1275"/>
                  </a:lnTo>
                  <a:lnTo>
                    <a:pt x="1921" y="1333"/>
                  </a:lnTo>
                  <a:lnTo>
                    <a:pt x="1834" y="1450"/>
                  </a:lnTo>
                  <a:lnTo>
                    <a:pt x="1917" y="1531"/>
                  </a:lnTo>
                  <a:lnTo>
                    <a:pt x="1917" y="1531"/>
                  </a:lnTo>
                  <a:lnTo>
                    <a:pt x="1975" y="1585"/>
                  </a:lnTo>
                  <a:lnTo>
                    <a:pt x="2033" y="1636"/>
                  </a:lnTo>
                  <a:lnTo>
                    <a:pt x="2091" y="1682"/>
                  </a:lnTo>
                  <a:lnTo>
                    <a:pt x="2149" y="1726"/>
                  </a:lnTo>
                  <a:lnTo>
                    <a:pt x="2209" y="1766"/>
                  </a:lnTo>
                  <a:lnTo>
                    <a:pt x="2269" y="1803"/>
                  </a:lnTo>
                  <a:lnTo>
                    <a:pt x="2329" y="1837"/>
                  </a:lnTo>
                  <a:lnTo>
                    <a:pt x="2389" y="1867"/>
                  </a:lnTo>
                  <a:lnTo>
                    <a:pt x="2449" y="1891"/>
                  </a:lnTo>
                  <a:lnTo>
                    <a:pt x="2510" y="1914"/>
                  </a:lnTo>
                  <a:lnTo>
                    <a:pt x="2570" y="1933"/>
                  </a:lnTo>
                  <a:lnTo>
                    <a:pt x="2632" y="1949"/>
                  </a:lnTo>
                  <a:lnTo>
                    <a:pt x="2693" y="1962"/>
                  </a:lnTo>
                  <a:lnTo>
                    <a:pt x="2755" y="1970"/>
                  </a:lnTo>
                  <a:lnTo>
                    <a:pt x="2817" y="1976"/>
                  </a:lnTo>
                  <a:lnTo>
                    <a:pt x="2880" y="1977"/>
                  </a:lnTo>
                  <a:lnTo>
                    <a:pt x="2880" y="1977"/>
                  </a:lnTo>
                  <a:lnTo>
                    <a:pt x="2847" y="2042"/>
                  </a:lnTo>
                  <a:lnTo>
                    <a:pt x="2813" y="2104"/>
                  </a:lnTo>
                  <a:lnTo>
                    <a:pt x="2778" y="2162"/>
                  </a:lnTo>
                  <a:lnTo>
                    <a:pt x="2744" y="2215"/>
                  </a:lnTo>
                  <a:lnTo>
                    <a:pt x="2709" y="2262"/>
                  </a:lnTo>
                  <a:lnTo>
                    <a:pt x="2674" y="2308"/>
                  </a:lnTo>
                  <a:lnTo>
                    <a:pt x="2641" y="2349"/>
                  </a:lnTo>
                  <a:lnTo>
                    <a:pt x="2605" y="2384"/>
                  </a:lnTo>
                  <a:lnTo>
                    <a:pt x="2570" y="2415"/>
                  </a:lnTo>
                  <a:lnTo>
                    <a:pt x="2535" y="2444"/>
                  </a:lnTo>
                  <a:lnTo>
                    <a:pt x="2498" y="2466"/>
                  </a:lnTo>
                  <a:lnTo>
                    <a:pt x="2463" y="2486"/>
                  </a:lnTo>
                  <a:lnTo>
                    <a:pt x="2428" y="2500"/>
                  </a:lnTo>
                  <a:lnTo>
                    <a:pt x="2391" y="2510"/>
                  </a:lnTo>
                  <a:lnTo>
                    <a:pt x="2355" y="2517"/>
                  </a:lnTo>
                  <a:lnTo>
                    <a:pt x="2336" y="2519"/>
                  </a:lnTo>
                  <a:lnTo>
                    <a:pt x="2318" y="2519"/>
                  </a:lnTo>
                  <a:lnTo>
                    <a:pt x="2318" y="2519"/>
                  </a:lnTo>
                  <a:lnTo>
                    <a:pt x="2285" y="2517"/>
                  </a:lnTo>
                  <a:lnTo>
                    <a:pt x="2248" y="2512"/>
                  </a:lnTo>
                  <a:lnTo>
                    <a:pt x="2211" y="2503"/>
                  </a:lnTo>
                  <a:lnTo>
                    <a:pt x="2172" y="2491"/>
                  </a:lnTo>
                  <a:lnTo>
                    <a:pt x="2130" y="2473"/>
                  </a:lnTo>
                  <a:lnTo>
                    <a:pt x="2088" y="2454"/>
                  </a:lnTo>
                  <a:lnTo>
                    <a:pt x="2042" y="2431"/>
                  </a:lnTo>
                  <a:lnTo>
                    <a:pt x="1996" y="2403"/>
                  </a:lnTo>
                  <a:lnTo>
                    <a:pt x="1947" y="2373"/>
                  </a:lnTo>
                  <a:lnTo>
                    <a:pt x="1898" y="2338"/>
                  </a:lnTo>
                  <a:lnTo>
                    <a:pt x="1845" y="2301"/>
                  </a:lnTo>
                  <a:lnTo>
                    <a:pt x="1790" y="2259"/>
                  </a:lnTo>
                  <a:lnTo>
                    <a:pt x="1734" y="2215"/>
                  </a:lnTo>
                  <a:lnTo>
                    <a:pt x="1678" y="2166"/>
                  </a:lnTo>
                  <a:lnTo>
                    <a:pt x="1618" y="2113"/>
                  </a:lnTo>
                  <a:lnTo>
                    <a:pt x="1556" y="2057"/>
                  </a:lnTo>
                  <a:lnTo>
                    <a:pt x="1424" y="193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1"/>
            <p:cNvSpPr/>
            <p:nvPr/>
          </p:nvSpPr>
          <p:spPr>
            <a:xfrm>
              <a:off x="8099663" y="2992902"/>
              <a:ext cx="242168" cy="229741"/>
            </a:xfrm>
            <a:custGeom>
              <a:rect b="b" l="l" r="r" t="t"/>
              <a:pathLst>
                <a:path extrusionOk="0" h="2884" w="3040">
                  <a:moveTo>
                    <a:pt x="2963" y="0"/>
                  </a:moveTo>
                  <a:lnTo>
                    <a:pt x="3040" y="109"/>
                  </a:lnTo>
                  <a:lnTo>
                    <a:pt x="3040" y="109"/>
                  </a:lnTo>
                  <a:lnTo>
                    <a:pt x="2981" y="155"/>
                  </a:lnTo>
                  <a:lnTo>
                    <a:pt x="2922" y="203"/>
                  </a:lnTo>
                  <a:lnTo>
                    <a:pt x="2860" y="256"/>
                  </a:lnTo>
                  <a:lnTo>
                    <a:pt x="2799" y="309"/>
                  </a:lnTo>
                  <a:lnTo>
                    <a:pt x="2736" y="367"/>
                  </a:lnTo>
                  <a:lnTo>
                    <a:pt x="2673" y="428"/>
                  </a:lnTo>
                  <a:lnTo>
                    <a:pt x="2610" y="491"/>
                  </a:lnTo>
                  <a:lnTo>
                    <a:pt x="2545" y="557"/>
                  </a:lnTo>
                  <a:lnTo>
                    <a:pt x="2479" y="627"/>
                  </a:lnTo>
                  <a:lnTo>
                    <a:pt x="2413" y="699"/>
                  </a:lnTo>
                  <a:lnTo>
                    <a:pt x="2346" y="775"/>
                  </a:lnTo>
                  <a:lnTo>
                    <a:pt x="2277" y="853"/>
                  </a:lnTo>
                  <a:lnTo>
                    <a:pt x="2209" y="934"/>
                  </a:lnTo>
                  <a:lnTo>
                    <a:pt x="2139" y="1018"/>
                  </a:lnTo>
                  <a:lnTo>
                    <a:pt x="2067" y="1106"/>
                  </a:lnTo>
                  <a:lnTo>
                    <a:pt x="1996" y="1196"/>
                  </a:lnTo>
                  <a:lnTo>
                    <a:pt x="1996" y="1196"/>
                  </a:lnTo>
                  <a:lnTo>
                    <a:pt x="1926" y="1287"/>
                  </a:lnTo>
                  <a:lnTo>
                    <a:pt x="1858" y="1377"/>
                  </a:lnTo>
                  <a:lnTo>
                    <a:pt x="1790" y="1468"/>
                  </a:lnTo>
                  <a:lnTo>
                    <a:pt x="1727" y="1556"/>
                  </a:lnTo>
                  <a:lnTo>
                    <a:pt x="1664" y="1645"/>
                  </a:lnTo>
                  <a:lnTo>
                    <a:pt x="1605" y="1733"/>
                  </a:lnTo>
                  <a:lnTo>
                    <a:pt x="1546" y="1819"/>
                  </a:lnTo>
                  <a:lnTo>
                    <a:pt x="1490" y="1905"/>
                  </a:lnTo>
                  <a:lnTo>
                    <a:pt x="1437" y="1991"/>
                  </a:lnTo>
                  <a:lnTo>
                    <a:pt x="1385" y="2076"/>
                  </a:lnTo>
                  <a:lnTo>
                    <a:pt x="1336" y="2159"/>
                  </a:lnTo>
                  <a:lnTo>
                    <a:pt x="1289" y="2242"/>
                  </a:lnTo>
                  <a:lnTo>
                    <a:pt x="1243" y="2324"/>
                  </a:lnTo>
                  <a:lnTo>
                    <a:pt x="1200" y="2405"/>
                  </a:lnTo>
                  <a:lnTo>
                    <a:pt x="1160" y="2486"/>
                  </a:lnTo>
                  <a:lnTo>
                    <a:pt x="1120" y="2567"/>
                  </a:lnTo>
                  <a:lnTo>
                    <a:pt x="958" y="2676"/>
                  </a:lnTo>
                  <a:lnTo>
                    <a:pt x="958" y="2676"/>
                  </a:lnTo>
                  <a:lnTo>
                    <a:pt x="865" y="2741"/>
                  </a:lnTo>
                  <a:lnTo>
                    <a:pt x="788" y="2798"/>
                  </a:lnTo>
                  <a:lnTo>
                    <a:pt x="728" y="2845"/>
                  </a:lnTo>
                  <a:lnTo>
                    <a:pt x="704" y="2867"/>
                  </a:lnTo>
                  <a:lnTo>
                    <a:pt x="683" y="2884"/>
                  </a:lnTo>
                  <a:lnTo>
                    <a:pt x="683" y="2884"/>
                  </a:lnTo>
                  <a:lnTo>
                    <a:pt x="675" y="2856"/>
                  </a:lnTo>
                  <a:lnTo>
                    <a:pt x="666" y="2825"/>
                  </a:lnTo>
                  <a:lnTo>
                    <a:pt x="639" y="2748"/>
                  </a:lnTo>
                  <a:lnTo>
                    <a:pt x="603" y="2655"/>
                  </a:lnTo>
                  <a:lnTo>
                    <a:pt x="560" y="2546"/>
                  </a:lnTo>
                  <a:lnTo>
                    <a:pt x="498" y="2404"/>
                  </a:lnTo>
                  <a:lnTo>
                    <a:pt x="498" y="2404"/>
                  </a:lnTo>
                  <a:lnTo>
                    <a:pt x="465" y="2330"/>
                  </a:lnTo>
                  <a:lnTo>
                    <a:pt x="433" y="2261"/>
                  </a:lnTo>
                  <a:lnTo>
                    <a:pt x="401" y="2197"/>
                  </a:lnTo>
                  <a:lnTo>
                    <a:pt x="371" y="2137"/>
                  </a:lnTo>
                  <a:lnTo>
                    <a:pt x="340" y="2084"/>
                  </a:lnTo>
                  <a:lnTo>
                    <a:pt x="311" y="2034"/>
                  </a:lnTo>
                  <a:lnTo>
                    <a:pt x="281" y="1991"/>
                  </a:lnTo>
                  <a:lnTo>
                    <a:pt x="253" y="1950"/>
                  </a:lnTo>
                  <a:lnTo>
                    <a:pt x="253" y="1950"/>
                  </a:lnTo>
                  <a:lnTo>
                    <a:pt x="225" y="1915"/>
                  </a:lnTo>
                  <a:lnTo>
                    <a:pt x="195" y="1885"/>
                  </a:lnTo>
                  <a:lnTo>
                    <a:pt x="164" y="1855"/>
                  </a:lnTo>
                  <a:lnTo>
                    <a:pt x="133" y="1829"/>
                  </a:lnTo>
                  <a:lnTo>
                    <a:pt x="101" y="1807"/>
                  </a:lnTo>
                  <a:lnTo>
                    <a:pt x="69" y="1786"/>
                  </a:lnTo>
                  <a:lnTo>
                    <a:pt x="35" y="1770"/>
                  </a:lnTo>
                  <a:lnTo>
                    <a:pt x="0" y="1757"/>
                  </a:lnTo>
                  <a:lnTo>
                    <a:pt x="0" y="1757"/>
                  </a:lnTo>
                  <a:lnTo>
                    <a:pt x="30" y="1726"/>
                  </a:lnTo>
                  <a:lnTo>
                    <a:pt x="59" y="1698"/>
                  </a:lnTo>
                  <a:lnTo>
                    <a:pt x="87" y="1672"/>
                  </a:lnTo>
                  <a:lnTo>
                    <a:pt x="116" y="1646"/>
                  </a:lnTo>
                  <a:lnTo>
                    <a:pt x="144" y="1625"/>
                  </a:lnTo>
                  <a:lnTo>
                    <a:pt x="172" y="1605"/>
                  </a:lnTo>
                  <a:lnTo>
                    <a:pt x="199" y="1586"/>
                  </a:lnTo>
                  <a:lnTo>
                    <a:pt x="227" y="1568"/>
                  </a:lnTo>
                  <a:lnTo>
                    <a:pt x="254" y="1555"/>
                  </a:lnTo>
                  <a:lnTo>
                    <a:pt x="281" y="1542"/>
                  </a:lnTo>
                  <a:lnTo>
                    <a:pt x="307" y="1531"/>
                  </a:lnTo>
                  <a:lnTo>
                    <a:pt x="332" y="1523"/>
                  </a:lnTo>
                  <a:lnTo>
                    <a:pt x="359" y="1516"/>
                  </a:lnTo>
                  <a:lnTo>
                    <a:pt x="385" y="1511"/>
                  </a:lnTo>
                  <a:lnTo>
                    <a:pt x="409" y="1508"/>
                  </a:lnTo>
                  <a:lnTo>
                    <a:pt x="434" y="1507"/>
                  </a:lnTo>
                  <a:lnTo>
                    <a:pt x="434" y="1507"/>
                  </a:lnTo>
                  <a:lnTo>
                    <a:pt x="444" y="1507"/>
                  </a:lnTo>
                  <a:lnTo>
                    <a:pt x="455" y="1508"/>
                  </a:lnTo>
                  <a:lnTo>
                    <a:pt x="465" y="1511"/>
                  </a:lnTo>
                  <a:lnTo>
                    <a:pt x="476" y="1513"/>
                  </a:lnTo>
                  <a:lnTo>
                    <a:pt x="499" y="1523"/>
                  </a:lnTo>
                  <a:lnTo>
                    <a:pt x="521" y="1535"/>
                  </a:lnTo>
                  <a:lnTo>
                    <a:pt x="543" y="1551"/>
                  </a:lnTo>
                  <a:lnTo>
                    <a:pt x="566" y="1571"/>
                  </a:lnTo>
                  <a:lnTo>
                    <a:pt x="589" y="1594"/>
                  </a:lnTo>
                  <a:lnTo>
                    <a:pt x="612" y="1621"/>
                  </a:lnTo>
                  <a:lnTo>
                    <a:pt x="636" y="1652"/>
                  </a:lnTo>
                  <a:lnTo>
                    <a:pt x="659" y="1685"/>
                  </a:lnTo>
                  <a:lnTo>
                    <a:pt x="683" y="1723"/>
                  </a:lnTo>
                  <a:lnTo>
                    <a:pt x="708" y="1763"/>
                  </a:lnTo>
                  <a:lnTo>
                    <a:pt x="733" y="1809"/>
                  </a:lnTo>
                  <a:lnTo>
                    <a:pt x="757" y="1858"/>
                  </a:lnTo>
                  <a:lnTo>
                    <a:pt x="783" y="1909"/>
                  </a:lnTo>
                  <a:lnTo>
                    <a:pt x="808" y="1964"/>
                  </a:lnTo>
                  <a:lnTo>
                    <a:pt x="877" y="2117"/>
                  </a:lnTo>
                  <a:lnTo>
                    <a:pt x="877" y="2117"/>
                  </a:lnTo>
                  <a:lnTo>
                    <a:pt x="924" y="2039"/>
                  </a:lnTo>
                  <a:lnTo>
                    <a:pt x="973" y="1963"/>
                  </a:lnTo>
                  <a:lnTo>
                    <a:pt x="1024" y="1885"/>
                  </a:lnTo>
                  <a:lnTo>
                    <a:pt x="1075" y="1808"/>
                  </a:lnTo>
                  <a:lnTo>
                    <a:pt x="1129" y="1731"/>
                  </a:lnTo>
                  <a:lnTo>
                    <a:pt x="1184" y="1655"/>
                  </a:lnTo>
                  <a:lnTo>
                    <a:pt x="1242" y="1578"/>
                  </a:lnTo>
                  <a:lnTo>
                    <a:pt x="1299" y="1503"/>
                  </a:lnTo>
                  <a:lnTo>
                    <a:pt x="1360" y="1427"/>
                  </a:lnTo>
                  <a:lnTo>
                    <a:pt x="1422" y="1351"/>
                  </a:lnTo>
                  <a:lnTo>
                    <a:pt x="1485" y="1277"/>
                  </a:lnTo>
                  <a:lnTo>
                    <a:pt x="1551" y="1201"/>
                  </a:lnTo>
                  <a:lnTo>
                    <a:pt x="1618" y="1127"/>
                  </a:lnTo>
                  <a:lnTo>
                    <a:pt x="1685" y="1052"/>
                  </a:lnTo>
                  <a:lnTo>
                    <a:pt x="1757" y="978"/>
                  </a:lnTo>
                  <a:lnTo>
                    <a:pt x="1828" y="904"/>
                  </a:lnTo>
                  <a:lnTo>
                    <a:pt x="1828" y="904"/>
                  </a:lnTo>
                  <a:lnTo>
                    <a:pt x="1901" y="831"/>
                  </a:lnTo>
                  <a:lnTo>
                    <a:pt x="1973" y="761"/>
                  </a:lnTo>
                  <a:lnTo>
                    <a:pt x="2045" y="693"/>
                  </a:lnTo>
                  <a:lnTo>
                    <a:pt x="2117" y="627"/>
                  </a:lnTo>
                  <a:lnTo>
                    <a:pt x="2189" y="564"/>
                  </a:lnTo>
                  <a:lnTo>
                    <a:pt x="2260" y="502"/>
                  </a:lnTo>
                  <a:lnTo>
                    <a:pt x="2331" y="441"/>
                  </a:lnTo>
                  <a:lnTo>
                    <a:pt x="2402" y="383"/>
                  </a:lnTo>
                  <a:lnTo>
                    <a:pt x="2474" y="328"/>
                  </a:lnTo>
                  <a:lnTo>
                    <a:pt x="2544" y="274"/>
                  </a:lnTo>
                  <a:lnTo>
                    <a:pt x="2614" y="223"/>
                  </a:lnTo>
                  <a:lnTo>
                    <a:pt x="2685" y="175"/>
                  </a:lnTo>
                  <a:lnTo>
                    <a:pt x="2755" y="128"/>
                  </a:lnTo>
                  <a:lnTo>
                    <a:pt x="2825" y="83"/>
                  </a:lnTo>
                  <a:lnTo>
                    <a:pt x="2893" y="40"/>
                  </a:lnTo>
                  <a:lnTo>
                    <a:pt x="2963" y="0"/>
                  </a:lnTo>
                  <a:lnTo>
                    <a:pt x="29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1"/>
            <p:cNvSpPr/>
            <p:nvPr/>
          </p:nvSpPr>
          <p:spPr>
            <a:xfrm>
              <a:off x="8099965" y="3266982"/>
              <a:ext cx="176425" cy="163805"/>
            </a:xfrm>
            <a:custGeom>
              <a:rect b="b" l="l" r="r" t="t"/>
              <a:pathLst>
                <a:path extrusionOk="0" h="2674" w="2880">
                  <a:moveTo>
                    <a:pt x="1424" y="1937"/>
                  </a:moveTo>
                  <a:lnTo>
                    <a:pt x="1382" y="1997"/>
                  </a:lnTo>
                  <a:lnTo>
                    <a:pt x="1382" y="1997"/>
                  </a:lnTo>
                  <a:lnTo>
                    <a:pt x="1326" y="2079"/>
                  </a:lnTo>
                  <a:lnTo>
                    <a:pt x="1273" y="2157"/>
                  </a:lnTo>
                  <a:lnTo>
                    <a:pt x="1220" y="2227"/>
                  </a:lnTo>
                  <a:lnTo>
                    <a:pt x="1167" y="2294"/>
                  </a:lnTo>
                  <a:lnTo>
                    <a:pt x="1118" y="2354"/>
                  </a:lnTo>
                  <a:lnTo>
                    <a:pt x="1069" y="2410"/>
                  </a:lnTo>
                  <a:lnTo>
                    <a:pt x="1021" y="2459"/>
                  </a:lnTo>
                  <a:lnTo>
                    <a:pt x="973" y="2505"/>
                  </a:lnTo>
                  <a:lnTo>
                    <a:pt x="929" y="2544"/>
                  </a:lnTo>
                  <a:lnTo>
                    <a:pt x="885" y="2579"/>
                  </a:lnTo>
                  <a:lnTo>
                    <a:pt x="843" y="2607"/>
                  </a:lnTo>
                  <a:lnTo>
                    <a:pt x="801" y="2632"/>
                  </a:lnTo>
                  <a:lnTo>
                    <a:pt x="780" y="2642"/>
                  </a:lnTo>
                  <a:lnTo>
                    <a:pt x="760" y="2649"/>
                  </a:lnTo>
                  <a:lnTo>
                    <a:pt x="741" y="2658"/>
                  </a:lnTo>
                  <a:lnTo>
                    <a:pt x="722" y="2663"/>
                  </a:lnTo>
                  <a:lnTo>
                    <a:pt x="702" y="2669"/>
                  </a:lnTo>
                  <a:lnTo>
                    <a:pt x="685" y="2670"/>
                  </a:lnTo>
                  <a:lnTo>
                    <a:pt x="665" y="2674"/>
                  </a:lnTo>
                  <a:lnTo>
                    <a:pt x="648" y="2674"/>
                  </a:lnTo>
                  <a:lnTo>
                    <a:pt x="648" y="2674"/>
                  </a:lnTo>
                  <a:lnTo>
                    <a:pt x="606" y="2672"/>
                  </a:lnTo>
                  <a:lnTo>
                    <a:pt x="565" y="2665"/>
                  </a:lnTo>
                  <a:lnTo>
                    <a:pt x="525" y="2655"/>
                  </a:lnTo>
                  <a:lnTo>
                    <a:pt x="484" y="2641"/>
                  </a:lnTo>
                  <a:lnTo>
                    <a:pt x="444" y="2621"/>
                  </a:lnTo>
                  <a:lnTo>
                    <a:pt x="401" y="2598"/>
                  </a:lnTo>
                  <a:lnTo>
                    <a:pt x="361" y="2572"/>
                  </a:lnTo>
                  <a:lnTo>
                    <a:pt x="320" y="2540"/>
                  </a:lnTo>
                  <a:lnTo>
                    <a:pt x="280" y="2503"/>
                  </a:lnTo>
                  <a:lnTo>
                    <a:pt x="239" y="2465"/>
                  </a:lnTo>
                  <a:lnTo>
                    <a:pt x="201" y="2421"/>
                  </a:lnTo>
                  <a:lnTo>
                    <a:pt x="160" y="2371"/>
                  </a:lnTo>
                  <a:lnTo>
                    <a:pt x="120" y="2319"/>
                  </a:lnTo>
                  <a:lnTo>
                    <a:pt x="79" y="2262"/>
                  </a:lnTo>
                  <a:lnTo>
                    <a:pt x="40" y="2201"/>
                  </a:lnTo>
                  <a:lnTo>
                    <a:pt x="0" y="2136"/>
                  </a:lnTo>
                  <a:lnTo>
                    <a:pt x="0" y="2136"/>
                  </a:lnTo>
                  <a:lnTo>
                    <a:pt x="63" y="2139"/>
                  </a:lnTo>
                  <a:lnTo>
                    <a:pt x="63" y="2139"/>
                  </a:lnTo>
                  <a:lnTo>
                    <a:pt x="86" y="2139"/>
                  </a:lnTo>
                  <a:lnTo>
                    <a:pt x="111" y="2137"/>
                  </a:lnTo>
                  <a:lnTo>
                    <a:pt x="134" y="2134"/>
                  </a:lnTo>
                  <a:lnTo>
                    <a:pt x="158" y="2130"/>
                  </a:lnTo>
                  <a:lnTo>
                    <a:pt x="206" y="2120"/>
                  </a:lnTo>
                  <a:lnTo>
                    <a:pt x="255" y="2104"/>
                  </a:lnTo>
                  <a:lnTo>
                    <a:pt x="306" y="2083"/>
                  </a:lnTo>
                  <a:lnTo>
                    <a:pt x="357" y="2058"/>
                  </a:lnTo>
                  <a:lnTo>
                    <a:pt x="408" y="2030"/>
                  </a:lnTo>
                  <a:lnTo>
                    <a:pt x="459" y="1997"/>
                  </a:lnTo>
                  <a:lnTo>
                    <a:pt x="512" y="1958"/>
                  </a:lnTo>
                  <a:lnTo>
                    <a:pt x="565" y="1916"/>
                  </a:lnTo>
                  <a:lnTo>
                    <a:pt x="620" y="1868"/>
                  </a:lnTo>
                  <a:lnTo>
                    <a:pt x="674" y="1817"/>
                  </a:lnTo>
                  <a:lnTo>
                    <a:pt x="731" y="1763"/>
                  </a:lnTo>
                  <a:lnTo>
                    <a:pt x="785" y="1701"/>
                  </a:lnTo>
                  <a:lnTo>
                    <a:pt x="843" y="1638"/>
                  </a:lnTo>
                  <a:lnTo>
                    <a:pt x="900" y="1567"/>
                  </a:lnTo>
                  <a:lnTo>
                    <a:pt x="977" y="1471"/>
                  </a:lnTo>
                  <a:lnTo>
                    <a:pt x="877" y="1362"/>
                  </a:lnTo>
                  <a:lnTo>
                    <a:pt x="877" y="1362"/>
                  </a:lnTo>
                  <a:lnTo>
                    <a:pt x="827" y="1307"/>
                  </a:lnTo>
                  <a:lnTo>
                    <a:pt x="778" y="1253"/>
                  </a:lnTo>
                  <a:lnTo>
                    <a:pt x="734" y="1198"/>
                  </a:lnTo>
                  <a:lnTo>
                    <a:pt x="694" y="1147"/>
                  </a:lnTo>
                  <a:lnTo>
                    <a:pt x="657" y="1096"/>
                  </a:lnTo>
                  <a:lnTo>
                    <a:pt x="621" y="1045"/>
                  </a:lnTo>
                  <a:lnTo>
                    <a:pt x="590" y="996"/>
                  </a:lnTo>
                  <a:lnTo>
                    <a:pt x="563" y="948"/>
                  </a:lnTo>
                  <a:lnTo>
                    <a:pt x="539" y="901"/>
                  </a:lnTo>
                  <a:lnTo>
                    <a:pt x="518" y="855"/>
                  </a:lnTo>
                  <a:lnTo>
                    <a:pt x="498" y="811"/>
                  </a:lnTo>
                  <a:lnTo>
                    <a:pt x="484" y="767"/>
                  </a:lnTo>
                  <a:lnTo>
                    <a:pt x="472" y="723"/>
                  </a:lnTo>
                  <a:lnTo>
                    <a:pt x="465" y="683"/>
                  </a:lnTo>
                  <a:lnTo>
                    <a:pt x="459" y="642"/>
                  </a:lnTo>
                  <a:lnTo>
                    <a:pt x="458" y="602"/>
                  </a:lnTo>
                  <a:lnTo>
                    <a:pt x="458" y="602"/>
                  </a:lnTo>
                  <a:lnTo>
                    <a:pt x="459" y="570"/>
                  </a:lnTo>
                  <a:lnTo>
                    <a:pt x="465" y="537"/>
                  </a:lnTo>
                  <a:lnTo>
                    <a:pt x="474" y="503"/>
                  </a:lnTo>
                  <a:lnTo>
                    <a:pt x="486" y="468"/>
                  </a:lnTo>
                  <a:lnTo>
                    <a:pt x="502" y="433"/>
                  </a:lnTo>
                  <a:lnTo>
                    <a:pt x="523" y="398"/>
                  </a:lnTo>
                  <a:lnTo>
                    <a:pt x="546" y="361"/>
                  </a:lnTo>
                  <a:lnTo>
                    <a:pt x="572" y="324"/>
                  </a:lnTo>
                  <a:lnTo>
                    <a:pt x="604" y="287"/>
                  </a:lnTo>
                  <a:lnTo>
                    <a:pt x="637" y="248"/>
                  </a:lnTo>
                  <a:lnTo>
                    <a:pt x="674" y="208"/>
                  </a:lnTo>
                  <a:lnTo>
                    <a:pt x="716" y="167"/>
                  </a:lnTo>
                  <a:lnTo>
                    <a:pt x="760" y="127"/>
                  </a:lnTo>
                  <a:lnTo>
                    <a:pt x="810" y="84"/>
                  </a:lnTo>
                  <a:lnTo>
                    <a:pt x="861" y="42"/>
                  </a:lnTo>
                  <a:lnTo>
                    <a:pt x="917" y="0"/>
                  </a:lnTo>
                  <a:lnTo>
                    <a:pt x="917" y="0"/>
                  </a:lnTo>
                  <a:lnTo>
                    <a:pt x="926" y="56"/>
                  </a:lnTo>
                  <a:lnTo>
                    <a:pt x="938" y="111"/>
                  </a:lnTo>
                  <a:lnTo>
                    <a:pt x="951" y="165"/>
                  </a:lnTo>
                  <a:lnTo>
                    <a:pt x="966" y="222"/>
                  </a:lnTo>
                  <a:lnTo>
                    <a:pt x="984" y="276"/>
                  </a:lnTo>
                  <a:lnTo>
                    <a:pt x="1003" y="331"/>
                  </a:lnTo>
                  <a:lnTo>
                    <a:pt x="1025" y="385"/>
                  </a:lnTo>
                  <a:lnTo>
                    <a:pt x="1047" y="438"/>
                  </a:lnTo>
                  <a:lnTo>
                    <a:pt x="1074" y="493"/>
                  </a:lnTo>
                  <a:lnTo>
                    <a:pt x="1102" y="547"/>
                  </a:lnTo>
                  <a:lnTo>
                    <a:pt x="1130" y="600"/>
                  </a:lnTo>
                  <a:lnTo>
                    <a:pt x="1162" y="654"/>
                  </a:lnTo>
                  <a:lnTo>
                    <a:pt x="1197" y="707"/>
                  </a:lnTo>
                  <a:lnTo>
                    <a:pt x="1232" y="760"/>
                  </a:lnTo>
                  <a:lnTo>
                    <a:pt x="1269" y="813"/>
                  </a:lnTo>
                  <a:lnTo>
                    <a:pt x="1310" y="866"/>
                  </a:lnTo>
                  <a:lnTo>
                    <a:pt x="1396" y="975"/>
                  </a:lnTo>
                  <a:lnTo>
                    <a:pt x="1465" y="887"/>
                  </a:lnTo>
                  <a:lnTo>
                    <a:pt x="1465" y="887"/>
                  </a:lnTo>
                  <a:lnTo>
                    <a:pt x="1524" y="813"/>
                  </a:lnTo>
                  <a:lnTo>
                    <a:pt x="1583" y="742"/>
                  </a:lnTo>
                  <a:lnTo>
                    <a:pt x="1641" y="679"/>
                  </a:lnTo>
                  <a:lnTo>
                    <a:pt x="1699" y="619"/>
                  </a:lnTo>
                  <a:lnTo>
                    <a:pt x="1755" y="563"/>
                  </a:lnTo>
                  <a:lnTo>
                    <a:pt x="1811" y="514"/>
                  </a:lnTo>
                  <a:lnTo>
                    <a:pt x="1866" y="468"/>
                  </a:lnTo>
                  <a:lnTo>
                    <a:pt x="1921" y="427"/>
                  </a:lnTo>
                  <a:lnTo>
                    <a:pt x="1975" y="392"/>
                  </a:lnTo>
                  <a:lnTo>
                    <a:pt x="2028" y="361"/>
                  </a:lnTo>
                  <a:lnTo>
                    <a:pt x="2081" y="334"/>
                  </a:lnTo>
                  <a:lnTo>
                    <a:pt x="2132" y="313"/>
                  </a:lnTo>
                  <a:lnTo>
                    <a:pt x="2158" y="304"/>
                  </a:lnTo>
                  <a:lnTo>
                    <a:pt x="2183" y="296"/>
                  </a:lnTo>
                  <a:lnTo>
                    <a:pt x="2209" y="289"/>
                  </a:lnTo>
                  <a:lnTo>
                    <a:pt x="2234" y="283"/>
                  </a:lnTo>
                  <a:lnTo>
                    <a:pt x="2259" y="280"/>
                  </a:lnTo>
                  <a:lnTo>
                    <a:pt x="2283" y="276"/>
                  </a:lnTo>
                  <a:lnTo>
                    <a:pt x="2308" y="274"/>
                  </a:lnTo>
                  <a:lnTo>
                    <a:pt x="2333" y="274"/>
                  </a:lnTo>
                  <a:lnTo>
                    <a:pt x="2333" y="274"/>
                  </a:lnTo>
                  <a:lnTo>
                    <a:pt x="2369" y="276"/>
                  </a:lnTo>
                  <a:lnTo>
                    <a:pt x="2406" y="281"/>
                  </a:lnTo>
                  <a:lnTo>
                    <a:pt x="2442" y="290"/>
                  </a:lnTo>
                  <a:lnTo>
                    <a:pt x="2475" y="303"/>
                  </a:lnTo>
                  <a:lnTo>
                    <a:pt x="2509" y="320"/>
                  </a:lnTo>
                  <a:lnTo>
                    <a:pt x="2540" y="340"/>
                  </a:lnTo>
                  <a:lnTo>
                    <a:pt x="2570" y="362"/>
                  </a:lnTo>
                  <a:lnTo>
                    <a:pt x="2600" y="391"/>
                  </a:lnTo>
                  <a:lnTo>
                    <a:pt x="2628" y="420"/>
                  </a:lnTo>
                  <a:lnTo>
                    <a:pt x="2655" y="456"/>
                  </a:lnTo>
                  <a:lnTo>
                    <a:pt x="2681" y="493"/>
                  </a:lnTo>
                  <a:lnTo>
                    <a:pt x="2706" y="535"/>
                  </a:lnTo>
                  <a:lnTo>
                    <a:pt x="2730" y="581"/>
                  </a:lnTo>
                  <a:lnTo>
                    <a:pt x="2751" y="630"/>
                  </a:lnTo>
                  <a:lnTo>
                    <a:pt x="2774" y="681"/>
                  </a:lnTo>
                  <a:lnTo>
                    <a:pt x="2794" y="737"/>
                  </a:lnTo>
                  <a:lnTo>
                    <a:pt x="2794" y="737"/>
                  </a:lnTo>
                  <a:lnTo>
                    <a:pt x="2755" y="734"/>
                  </a:lnTo>
                  <a:lnTo>
                    <a:pt x="2729" y="732"/>
                  </a:lnTo>
                  <a:lnTo>
                    <a:pt x="2729" y="732"/>
                  </a:lnTo>
                  <a:lnTo>
                    <a:pt x="2711" y="732"/>
                  </a:lnTo>
                  <a:lnTo>
                    <a:pt x="2692" y="735"/>
                  </a:lnTo>
                  <a:lnTo>
                    <a:pt x="2672" y="739"/>
                  </a:lnTo>
                  <a:lnTo>
                    <a:pt x="2653" y="744"/>
                  </a:lnTo>
                  <a:lnTo>
                    <a:pt x="2632" y="749"/>
                  </a:lnTo>
                  <a:lnTo>
                    <a:pt x="2609" y="758"/>
                  </a:lnTo>
                  <a:lnTo>
                    <a:pt x="2563" y="778"/>
                  </a:lnTo>
                  <a:lnTo>
                    <a:pt x="2512" y="804"/>
                  </a:lnTo>
                  <a:lnTo>
                    <a:pt x="2459" y="836"/>
                  </a:lnTo>
                  <a:lnTo>
                    <a:pt x="2401" y="873"/>
                  </a:lnTo>
                  <a:lnTo>
                    <a:pt x="2341" y="917"/>
                  </a:lnTo>
                  <a:lnTo>
                    <a:pt x="2341" y="917"/>
                  </a:lnTo>
                  <a:lnTo>
                    <a:pt x="2280" y="964"/>
                  </a:lnTo>
                  <a:lnTo>
                    <a:pt x="2222" y="1012"/>
                  </a:lnTo>
                  <a:lnTo>
                    <a:pt x="2165" y="1063"/>
                  </a:lnTo>
                  <a:lnTo>
                    <a:pt x="2111" y="1114"/>
                  </a:lnTo>
                  <a:lnTo>
                    <a:pt x="2060" y="1166"/>
                  </a:lnTo>
                  <a:lnTo>
                    <a:pt x="2010" y="1221"/>
                  </a:lnTo>
                  <a:lnTo>
                    <a:pt x="1965" y="1275"/>
                  </a:lnTo>
                  <a:lnTo>
                    <a:pt x="1921" y="1333"/>
                  </a:lnTo>
                  <a:lnTo>
                    <a:pt x="1834" y="1450"/>
                  </a:lnTo>
                  <a:lnTo>
                    <a:pt x="1917" y="1531"/>
                  </a:lnTo>
                  <a:lnTo>
                    <a:pt x="1917" y="1531"/>
                  </a:lnTo>
                  <a:lnTo>
                    <a:pt x="1975" y="1585"/>
                  </a:lnTo>
                  <a:lnTo>
                    <a:pt x="2033" y="1636"/>
                  </a:lnTo>
                  <a:lnTo>
                    <a:pt x="2091" y="1682"/>
                  </a:lnTo>
                  <a:lnTo>
                    <a:pt x="2149" y="1726"/>
                  </a:lnTo>
                  <a:lnTo>
                    <a:pt x="2209" y="1766"/>
                  </a:lnTo>
                  <a:lnTo>
                    <a:pt x="2269" y="1803"/>
                  </a:lnTo>
                  <a:lnTo>
                    <a:pt x="2329" y="1837"/>
                  </a:lnTo>
                  <a:lnTo>
                    <a:pt x="2389" y="1867"/>
                  </a:lnTo>
                  <a:lnTo>
                    <a:pt x="2449" y="1891"/>
                  </a:lnTo>
                  <a:lnTo>
                    <a:pt x="2510" y="1914"/>
                  </a:lnTo>
                  <a:lnTo>
                    <a:pt x="2570" y="1933"/>
                  </a:lnTo>
                  <a:lnTo>
                    <a:pt x="2632" y="1949"/>
                  </a:lnTo>
                  <a:lnTo>
                    <a:pt x="2693" y="1962"/>
                  </a:lnTo>
                  <a:lnTo>
                    <a:pt x="2755" y="1970"/>
                  </a:lnTo>
                  <a:lnTo>
                    <a:pt x="2817" y="1976"/>
                  </a:lnTo>
                  <a:lnTo>
                    <a:pt x="2880" y="1977"/>
                  </a:lnTo>
                  <a:lnTo>
                    <a:pt x="2880" y="1977"/>
                  </a:lnTo>
                  <a:lnTo>
                    <a:pt x="2847" y="2042"/>
                  </a:lnTo>
                  <a:lnTo>
                    <a:pt x="2813" y="2104"/>
                  </a:lnTo>
                  <a:lnTo>
                    <a:pt x="2778" y="2162"/>
                  </a:lnTo>
                  <a:lnTo>
                    <a:pt x="2744" y="2215"/>
                  </a:lnTo>
                  <a:lnTo>
                    <a:pt x="2709" y="2262"/>
                  </a:lnTo>
                  <a:lnTo>
                    <a:pt x="2674" y="2308"/>
                  </a:lnTo>
                  <a:lnTo>
                    <a:pt x="2641" y="2349"/>
                  </a:lnTo>
                  <a:lnTo>
                    <a:pt x="2605" y="2384"/>
                  </a:lnTo>
                  <a:lnTo>
                    <a:pt x="2570" y="2415"/>
                  </a:lnTo>
                  <a:lnTo>
                    <a:pt x="2535" y="2444"/>
                  </a:lnTo>
                  <a:lnTo>
                    <a:pt x="2498" y="2466"/>
                  </a:lnTo>
                  <a:lnTo>
                    <a:pt x="2463" y="2486"/>
                  </a:lnTo>
                  <a:lnTo>
                    <a:pt x="2428" y="2500"/>
                  </a:lnTo>
                  <a:lnTo>
                    <a:pt x="2391" y="2510"/>
                  </a:lnTo>
                  <a:lnTo>
                    <a:pt x="2355" y="2517"/>
                  </a:lnTo>
                  <a:lnTo>
                    <a:pt x="2336" y="2519"/>
                  </a:lnTo>
                  <a:lnTo>
                    <a:pt x="2318" y="2519"/>
                  </a:lnTo>
                  <a:lnTo>
                    <a:pt x="2318" y="2519"/>
                  </a:lnTo>
                  <a:lnTo>
                    <a:pt x="2285" y="2517"/>
                  </a:lnTo>
                  <a:lnTo>
                    <a:pt x="2248" y="2512"/>
                  </a:lnTo>
                  <a:lnTo>
                    <a:pt x="2211" y="2503"/>
                  </a:lnTo>
                  <a:lnTo>
                    <a:pt x="2172" y="2491"/>
                  </a:lnTo>
                  <a:lnTo>
                    <a:pt x="2130" y="2473"/>
                  </a:lnTo>
                  <a:lnTo>
                    <a:pt x="2088" y="2454"/>
                  </a:lnTo>
                  <a:lnTo>
                    <a:pt x="2042" y="2431"/>
                  </a:lnTo>
                  <a:lnTo>
                    <a:pt x="1996" y="2403"/>
                  </a:lnTo>
                  <a:lnTo>
                    <a:pt x="1947" y="2373"/>
                  </a:lnTo>
                  <a:lnTo>
                    <a:pt x="1898" y="2338"/>
                  </a:lnTo>
                  <a:lnTo>
                    <a:pt x="1845" y="2301"/>
                  </a:lnTo>
                  <a:lnTo>
                    <a:pt x="1790" y="2259"/>
                  </a:lnTo>
                  <a:lnTo>
                    <a:pt x="1734" y="2215"/>
                  </a:lnTo>
                  <a:lnTo>
                    <a:pt x="1678" y="2166"/>
                  </a:lnTo>
                  <a:lnTo>
                    <a:pt x="1618" y="2113"/>
                  </a:lnTo>
                  <a:lnTo>
                    <a:pt x="1556" y="2057"/>
                  </a:lnTo>
                  <a:lnTo>
                    <a:pt x="1424" y="193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1"/>
            <p:cNvSpPr/>
            <p:nvPr/>
          </p:nvSpPr>
          <p:spPr>
            <a:xfrm>
              <a:off x="8099965" y="3468733"/>
              <a:ext cx="176425" cy="163805"/>
            </a:xfrm>
            <a:custGeom>
              <a:rect b="b" l="l" r="r" t="t"/>
              <a:pathLst>
                <a:path extrusionOk="0" h="2674" w="2880">
                  <a:moveTo>
                    <a:pt x="1424" y="1937"/>
                  </a:moveTo>
                  <a:lnTo>
                    <a:pt x="1382" y="1997"/>
                  </a:lnTo>
                  <a:lnTo>
                    <a:pt x="1382" y="1997"/>
                  </a:lnTo>
                  <a:lnTo>
                    <a:pt x="1326" y="2079"/>
                  </a:lnTo>
                  <a:lnTo>
                    <a:pt x="1273" y="2157"/>
                  </a:lnTo>
                  <a:lnTo>
                    <a:pt x="1220" y="2227"/>
                  </a:lnTo>
                  <a:lnTo>
                    <a:pt x="1167" y="2294"/>
                  </a:lnTo>
                  <a:lnTo>
                    <a:pt x="1118" y="2354"/>
                  </a:lnTo>
                  <a:lnTo>
                    <a:pt x="1069" y="2410"/>
                  </a:lnTo>
                  <a:lnTo>
                    <a:pt x="1021" y="2459"/>
                  </a:lnTo>
                  <a:lnTo>
                    <a:pt x="973" y="2505"/>
                  </a:lnTo>
                  <a:lnTo>
                    <a:pt x="929" y="2544"/>
                  </a:lnTo>
                  <a:lnTo>
                    <a:pt x="885" y="2579"/>
                  </a:lnTo>
                  <a:lnTo>
                    <a:pt x="843" y="2607"/>
                  </a:lnTo>
                  <a:lnTo>
                    <a:pt x="801" y="2632"/>
                  </a:lnTo>
                  <a:lnTo>
                    <a:pt x="780" y="2642"/>
                  </a:lnTo>
                  <a:lnTo>
                    <a:pt x="760" y="2649"/>
                  </a:lnTo>
                  <a:lnTo>
                    <a:pt x="741" y="2658"/>
                  </a:lnTo>
                  <a:lnTo>
                    <a:pt x="722" y="2663"/>
                  </a:lnTo>
                  <a:lnTo>
                    <a:pt x="702" y="2669"/>
                  </a:lnTo>
                  <a:lnTo>
                    <a:pt x="685" y="2670"/>
                  </a:lnTo>
                  <a:lnTo>
                    <a:pt x="665" y="2674"/>
                  </a:lnTo>
                  <a:lnTo>
                    <a:pt x="648" y="2674"/>
                  </a:lnTo>
                  <a:lnTo>
                    <a:pt x="648" y="2674"/>
                  </a:lnTo>
                  <a:lnTo>
                    <a:pt x="606" y="2672"/>
                  </a:lnTo>
                  <a:lnTo>
                    <a:pt x="565" y="2665"/>
                  </a:lnTo>
                  <a:lnTo>
                    <a:pt x="525" y="2655"/>
                  </a:lnTo>
                  <a:lnTo>
                    <a:pt x="484" y="2641"/>
                  </a:lnTo>
                  <a:lnTo>
                    <a:pt x="444" y="2621"/>
                  </a:lnTo>
                  <a:lnTo>
                    <a:pt x="401" y="2598"/>
                  </a:lnTo>
                  <a:lnTo>
                    <a:pt x="361" y="2572"/>
                  </a:lnTo>
                  <a:lnTo>
                    <a:pt x="320" y="2540"/>
                  </a:lnTo>
                  <a:lnTo>
                    <a:pt x="280" y="2503"/>
                  </a:lnTo>
                  <a:lnTo>
                    <a:pt x="239" y="2465"/>
                  </a:lnTo>
                  <a:lnTo>
                    <a:pt x="201" y="2421"/>
                  </a:lnTo>
                  <a:lnTo>
                    <a:pt x="160" y="2371"/>
                  </a:lnTo>
                  <a:lnTo>
                    <a:pt x="120" y="2319"/>
                  </a:lnTo>
                  <a:lnTo>
                    <a:pt x="79" y="2262"/>
                  </a:lnTo>
                  <a:lnTo>
                    <a:pt x="40" y="2201"/>
                  </a:lnTo>
                  <a:lnTo>
                    <a:pt x="0" y="2136"/>
                  </a:lnTo>
                  <a:lnTo>
                    <a:pt x="0" y="2136"/>
                  </a:lnTo>
                  <a:lnTo>
                    <a:pt x="63" y="2139"/>
                  </a:lnTo>
                  <a:lnTo>
                    <a:pt x="63" y="2139"/>
                  </a:lnTo>
                  <a:lnTo>
                    <a:pt x="86" y="2139"/>
                  </a:lnTo>
                  <a:lnTo>
                    <a:pt x="111" y="2137"/>
                  </a:lnTo>
                  <a:lnTo>
                    <a:pt x="134" y="2134"/>
                  </a:lnTo>
                  <a:lnTo>
                    <a:pt x="158" y="2130"/>
                  </a:lnTo>
                  <a:lnTo>
                    <a:pt x="206" y="2120"/>
                  </a:lnTo>
                  <a:lnTo>
                    <a:pt x="255" y="2104"/>
                  </a:lnTo>
                  <a:lnTo>
                    <a:pt x="306" y="2083"/>
                  </a:lnTo>
                  <a:lnTo>
                    <a:pt x="357" y="2058"/>
                  </a:lnTo>
                  <a:lnTo>
                    <a:pt x="408" y="2030"/>
                  </a:lnTo>
                  <a:lnTo>
                    <a:pt x="459" y="1997"/>
                  </a:lnTo>
                  <a:lnTo>
                    <a:pt x="512" y="1958"/>
                  </a:lnTo>
                  <a:lnTo>
                    <a:pt x="565" y="1916"/>
                  </a:lnTo>
                  <a:lnTo>
                    <a:pt x="620" y="1868"/>
                  </a:lnTo>
                  <a:lnTo>
                    <a:pt x="674" y="1817"/>
                  </a:lnTo>
                  <a:lnTo>
                    <a:pt x="731" y="1763"/>
                  </a:lnTo>
                  <a:lnTo>
                    <a:pt x="785" y="1701"/>
                  </a:lnTo>
                  <a:lnTo>
                    <a:pt x="843" y="1638"/>
                  </a:lnTo>
                  <a:lnTo>
                    <a:pt x="900" y="1567"/>
                  </a:lnTo>
                  <a:lnTo>
                    <a:pt x="977" y="1471"/>
                  </a:lnTo>
                  <a:lnTo>
                    <a:pt x="877" y="1362"/>
                  </a:lnTo>
                  <a:lnTo>
                    <a:pt x="877" y="1362"/>
                  </a:lnTo>
                  <a:lnTo>
                    <a:pt x="827" y="1307"/>
                  </a:lnTo>
                  <a:lnTo>
                    <a:pt x="778" y="1253"/>
                  </a:lnTo>
                  <a:lnTo>
                    <a:pt x="734" y="1198"/>
                  </a:lnTo>
                  <a:lnTo>
                    <a:pt x="694" y="1147"/>
                  </a:lnTo>
                  <a:lnTo>
                    <a:pt x="657" y="1096"/>
                  </a:lnTo>
                  <a:lnTo>
                    <a:pt x="621" y="1045"/>
                  </a:lnTo>
                  <a:lnTo>
                    <a:pt x="590" y="996"/>
                  </a:lnTo>
                  <a:lnTo>
                    <a:pt x="563" y="948"/>
                  </a:lnTo>
                  <a:lnTo>
                    <a:pt x="539" y="901"/>
                  </a:lnTo>
                  <a:lnTo>
                    <a:pt x="518" y="855"/>
                  </a:lnTo>
                  <a:lnTo>
                    <a:pt x="498" y="811"/>
                  </a:lnTo>
                  <a:lnTo>
                    <a:pt x="484" y="767"/>
                  </a:lnTo>
                  <a:lnTo>
                    <a:pt x="472" y="723"/>
                  </a:lnTo>
                  <a:lnTo>
                    <a:pt x="465" y="683"/>
                  </a:lnTo>
                  <a:lnTo>
                    <a:pt x="459" y="642"/>
                  </a:lnTo>
                  <a:lnTo>
                    <a:pt x="458" y="602"/>
                  </a:lnTo>
                  <a:lnTo>
                    <a:pt x="458" y="602"/>
                  </a:lnTo>
                  <a:lnTo>
                    <a:pt x="459" y="570"/>
                  </a:lnTo>
                  <a:lnTo>
                    <a:pt x="465" y="537"/>
                  </a:lnTo>
                  <a:lnTo>
                    <a:pt x="474" y="503"/>
                  </a:lnTo>
                  <a:lnTo>
                    <a:pt x="486" y="468"/>
                  </a:lnTo>
                  <a:lnTo>
                    <a:pt x="502" y="433"/>
                  </a:lnTo>
                  <a:lnTo>
                    <a:pt x="523" y="398"/>
                  </a:lnTo>
                  <a:lnTo>
                    <a:pt x="546" y="361"/>
                  </a:lnTo>
                  <a:lnTo>
                    <a:pt x="572" y="324"/>
                  </a:lnTo>
                  <a:lnTo>
                    <a:pt x="604" y="287"/>
                  </a:lnTo>
                  <a:lnTo>
                    <a:pt x="637" y="248"/>
                  </a:lnTo>
                  <a:lnTo>
                    <a:pt x="674" y="208"/>
                  </a:lnTo>
                  <a:lnTo>
                    <a:pt x="716" y="167"/>
                  </a:lnTo>
                  <a:lnTo>
                    <a:pt x="760" y="127"/>
                  </a:lnTo>
                  <a:lnTo>
                    <a:pt x="810" y="84"/>
                  </a:lnTo>
                  <a:lnTo>
                    <a:pt x="861" y="42"/>
                  </a:lnTo>
                  <a:lnTo>
                    <a:pt x="917" y="0"/>
                  </a:lnTo>
                  <a:lnTo>
                    <a:pt x="917" y="0"/>
                  </a:lnTo>
                  <a:lnTo>
                    <a:pt x="926" y="56"/>
                  </a:lnTo>
                  <a:lnTo>
                    <a:pt x="938" y="111"/>
                  </a:lnTo>
                  <a:lnTo>
                    <a:pt x="951" y="165"/>
                  </a:lnTo>
                  <a:lnTo>
                    <a:pt x="966" y="222"/>
                  </a:lnTo>
                  <a:lnTo>
                    <a:pt x="984" y="276"/>
                  </a:lnTo>
                  <a:lnTo>
                    <a:pt x="1003" y="331"/>
                  </a:lnTo>
                  <a:lnTo>
                    <a:pt x="1025" y="385"/>
                  </a:lnTo>
                  <a:lnTo>
                    <a:pt x="1047" y="438"/>
                  </a:lnTo>
                  <a:lnTo>
                    <a:pt x="1074" y="493"/>
                  </a:lnTo>
                  <a:lnTo>
                    <a:pt x="1102" y="547"/>
                  </a:lnTo>
                  <a:lnTo>
                    <a:pt x="1130" y="600"/>
                  </a:lnTo>
                  <a:lnTo>
                    <a:pt x="1162" y="654"/>
                  </a:lnTo>
                  <a:lnTo>
                    <a:pt x="1197" y="707"/>
                  </a:lnTo>
                  <a:lnTo>
                    <a:pt x="1232" y="760"/>
                  </a:lnTo>
                  <a:lnTo>
                    <a:pt x="1269" y="813"/>
                  </a:lnTo>
                  <a:lnTo>
                    <a:pt x="1310" y="866"/>
                  </a:lnTo>
                  <a:lnTo>
                    <a:pt x="1396" y="975"/>
                  </a:lnTo>
                  <a:lnTo>
                    <a:pt x="1465" y="887"/>
                  </a:lnTo>
                  <a:lnTo>
                    <a:pt x="1465" y="887"/>
                  </a:lnTo>
                  <a:lnTo>
                    <a:pt x="1524" y="813"/>
                  </a:lnTo>
                  <a:lnTo>
                    <a:pt x="1583" y="742"/>
                  </a:lnTo>
                  <a:lnTo>
                    <a:pt x="1641" y="679"/>
                  </a:lnTo>
                  <a:lnTo>
                    <a:pt x="1699" y="619"/>
                  </a:lnTo>
                  <a:lnTo>
                    <a:pt x="1755" y="563"/>
                  </a:lnTo>
                  <a:lnTo>
                    <a:pt x="1811" y="514"/>
                  </a:lnTo>
                  <a:lnTo>
                    <a:pt x="1866" y="468"/>
                  </a:lnTo>
                  <a:lnTo>
                    <a:pt x="1921" y="427"/>
                  </a:lnTo>
                  <a:lnTo>
                    <a:pt x="1975" y="392"/>
                  </a:lnTo>
                  <a:lnTo>
                    <a:pt x="2028" y="361"/>
                  </a:lnTo>
                  <a:lnTo>
                    <a:pt x="2081" y="334"/>
                  </a:lnTo>
                  <a:lnTo>
                    <a:pt x="2132" y="313"/>
                  </a:lnTo>
                  <a:lnTo>
                    <a:pt x="2158" y="304"/>
                  </a:lnTo>
                  <a:lnTo>
                    <a:pt x="2183" y="296"/>
                  </a:lnTo>
                  <a:lnTo>
                    <a:pt x="2209" y="289"/>
                  </a:lnTo>
                  <a:lnTo>
                    <a:pt x="2234" y="283"/>
                  </a:lnTo>
                  <a:lnTo>
                    <a:pt x="2259" y="280"/>
                  </a:lnTo>
                  <a:lnTo>
                    <a:pt x="2283" y="276"/>
                  </a:lnTo>
                  <a:lnTo>
                    <a:pt x="2308" y="274"/>
                  </a:lnTo>
                  <a:lnTo>
                    <a:pt x="2333" y="274"/>
                  </a:lnTo>
                  <a:lnTo>
                    <a:pt x="2333" y="274"/>
                  </a:lnTo>
                  <a:lnTo>
                    <a:pt x="2369" y="276"/>
                  </a:lnTo>
                  <a:lnTo>
                    <a:pt x="2406" y="281"/>
                  </a:lnTo>
                  <a:lnTo>
                    <a:pt x="2442" y="290"/>
                  </a:lnTo>
                  <a:lnTo>
                    <a:pt x="2475" y="303"/>
                  </a:lnTo>
                  <a:lnTo>
                    <a:pt x="2509" y="320"/>
                  </a:lnTo>
                  <a:lnTo>
                    <a:pt x="2540" y="340"/>
                  </a:lnTo>
                  <a:lnTo>
                    <a:pt x="2570" y="362"/>
                  </a:lnTo>
                  <a:lnTo>
                    <a:pt x="2600" y="391"/>
                  </a:lnTo>
                  <a:lnTo>
                    <a:pt x="2628" y="420"/>
                  </a:lnTo>
                  <a:lnTo>
                    <a:pt x="2655" y="456"/>
                  </a:lnTo>
                  <a:lnTo>
                    <a:pt x="2681" y="493"/>
                  </a:lnTo>
                  <a:lnTo>
                    <a:pt x="2706" y="535"/>
                  </a:lnTo>
                  <a:lnTo>
                    <a:pt x="2730" y="581"/>
                  </a:lnTo>
                  <a:lnTo>
                    <a:pt x="2751" y="630"/>
                  </a:lnTo>
                  <a:lnTo>
                    <a:pt x="2774" y="681"/>
                  </a:lnTo>
                  <a:lnTo>
                    <a:pt x="2794" y="737"/>
                  </a:lnTo>
                  <a:lnTo>
                    <a:pt x="2794" y="737"/>
                  </a:lnTo>
                  <a:lnTo>
                    <a:pt x="2755" y="734"/>
                  </a:lnTo>
                  <a:lnTo>
                    <a:pt x="2729" y="732"/>
                  </a:lnTo>
                  <a:lnTo>
                    <a:pt x="2729" y="732"/>
                  </a:lnTo>
                  <a:lnTo>
                    <a:pt x="2711" y="732"/>
                  </a:lnTo>
                  <a:lnTo>
                    <a:pt x="2692" y="735"/>
                  </a:lnTo>
                  <a:lnTo>
                    <a:pt x="2672" y="739"/>
                  </a:lnTo>
                  <a:lnTo>
                    <a:pt x="2653" y="744"/>
                  </a:lnTo>
                  <a:lnTo>
                    <a:pt x="2632" y="749"/>
                  </a:lnTo>
                  <a:lnTo>
                    <a:pt x="2609" y="758"/>
                  </a:lnTo>
                  <a:lnTo>
                    <a:pt x="2563" y="778"/>
                  </a:lnTo>
                  <a:lnTo>
                    <a:pt x="2512" y="804"/>
                  </a:lnTo>
                  <a:lnTo>
                    <a:pt x="2459" y="836"/>
                  </a:lnTo>
                  <a:lnTo>
                    <a:pt x="2401" y="873"/>
                  </a:lnTo>
                  <a:lnTo>
                    <a:pt x="2341" y="917"/>
                  </a:lnTo>
                  <a:lnTo>
                    <a:pt x="2341" y="917"/>
                  </a:lnTo>
                  <a:lnTo>
                    <a:pt x="2280" y="964"/>
                  </a:lnTo>
                  <a:lnTo>
                    <a:pt x="2222" y="1012"/>
                  </a:lnTo>
                  <a:lnTo>
                    <a:pt x="2165" y="1063"/>
                  </a:lnTo>
                  <a:lnTo>
                    <a:pt x="2111" y="1114"/>
                  </a:lnTo>
                  <a:lnTo>
                    <a:pt x="2060" y="1166"/>
                  </a:lnTo>
                  <a:lnTo>
                    <a:pt x="2010" y="1221"/>
                  </a:lnTo>
                  <a:lnTo>
                    <a:pt x="1965" y="1275"/>
                  </a:lnTo>
                  <a:lnTo>
                    <a:pt x="1921" y="1333"/>
                  </a:lnTo>
                  <a:lnTo>
                    <a:pt x="1834" y="1450"/>
                  </a:lnTo>
                  <a:lnTo>
                    <a:pt x="1917" y="1531"/>
                  </a:lnTo>
                  <a:lnTo>
                    <a:pt x="1917" y="1531"/>
                  </a:lnTo>
                  <a:lnTo>
                    <a:pt x="1975" y="1585"/>
                  </a:lnTo>
                  <a:lnTo>
                    <a:pt x="2033" y="1636"/>
                  </a:lnTo>
                  <a:lnTo>
                    <a:pt x="2091" y="1682"/>
                  </a:lnTo>
                  <a:lnTo>
                    <a:pt x="2149" y="1726"/>
                  </a:lnTo>
                  <a:lnTo>
                    <a:pt x="2209" y="1766"/>
                  </a:lnTo>
                  <a:lnTo>
                    <a:pt x="2269" y="1803"/>
                  </a:lnTo>
                  <a:lnTo>
                    <a:pt x="2329" y="1837"/>
                  </a:lnTo>
                  <a:lnTo>
                    <a:pt x="2389" y="1867"/>
                  </a:lnTo>
                  <a:lnTo>
                    <a:pt x="2449" y="1891"/>
                  </a:lnTo>
                  <a:lnTo>
                    <a:pt x="2510" y="1914"/>
                  </a:lnTo>
                  <a:lnTo>
                    <a:pt x="2570" y="1933"/>
                  </a:lnTo>
                  <a:lnTo>
                    <a:pt x="2632" y="1949"/>
                  </a:lnTo>
                  <a:lnTo>
                    <a:pt x="2693" y="1962"/>
                  </a:lnTo>
                  <a:lnTo>
                    <a:pt x="2755" y="1970"/>
                  </a:lnTo>
                  <a:lnTo>
                    <a:pt x="2817" y="1976"/>
                  </a:lnTo>
                  <a:lnTo>
                    <a:pt x="2880" y="1977"/>
                  </a:lnTo>
                  <a:lnTo>
                    <a:pt x="2880" y="1977"/>
                  </a:lnTo>
                  <a:lnTo>
                    <a:pt x="2847" y="2042"/>
                  </a:lnTo>
                  <a:lnTo>
                    <a:pt x="2813" y="2104"/>
                  </a:lnTo>
                  <a:lnTo>
                    <a:pt x="2778" y="2162"/>
                  </a:lnTo>
                  <a:lnTo>
                    <a:pt x="2744" y="2215"/>
                  </a:lnTo>
                  <a:lnTo>
                    <a:pt x="2709" y="2262"/>
                  </a:lnTo>
                  <a:lnTo>
                    <a:pt x="2674" y="2308"/>
                  </a:lnTo>
                  <a:lnTo>
                    <a:pt x="2641" y="2349"/>
                  </a:lnTo>
                  <a:lnTo>
                    <a:pt x="2605" y="2384"/>
                  </a:lnTo>
                  <a:lnTo>
                    <a:pt x="2570" y="2415"/>
                  </a:lnTo>
                  <a:lnTo>
                    <a:pt x="2535" y="2444"/>
                  </a:lnTo>
                  <a:lnTo>
                    <a:pt x="2498" y="2466"/>
                  </a:lnTo>
                  <a:lnTo>
                    <a:pt x="2463" y="2486"/>
                  </a:lnTo>
                  <a:lnTo>
                    <a:pt x="2428" y="2500"/>
                  </a:lnTo>
                  <a:lnTo>
                    <a:pt x="2391" y="2510"/>
                  </a:lnTo>
                  <a:lnTo>
                    <a:pt x="2355" y="2517"/>
                  </a:lnTo>
                  <a:lnTo>
                    <a:pt x="2336" y="2519"/>
                  </a:lnTo>
                  <a:lnTo>
                    <a:pt x="2318" y="2519"/>
                  </a:lnTo>
                  <a:lnTo>
                    <a:pt x="2318" y="2519"/>
                  </a:lnTo>
                  <a:lnTo>
                    <a:pt x="2285" y="2517"/>
                  </a:lnTo>
                  <a:lnTo>
                    <a:pt x="2248" y="2512"/>
                  </a:lnTo>
                  <a:lnTo>
                    <a:pt x="2211" y="2503"/>
                  </a:lnTo>
                  <a:lnTo>
                    <a:pt x="2172" y="2491"/>
                  </a:lnTo>
                  <a:lnTo>
                    <a:pt x="2130" y="2473"/>
                  </a:lnTo>
                  <a:lnTo>
                    <a:pt x="2088" y="2454"/>
                  </a:lnTo>
                  <a:lnTo>
                    <a:pt x="2042" y="2431"/>
                  </a:lnTo>
                  <a:lnTo>
                    <a:pt x="1996" y="2403"/>
                  </a:lnTo>
                  <a:lnTo>
                    <a:pt x="1947" y="2373"/>
                  </a:lnTo>
                  <a:lnTo>
                    <a:pt x="1898" y="2338"/>
                  </a:lnTo>
                  <a:lnTo>
                    <a:pt x="1845" y="2301"/>
                  </a:lnTo>
                  <a:lnTo>
                    <a:pt x="1790" y="2259"/>
                  </a:lnTo>
                  <a:lnTo>
                    <a:pt x="1734" y="2215"/>
                  </a:lnTo>
                  <a:lnTo>
                    <a:pt x="1678" y="2166"/>
                  </a:lnTo>
                  <a:lnTo>
                    <a:pt x="1618" y="2113"/>
                  </a:lnTo>
                  <a:lnTo>
                    <a:pt x="1556" y="2057"/>
                  </a:lnTo>
                  <a:lnTo>
                    <a:pt x="1424" y="193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1"/>
            <p:cNvSpPr/>
            <p:nvPr/>
          </p:nvSpPr>
          <p:spPr>
            <a:xfrm>
              <a:off x="8099965" y="4098145"/>
              <a:ext cx="176425" cy="163805"/>
            </a:xfrm>
            <a:custGeom>
              <a:rect b="b" l="l" r="r" t="t"/>
              <a:pathLst>
                <a:path extrusionOk="0" h="2674" w="2880">
                  <a:moveTo>
                    <a:pt x="1424" y="1937"/>
                  </a:moveTo>
                  <a:lnTo>
                    <a:pt x="1382" y="1997"/>
                  </a:lnTo>
                  <a:lnTo>
                    <a:pt x="1382" y="1997"/>
                  </a:lnTo>
                  <a:lnTo>
                    <a:pt x="1326" y="2079"/>
                  </a:lnTo>
                  <a:lnTo>
                    <a:pt x="1273" y="2157"/>
                  </a:lnTo>
                  <a:lnTo>
                    <a:pt x="1220" y="2227"/>
                  </a:lnTo>
                  <a:lnTo>
                    <a:pt x="1167" y="2294"/>
                  </a:lnTo>
                  <a:lnTo>
                    <a:pt x="1118" y="2354"/>
                  </a:lnTo>
                  <a:lnTo>
                    <a:pt x="1069" y="2410"/>
                  </a:lnTo>
                  <a:lnTo>
                    <a:pt x="1021" y="2459"/>
                  </a:lnTo>
                  <a:lnTo>
                    <a:pt x="973" y="2505"/>
                  </a:lnTo>
                  <a:lnTo>
                    <a:pt x="929" y="2544"/>
                  </a:lnTo>
                  <a:lnTo>
                    <a:pt x="885" y="2579"/>
                  </a:lnTo>
                  <a:lnTo>
                    <a:pt x="843" y="2607"/>
                  </a:lnTo>
                  <a:lnTo>
                    <a:pt x="801" y="2632"/>
                  </a:lnTo>
                  <a:lnTo>
                    <a:pt x="780" y="2642"/>
                  </a:lnTo>
                  <a:lnTo>
                    <a:pt x="760" y="2649"/>
                  </a:lnTo>
                  <a:lnTo>
                    <a:pt x="741" y="2658"/>
                  </a:lnTo>
                  <a:lnTo>
                    <a:pt x="722" y="2663"/>
                  </a:lnTo>
                  <a:lnTo>
                    <a:pt x="702" y="2669"/>
                  </a:lnTo>
                  <a:lnTo>
                    <a:pt x="685" y="2670"/>
                  </a:lnTo>
                  <a:lnTo>
                    <a:pt x="665" y="2674"/>
                  </a:lnTo>
                  <a:lnTo>
                    <a:pt x="648" y="2674"/>
                  </a:lnTo>
                  <a:lnTo>
                    <a:pt x="648" y="2674"/>
                  </a:lnTo>
                  <a:lnTo>
                    <a:pt x="606" y="2672"/>
                  </a:lnTo>
                  <a:lnTo>
                    <a:pt x="565" y="2665"/>
                  </a:lnTo>
                  <a:lnTo>
                    <a:pt x="525" y="2655"/>
                  </a:lnTo>
                  <a:lnTo>
                    <a:pt x="484" y="2641"/>
                  </a:lnTo>
                  <a:lnTo>
                    <a:pt x="444" y="2621"/>
                  </a:lnTo>
                  <a:lnTo>
                    <a:pt x="401" y="2598"/>
                  </a:lnTo>
                  <a:lnTo>
                    <a:pt x="361" y="2572"/>
                  </a:lnTo>
                  <a:lnTo>
                    <a:pt x="320" y="2540"/>
                  </a:lnTo>
                  <a:lnTo>
                    <a:pt x="280" y="2503"/>
                  </a:lnTo>
                  <a:lnTo>
                    <a:pt x="239" y="2465"/>
                  </a:lnTo>
                  <a:lnTo>
                    <a:pt x="201" y="2421"/>
                  </a:lnTo>
                  <a:lnTo>
                    <a:pt x="160" y="2371"/>
                  </a:lnTo>
                  <a:lnTo>
                    <a:pt x="120" y="2319"/>
                  </a:lnTo>
                  <a:lnTo>
                    <a:pt x="79" y="2262"/>
                  </a:lnTo>
                  <a:lnTo>
                    <a:pt x="40" y="2201"/>
                  </a:lnTo>
                  <a:lnTo>
                    <a:pt x="0" y="2136"/>
                  </a:lnTo>
                  <a:lnTo>
                    <a:pt x="0" y="2136"/>
                  </a:lnTo>
                  <a:lnTo>
                    <a:pt x="63" y="2139"/>
                  </a:lnTo>
                  <a:lnTo>
                    <a:pt x="63" y="2139"/>
                  </a:lnTo>
                  <a:lnTo>
                    <a:pt x="86" y="2139"/>
                  </a:lnTo>
                  <a:lnTo>
                    <a:pt x="111" y="2137"/>
                  </a:lnTo>
                  <a:lnTo>
                    <a:pt x="134" y="2134"/>
                  </a:lnTo>
                  <a:lnTo>
                    <a:pt x="158" y="2130"/>
                  </a:lnTo>
                  <a:lnTo>
                    <a:pt x="206" y="2120"/>
                  </a:lnTo>
                  <a:lnTo>
                    <a:pt x="255" y="2104"/>
                  </a:lnTo>
                  <a:lnTo>
                    <a:pt x="306" y="2083"/>
                  </a:lnTo>
                  <a:lnTo>
                    <a:pt x="357" y="2058"/>
                  </a:lnTo>
                  <a:lnTo>
                    <a:pt x="408" y="2030"/>
                  </a:lnTo>
                  <a:lnTo>
                    <a:pt x="459" y="1997"/>
                  </a:lnTo>
                  <a:lnTo>
                    <a:pt x="512" y="1958"/>
                  </a:lnTo>
                  <a:lnTo>
                    <a:pt x="565" y="1916"/>
                  </a:lnTo>
                  <a:lnTo>
                    <a:pt x="620" y="1868"/>
                  </a:lnTo>
                  <a:lnTo>
                    <a:pt x="674" y="1817"/>
                  </a:lnTo>
                  <a:lnTo>
                    <a:pt x="731" y="1763"/>
                  </a:lnTo>
                  <a:lnTo>
                    <a:pt x="785" y="1701"/>
                  </a:lnTo>
                  <a:lnTo>
                    <a:pt x="843" y="1638"/>
                  </a:lnTo>
                  <a:lnTo>
                    <a:pt x="900" y="1567"/>
                  </a:lnTo>
                  <a:lnTo>
                    <a:pt x="977" y="1471"/>
                  </a:lnTo>
                  <a:lnTo>
                    <a:pt x="877" y="1362"/>
                  </a:lnTo>
                  <a:lnTo>
                    <a:pt x="877" y="1362"/>
                  </a:lnTo>
                  <a:lnTo>
                    <a:pt x="827" y="1307"/>
                  </a:lnTo>
                  <a:lnTo>
                    <a:pt x="778" y="1253"/>
                  </a:lnTo>
                  <a:lnTo>
                    <a:pt x="734" y="1198"/>
                  </a:lnTo>
                  <a:lnTo>
                    <a:pt x="694" y="1147"/>
                  </a:lnTo>
                  <a:lnTo>
                    <a:pt x="657" y="1096"/>
                  </a:lnTo>
                  <a:lnTo>
                    <a:pt x="621" y="1045"/>
                  </a:lnTo>
                  <a:lnTo>
                    <a:pt x="590" y="996"/>
                  </a:lnTo>
                  <a:lnTo>
                    <a:pt x="563" y="948"/>
                  </a:lnTo>
                  <a:lnTo>
                    <a:pt x="539" y="901"/>
                  </a:lnTo>
                  <a:lnTo>
                    <a:pt x="518" y="855"/>
                  </a:lnTo>
                  <a:lnTo>
                    <a:pt x="498" y="811"/>
                  </a:lnTo>
                  <a:lnTo>
                    <a:pt x="484" y="767"/>
                  </a:lnTo>
                  <a:lnTo>
                    <a:pt x="472" y="723"/>
                  </a:lnTo>
                  <a:lnTo>
                    <a:pt x="465" y="683"/>
                  </a:lnTo>
                  <a:lnTo>
                    <a:pt x="459" y="642"/>
                  </a:lnTo>
                  <a:lnTo>
                    <a:pt x="458" y="602"/>
                  </a:lnTo>
                  <a:lnTo>
                    <a:pt x="458" y="602"/>
                  </a:lnTo>
                  <a:lnTo>
                    <a:pt x="459" y="570"/>
                  </a:lnTo>
                  <a:lnTo>
                    <a:pt x="465" y="537"/>
                  </a:lnTo>
                  <a:lnTo>
                    <a:pt x="474" y="503"/>
                  </a:lnTo>
                  <a:lnTo>
                    <a:pt x="486" y="468"/>
                  </a:lnTo>
                  <a:lnTo>
                    <a:pt x="502" y="433"/>
                  </a:lnTo>
                  <a:lnTo>
                    <a:pt x="523" y="398"/>
                  </a:lnTo>
                  <a:lnTo>
                    <a:pt x="546" y="361"/>
                  </a:lnTo>
                  <a:lnTo>
                    <a:pt x="572" y="324"/>
                  </a:lnTo>
                  <a:lnTo>
                    <a:pt x="604" y="287"/>
                  </a:lnTo>
                  <a:lnTo>
                    <a:pt x="637" y="248"/>
                  </a:lnTo>
                  <a:lnTo>
                    <a:pt x="674" y="208"/>
                  </a:lnTo>
                  <a:lnTo>
                    <a:pt x="716" y="167"/>
                  </a:lnTo>
                  <a:lnTo>
                    <a:pt x="760" y="127"/>
                  </a:lnTo>
                  <a:lnTo>
                    <a:pt x="810" y="84"/>
                  </a:lnTo>
                  <a:lnTo>
                    <a:pt x="861" y="42"/>
                  </a:lnTo>
                  <a:lnTo>
                    <a:pt x="917" y="0"/>
                  </a:lnTo>
                  <a:lnTo>
                    <a:pt x="917" y="0"/>
                  </a:lnTo>
                  <a:lnTo>
                    <a:pt x="926" y="56"/>
                  </a:lnTo>
                  <a:lnTo>
                    <a:pt x="938" y="111"/>
                  </a:lnTo>
                  <a:lnTo>
                    <a:pt x="951" y="165"/>
                  </a:lnTo>
                  <a:lnTo>
                    <a:pt x="966" y="222"/>
                  </a:lnTo>
                  <a:lnTo>
                    <a:pt x="984" y="276"/>
                  </a:lnTo>
                  <a:lnTo>
                    <a:pt x="1003" y="331"/>
                  </a:lnTo>
                  <a:lnTo>
                    <a:pt x="1025" y="385"/>
                  </a:lnTo>
                  <a:lnTo>
                    <a:pt x="1047" y="438"/>
                  </a:lnTo>
                  <a:lnTo>
                    <a:pt x="1074" y="493"/>
                  </a:lnTo>
                  <a:lnTo>
                    <a:pt x="1102" y="547"/>
                  </a:lnTo>
                  <a:lnTo>
                    <a:pt x="1130" y="600"/>
                  </a:lnTo>
                  <a:lnTo>
                    <a:pt x="1162" y="654"/>
                  </a:lnTo>
                  <a:lnTo>
                    <a:pt x="1197" y="707"/>
                  </a:lnTo>
                  <a:lnTo>
                    <a:pt x="1232" y="760"/>
                  </a:lnTo>
                  <a:lnTo>
                    <a:pt x="1269" y="813"/>
                  </a:lnTo>
                  <a:lnTo>
                    <a:pt x="1310" y="866"/>
                  </a:lnTo>
                  <a:lnTo>
                    <a:pt x="1396" y="975"/>
                  </a:lnTo>
                  <a:lnTo>
                    <a:pt x="1465" y="887"/>
                  </a:lnTo>
                  <a:lnTo>
                    <a:pt x="1465" y="887"/>
                  </a:lnTo>
                  <a:lnTo>
                    <a:pt x="1524" y="813"/>
                  </a:lnTo>
                  <a:lnTo>
                    <a:pt x="1583" y="742"/>
                  </a:lnTo>
                  <a:lnTo>
                    <a:pt x="1641" y="679"/>
                  </a:lnTo>
                  <a:lnTo>
                    <a:pt x="1699" y="619"/>
                  </a:lnTo>
                  <a:lnTo>
                    <a:pt x="1755" y="563"/>
                  </a:lnTo>
                  <a:lnTo>
                    <a:pt x="1811" y="514"/>
                  </a:lnTo>
                  <a:lnTo>
                    <a:pt x="1866" y="468"/>
                  </a:lnTo>
                  <a:lnTo>
                    <a:pt x="1921" y="427"/>
                  </a:lnTo>
                  <a:lnTo>
                    <a:pt x="1975" y="392"/>
                  </a:lnTo>
                  <a:lnTo>
                    <a:pt x="2028" y="361"/>
                  </a:lnTo>
                  <a:lnTo>
                    <a:pt x="2081" y="334"/>
                  </a:lnTo>
                  <a:lnTo>
                    <a:pt x="2132" y="313"/>
                  </a:lnTo>
                  <a:lnTo>
                    <a:pt x="2158" y="304"/>
                  </a:lnTo>
                  <a:lnTo>
                    <a:pt x="2183" y="296"/>
                  </a:lnTo>
                  <a:lnTo>
                    <a:pt x="2209" y="289"/>
                  </a:lnTo>
                  <a:lnTo>
                    <a:pt x="2234" y="283"/>
                  </a:lnTo>
                  <a:lnTo>
                    <a:pt x="2259" y="280"/>
                  </a:lnTo>
                  <a:lnTo>
                    <a:pt x="2283" y="276"/>
                  </a:lnTo>
                  <a:lnTo>
                    <a:pt x="2308" y="274"/>
                  </a:lnTo>
                  <a:lnTo>
                    <a:pt x="2333" y="274"/>
                  </a:lnTo>
                  <a:lnTo>
                    <a:pt x="2333" y="274"/>
                  </a:lnTo>
                  <a:lnTo>
                    <a:pt x="2369" y="276"/>
                  </a:lnTo>
                  <a:lnTo>
                    <a:pt x="2406" y="281"/>
                  </a:lnTo>
                  <a:lnTo>
                    <a:pt x="2442" y="290"/>
                  </a:lnTo>
                  <a:lnTo>
                    <a:pt x="2475" y="303"/>
                  </a:lnTo>
                  <a:lnTo>
                    <a:pt x="2509" y="320"/>
                  </a:lnTo>
                  <a:lnTo>
                    <a:pt x="2540" y="340"/>
                  </a:lnTo>
                  <a:lnTo>
                    <a:pt x="2570" y="362"/>
                  </a:lnTo>
                  <a:lnTo>
                    <a:pt x="2600" y="391"/>
                  </a:lnTo>
                  <a:lnTo>
                    <a:pt x="2628" y="420"/>
                  </a:lnTo>
                  <a:lnTo>
                    <a:pt x="2655" y="456"/>
                  </a:lnTo>
                  <a:lnTo>
                    <a:pt x="2681" y="493"/>
                  </a:lnTo>
                  <a:lnTo>
                    <a:pt x="2706" y="535"/>
                  </a:lnTo>
                  <a:lnTo>
                    <a:pt x="2730" y="581"/>
                  </a:lnTo>
                  <a:lnTo>
                    <a:pt x="2751" y="630"/>
                  </a:lnTo>
                  <a:lnTo>
                    <a:pt x="2774" y="681"/>
                  </a:lnTo>
                  <a:lnTo>
                    <a:pt x="2794" y="737"/>
                  </a:lnTo>
                  <a:lnTo>
                    <a:pt x="2794" y="737"/>
                  </a:lnTo>
                  <a:lnTo>
                    <a:pt x="2755" y="734"/>
                  </a:lnTo>
                  <a:lnTo>
                    <a:pt x="2729" y="732"/>
                  </a:lnTo>
                  <a:lnTo>
                    <a:pt x="2729" y="732"/>
                  </a:lnTo>
                  <a:lnTo>
                    <a:pt x="2711" y="732"/>
                  </a:lnTo>
                  <a:lnTo>
                    <a:pt x="2692" y="735"/>
                  </a:lnTo>
                  <a:lnTo>
                    <a:pt x="2672" y="739"/>
                  </a:lnTo>
                  <a:lnTo>
                    <a:pt x="2653" y="744"/>
                  </a:lnTo>
                  <a:lnTo>
                    <a:pt x="2632" y="749"/>
                  </a:lnTo>
                  <a:lnTo>
                    <a:pt x="2609" y="758"/>
                  </a:lnTo>
                  <a:lnTo>
                    <a:pt x="2563" y="778"/>
                  </a:lnTo>
                  <a:lnTo>
                    <a:pt x="2512" y="804"/>
                  </a:lnTo>
                  <a:lnTo>
                    <a:pt x="2459" y="836"/>
                  </a:lnTo>
                  <a:lnTo>
                    <a:pt x="2401" y="873"/>
                  </a:lnTo>
                  <a:lnTo>
                    <a:pt x="2341" y="917"/>
                  </a:lnTo>
                  <a:lnTo>
                    <a:pt x="2341" y="917"/>
                  </a:lnTo>
                  <a:lnTo>
                    <a:pt x="2280" y="964"/>
                  </a:lnTo>
                  <a:lnTo>
                    <a:pt x="2222" y="1012"/>
                  </a:lnTo>
                  <a:lnTo>
                    <a:pt x="2165" y="1063"/>
                  </a:lnTo>
                  <a:lnTo>
                    <a:pt x="2111" y="1114"/>
                  </a:lnTo>
                  <a:lnTo>
                    <a:pt x="2060" y="1166"/>
                  </a:lnTo>
                  <a:lnTo>
                    <a:pt x="2010" y="1221"/>
                  </a:lnTo>
                  <a:lnTo>
                    <a:pt x="1965" y="1275"/>
                  </a:lnTo>
                  <a:lnTo>
                    <a:pt x="1921" y="1333"/>
                  </a:lnTo>
                  <a:lnTo>
                    <a:pt x="1834" y="1450"/>
                  </a:lnTo>
                  <a:lnTo>
                    <a:pt x="1917" y="1531"/>
                  </a:lnTo>
                  <a:lnTo>
                    <a:pt x="1917" y="1531"/>
                  </a:lnTo>
                  <a:lnTo>
                    <a:pt x="1975" y="1585"/>
                  </a:lnTo>
                  <a:lnTo>
                    <a:pt x="2033" y="1636"/>
                  </a:lnTo>
                  <a:lnTo>
                    <a:pt x="2091" y="1682"/>
                  </a:lnTo>
                  <a:lnTo>
                    <a:pt x="2149" y="1726"/>
                  </a:lnTo>
                  <a:lnTo>
                    <a:pt x="2209" y="1766"/>
                  </a:lnTo>
                  <a:lnTo>
                    <a:pt x="2269" y="1803"/>
                  </a:lnTo>
                  <a:lnTo>
                    <a:pt x="2329" y="1837"/>
                  </a:lnTo>
                  <a:lnTo>
                    <a:pt x="2389" y="1867"/>
                  </a:lnTo>
                  <a:lnTo>
                    <a:pt x="2449" y="1891"/>
                  </a:lnTo>
                  <a:lnTo>
                    <a:pt x="2510" y="1914"/>
                  </a:lnTo>
                  <a:lnTo>
                    <a:pt x="2570" y="1933"/>
                  </a:lnTo>
                  <a:lnTo>
                    <a:pt x="2632" y="1949"/>
                  </a:lnTo>
                  <a:lnTo>
                    <a:pt x="2693" y="1962"/>
                  </a:lnTo>
                  <a:lnTo>
                    <a:pt x="2755" y="1970"/>
                  </a:lnTo>
                  <a:lnTo>
                    <a:pt x="2817" y="1976"/>
                  </a:lnTo>
                  <a:lnTo>
                    <a:pt x="2880" y="1977"/>
                  </a:lnTo>
                  <a:lnTo>
                    <a:pt x="2880" y="1977"/>
                  </a:lnTo>
                  <a:lnTo>
                    <a:pt x="2847" y="2042"/>
                  </a:lnTo>
                  <a:lnTo>
                    <a:pt x="2813" y="2104"/>
                  </a:lnTo>
                  <a:lnTo>
                    <a:pt x="2778" y="2162"/>
                  </a:lnTo>
                  <a:lnTo>
                    <a:pt x="2744" y="2215"/>
                  </a:lnTo>
                  <a:lnTo>
                    <a:pt x="2709" y="2262"/>
                  </a:lnTo>
                  <a:lnTo>
                    <a:pt x="2674" y="2308"/>
                  </a:lnTo>
                  <a:lnTo>
                    <a:pt x="2641" y="2349"/>
                  </a:lnTo>
                  <a:lnTo>
                    <a:pt x="2605" y="2384"/>
                  </a:lnTo>
                  <a:lnTo>
                    <a:pt x="2570" y="2415"/>
                  </a:lnTo>
                  <a:lnTo>
                    <a:pt x="2535" y="2444"/>
                  </a:lnTo>
                  <a:lnTo>
                    <a:pt x="2498" y="2466"/>
                  </a:lnTo>
                  <a:lnTo>
                    <a:pt x="2463" y="2486"/>
                  </a:lnTo>
                  <a:lnTo>
                    <a:pt x="2428" y="2500"/>
                  </a:lnTo>
                  <a:lnTo>
                    <a:pt x="2391" y="2510"/>
                  </a:lnTo>
                  <a:lnTo>
                    <a:pt x="2355" y="2517"/>
                  </a:lnTo>
                  <a:lnTo>
                    <a:pt x="2336" y="2519"/>
                  </a:lnTo>
                  <a:lnTo>
                    <a:pt x="2318" y="2519"/>
                  </a:lnTo>
                  <a:lnTo>
                    <a:pt x="2318" y="2519"/>
                  </a:lnTo>
                  <a:lnTo>
                    <a:pt x="2285" y="2517"/>
                  </a:lnTo>
                  <a:lnTo>
                    <a:pt x="2248" y="2512"/>
                  </a:lnTo>
                  <a:lnTo>
                    <a:pt x="2211" y="2503"/>
                  </a:lnTo>
                  <a:lnTo>
                    <a:pt x="2172" y="2491"/>
                  </a:lnTo>
                  <a:lnTo>
                    <a:pt x="2130" y="2473"/>
                  </a:lnTo>
                  <a:lnTo>
                    <a:pt x="2088" y="2454"/>
                  </a:lnTo>
                  <a:lnTo>
                    <a:pt x="2042" y="2431"/>
                  </a:lnTo>
                  <a:lnTo>
                    <a:pt x="1996" y="2403"/>
                  </a:lnTo>
                  <a:lnTo>
                    <a:pt x="1947" y="2373"/>
                  </a:lnTo>
                  <a:lnTo>
                    <a:pt x="1898" y="2338"/>
                  </a:lnTo>
                  <a:lnTo>
                    <a:pt x="1845" y="2301"/>
                  </a:lnTo>
                  <a:lnTo>
                    <a:pt x="1790" y="2259"/>
                  </a:lnTo>
                  <a:lnTo>
                    <a:pt x="1734" y="2215"/>
                  </a:lnTo>
                  <a:lnTo>
                    <a:pt x="1678" y="2166"/>
                  </a:lnTo>
                  <a:lnTo>
                    <a:pt x="1618" y="2113"/>
                  </a:lnTo>
                  <a:lnTo>
                    <a:pt x="1556" y="2057"/>
                  </a:lnTo>
                  <a:lnTo>
                    <a:pt x="1424" y="193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8099965" y="4434503"/>
              <a:ext cx="176425" cy="163805"/>
            </a:xfrm>
            <a:custGeom>
              <a:rect b="b" l="l" r="r" t="t"/>
              <a:pathLst>
                <a:path extrusionOk="0" h="2674" w="2880">
                  <a:moveTo>
                    <a:pt x="1424" y="1937"/>
                  </a:moveTo>
                  <a:lnTo>
                    <a:pt x="1382" y="1997"/>
                  </a:lnTo>
                  <a:lnTo>
                    <a:pt x="1382" y="1997"/>
                  </a:lnTo>
                  <a:lnTo>
                    <a:pt x="1326" y="2079"/>
                  </a:lnTo>
                  <a:lnTo>
                    <a:pt x="1273" y="2157"/>
                  </a:lnTo>
                  <a:lnTo>
                    <a:pt x="1220" y="2227"/>
                  </a:lnTo>
                  <a:lnTo>
                    <a:pt x="1167" y="2294"/>
                  </a:lnTo>
                  <a:lnTo>
                    <a:pt x="1118" y="2354"/>
                  </a:lnTo>
                  <a:lnTo>
                    <a:pt x="1069" y="2410"/>
                  </a:lnTo>
                  <a:lnTo>
                    <a:pt x="1021" y="2459"/>
                  </a:lnTo>
                  <a:lnTo>
                    <a:pt x="973" y="2505"/>
                  </a:lnTo>
                  <a:lnTo>
                    <a:pt x="929" y="2544"/>
                  </a:lnTo>
                  <a:lnTo>
                    <a:pt x="885" y="2579"/>
                  </a:lnTo>
                  <a:lnTo>
                    <a:pt x="843" y="2607"/>
                  </a:lnTo>
                  <a:lnTo>
                    <a:pt x="801" y="2632"/>
                  </a:lnTo>
                  <a:lnTo>
                    <a:pt x="780" y="2642"/>
                  </a:lnTo>
                  <a:lnTo>
                    <a:pt x="760" y="2649"/>
                  </a:lnTo>
                  <a:lnTo>
                    <a:pt x="741" y="2658"/>
                  </a:lnTo>
                  <a:lnTo>
                    <a:pt x="722" y="2663"/>
                  </a:lnTo>
                  <a:lnTo>
                    <a:pt x="702" y="2669"/>
                  </a:lnTo>
                  <a:lnTo>
                    <a:pt x="685" y="2670"/>
                  </a:lnTo>
                  <a:lnTo>
                    <a:pt x="665" y="2674"/>
                  </a:lnTo>
                  <a:lnTo>
                    <a:pt x="648" y="2674"/>
                  </a:lnTo>
                  <a:lnTo>
                    <a:pt x="648" y="2674"/>
                  </a:lnTo>
                  <a:lnTo>
                    <a:pt x="606" y="2672"/>
                  </a:lnTo>
                  <a:lnTo>
                    <a:pt x="565" y="2665"/>
                  </a:lnTo>
                  <a:lnTo>
                    <a:pt x="525" y="2655"/>
                  </a:lnTo>
                  <a:lnTo>
                    <a:pt x="484" y="2641"/>
                  </a:lnTo>
                  <a:lnTo>
                    <a:pt x="444" y="2621"/>
                  </a:lnTo>
                  <a:lnTo>
                    <a:pt x="401" y="2598"/>
                  </a:lnTo>
                  <a:lnTo>
                    <a:pt x="361" y="2572"/>
                  </a:lnTo>
                  <a:lnTo>
                    <a:pt x="320" y="2540"/>
                  </a:lnTo>
                  <a:lnTo>
                    <a:pt x="280" y="2503"/>
                  </a:lnTo>
                  <a:lnTo>
                    <a:pt x="239" y="2465"/>
                  </a:lnTo>
                  <a:lnTo>
                    <a:pt x="201" y="2421"/>
                  </a:lnTo>
                  <a:lnTo>
                    <a:pt x="160" y="2371"/>
                  </a:lnTo>
                  <a:lnTo>
                    <a:pt x="120" y="2319"/>
                  </a:lnTo>
                  <a:lnTo>
                    <a:pt x="79" y="2262"/>
                  </a:lnTo>
                  <a:lnTo>
                    <a:pt x="40" y="2201"/>
                  </a:lnTo>
                  <a:lnTo>
                    <a:pt x="0" y="2136"/>
                  </a:lnTo>
                  <a:lnTo>
                    <a:pt x="0" y="2136"/>
                  </a:lnTo>
                  <a:lnTo>
                    <a:pt x="63" y="2139"/>
                  </a:lnTo>
                  <a:lnTo>
                    <a:pt x="63" y="2139"/>
                  </a:lnTo>
                  <a:lnTo>
                    <a:pt x="86" y="2139"/>
                  </a:lnTo>
                  <a:lnTo>
                    <a:pt x="111" y="2137"/>
                  </a:lnTo>
                  <a:lnTo>
                    <a:pt x="134" y="2134"/>
                  </a:lnTo>
                  <a:lnTo>
                    <a:pt x="158" y="2130"/>
                  </a:lnTo>
                  <a:lnTo>
                    <a:pt x="206" y="2120"/>
                  </a:lnTo>
                  <a:lnTo>
                    <a:pt x="255" y="2104"/>
                  </a:lnTo>
                  <a:lnTo>
                    <a:pt x="306" y="2083"/>
                  </a:lnTo>
                  <a:lnTo>
                    <a:pt x="357" y="2058"/>
                  </a:lnTo>
                  <a:lnTo>
                    <a:pt x="408" y="2030"/>
                  </a:lnTo>
                  <a:lnTo>
                    <a:pt x="459" y="1997"/>
                  </a:lnTo>
                  <a:lnTo>
                    <a:pt x="512" y="1958"/>
                  </a:lnTo>
                  <a:lnTo>
                    <a:pt x="565" y="1916"/>
                  </a:lnTo>
                  <a:lnTo>
                    <a:pt x="620" y="1868"/>
                  </a:lnTo>
                  <a:lnTo>
                    <a:pt x="674" y="1817"/>
                  </a:lnTo>
                  <a:lnTo>
                    <a:pt x="731" y="1763"/>
                  </a:lnTo>
                  <a:lnTo>
                    <a:pt x="785" y="1701"/>
                  </a:lnTo>
                  <a:lnTo>
                    <a:pt x="843" y="1638"/>
                  </a:lnTo>
                  <a:lnTo>
                    <a:pt x="900" y="1567"/>
                  </a:lnTo>
                  <a:lnTo>
                    <a:pt x="977" y="1471"/>
                  </a:lnTo>
                  <a:lnTo>
                    <a:pt x="877" y="1362"/>
                  </a:lnTo>
                  <a:lnTo>
                    <a:pt x="877" y="1362"/>
                  </a:lnTo>
                  <a:lnTo>
                    <a:pt x="827" y="1307"/>
                  </a:lnTo>
                  <a:lnTo>
                    <a:pt x="778" y="1253"/>
                  </a:lnTo>
                  <a:lnTo>
                    <a:pt x="734" y="1198"/>
                  </a:lnTo>
                  <a:lnTo>
                    <a:pt x="694" y="1147"/>
                  </a:lnTo>
                  <a:lnTo>
                    <a:pt x="657" y="1096"/>
                  </a:lnTo>
                  <a:lnTo>
                    <a:pt x="621" y="1045"/>
                  </a:lnTo>
                  <a:lnTo>
                    <a:pt x="590" y="996"/>
                  </a:lnTo>
                  <a:lnTo>
                    <a:pt x="563" y="948"/>
                  </a:lnTo>
                  <a:lnTo>
                    <a:pt x="539" y="901"/>
                  </a:lnTo>
                  <a:lnTo>
                    <a:pt x="518" y="855"/>
                  </a:lnTo>
                  <a:lnTo>
                    <a:pt x="498" y="811"/>
                  </a:lnTo>
                  <a:lnTo>
                    <a:pt x="484" y="767"/>
                  </a:lnTo>
                  <a:lnTo>
                    <a:pt x="472" y="723"/>
                  </a:lnTo>
                  <a:lnTo>
                    <a:pt x="465" y="683"/>
                  </a:lnTo>
                  <a:lnTo>
                    <a:pt x="459" y="642"/>
                  </a:lnTo>
                  <a:lnTo>
                    <a:pt x="458" y="602"/>
                  </a:lnTo>
                  <a:lnTo>
                    <a:pt x="458" y="602"/>
                  </a:lnTo>
                  <a:lnTo>
                    <a:pt x="459" y="570"/>
                  </a:lnTo>
                  <a:lnTo>
                    <a:pt x="465" y="537"/>
                  </a:lnTo>
                  <a:lnTo>
                    <a:pt x="474" y="503"/>
                  </a:lnTo>
                  <a:lnTo>
                    <a:pt x="486" y="468"/>
                  </a:lnTo>
                  <a:lnTo>
                    <a:pt x="502" y="433"/>
                  </a:lnTo>
                  <a:lnTo>
                    <a:pt x="523" y="398"/>
                  </a:lnTo>
                  <a:lnTo>
                    <a:pt x="546" y="361"/>
                  </a:lnTo>
                  <a:lnTo>
                    <a:pt x="572" y="324"/>
                  </a:lnTo>
                  <a:lnTo>
                    <a:pt x="604" y="287"/>
                  </a:lnTo>
                  <a:lnTo>
                    <a:pt x="637" y="248"/>
                  </a:lnTo>
                  <a:lnTo>
                    <a:pt x="674" y="208"/>
                  </a:lnTo>
                  <a:lnTo>
                    <a:pt x="716" y="167"/>
                  </a:lnTo>
                  <a:lnTo>
                    <a:pt x="760" y="127"/>
                  </a:lnTo>
                  <a:lnTo>
                    <a:pt x="810" y="84"/>
                  </a:lnTo>
                  <a:lnTo>
                    <a:pt x="861" y="42"/>
                  </a:lnTo>
                  <a:lnTo>
                    <a:pt x="917" y="0"/>
                  </a:lnTo>
                  <a:lnTo>
                    <a:pt x="917" y="0"/>
                  </a:lnTo>
                  <a:lnTo>
                    <a:pt x="926" y="56"/>
                  </a:lnTo>
                  <a:lnTo>
                    <a:pt x="938" y="111"/>
                  </a:lnTo>
                  <a:lnTo>
                    <a:pt x="951" y="165"/>
                  </a:lnTo>
                  <a:lnTo>
                    <a:pt x="966" y="222"/>
                  </a:lnTo>
                  <a:lnTo>
                    <a:pt x="984" y="276"/>
                  </a:lnTo>
                  <a:lnTo>
                    <a:pt x="1003" y="331"/>
                  </a:lnTo>
                  <a:lnTo>
                    <a:pt x="1025" y="385"/>
                  </a:lnTo>
                  <a:lnTo>
                    <a:pt x="1047" y="438"/>
                  </a:lnTo>
                  <a:lnTo>
                    <a:pt x="1074" y="493"/>
                  </a:lnTo>
                  <a:lnTo>
                    <a:pt x="1102" y="547"/>
                  </a:lnTo>
                  <a:lnTo>
                    <a:pt x="1130" y="600"/>
                  </a:lnTo>
                  <a:lnTo>
                    <a:pt x="1162" y="654"/>
                  </a:lnTo>
                  <a:lnTo>
                    <a:pt x="1197" y="707"/>
                  </a:lnTo>
                  <a:lnTo>
                    <a:pt x="1232" y="760"/>
                  </a:lnTo>
                  <a:lnTo>
                    <a:pt x="1269" y="813"/>
                  </a:lnTo>
                  <a:lnTo>
                    <a:pt x="1310" y="866"/>
                  </a:lnTo>
                  <a:lnTo>
                    <a:pt x="1396" y="975"/>
                  </a:lnTo>
                  <a:lnTo>
                    <a:pt x="1465" y="887"/>
                  </a:lnTo>
                  <a:lnTo>
                    <a:pt x="1465" y="887"/>
                  </a:lnTo>
                  <a:lnTo>
                    <a:pt x="1524" y="813"/>
                  </a:lnTo>
                  <a:lnTo>
                    <a:pt x="1583" y="742"/>
                  </a:lnTo>
                  <a:lnTo>
                    <a:pt x="1641" y="679"/>
                  </a:lnTo>
                  <a:lnTo>
                    <a:pt x="1699" y="619"/>
                  </a:lnTo>
                  <a:lnTo>
                    <a:pt x="1755" y="563"/>
                  </a:lnTo>
                  <a:lnTo>
                    <a:pt x="1811" y="514"/>
                  </a:lnTo>
                  <a:lnTo>
                    <a:pt x="1866" y="468"/>
                  </a:lnTo>
                  <a:lnTo>
                    <a:pt x="1921" y="427"/>
                  </a:lnTo>
                  <a:lnTo>
                    <a:pt x="1975" y="392"/>
                  </a:lnTo>
                  <a:lnTo>
                    <a:pt x="2028" y="361"/>
                  </a:lnTo>
                  <a:lnTo>
                    <a:pt x="2081" y="334"/>
                  </a:lnTo>
                  <a:lnTo>
                    <a:pt x="2132" y="313"/>
                  </a:lnTo>
                  <a:lnTo>
                    <a:pt x="2158" y="304"/>
                  </a:lnTo>
                  <a:lnTo>
                    <a:pt x="2183" y="296"/>
                  </a:lnTo>
                  <a:lnTo>
                    <a:pt x="2209" y="289"/>
                  </a:lnTo>
                  <a:lnTo>
                    <a:pt x="2234" y="283"/>
                  </a:lnTo>
                  <a:lnTo>
                    <a:pt x="2259" y="280"/>
                  </a:lnTo>
                  <a:lnTo>
                    <a:pt x="2283" y="276"/>
                  </a:lnTo>
                  <a:lnTo>
                    <a:pt x="2308" y="274"/>
                  </a:lnTo>
                  <a:lnTo>
                    <a:pt x="2333" y="274"/>
                  </a:lnTo>
                  <a:lnTo>
                    <a:pt x="2333" y="274"/>
                  </a:lnTo>
                  <a:lnTo>
                    <a:pt x="2369" y="276"/>
                  </a:lnTo>
                  <a:lnTo>
                    <a:pt x="2406" y="281"/>
                  </a:lnTo>
                  <a:lnTo>
                    <a:pt x="2442" y="290"/>
                  </a:lnTo>
                  <a:lnTo>
                    <a:pt x="2475" y="303"/>
                  </a:lnTo>
                  <a:lnTo>
                    <a:pt x="2509" y="320"/>
                  </a:lnTo>
                  <a:lnTo>
                    <a:pt x="2540" y="340"/>
                  </a:lnTo>
                  <a:lnTo>
                    <a:pt x="2570" y="362"/>
                  </a:lnTo>
                  <a:lnTo>
                    <a:pt x="2600" y="391"/>
                  </a:lnTo>
                  <a:lnTo>
                    <a:pt x="2628" y="420"/>
                  </a:lnTo>
                  <a:lnTo>
                    <a:pt x="2655" y="456"/>
                  </a:lnTo>
                  <a:lnTo>
                    <a:pt x="2681" y="493"/>
                  </a:lnTo>
                  <a:lnTo>
                    <a:pt x="2706" y="535"/>
                  </a:lnTo>
                  <a:lnTo>
                    <a:pt x="2730" y="581"/>
                  </a:lnTo>
                  <a:lnTo>
                    <a:pt x="2751" y="630"/>
                  </a:lnTo>
                  <a:lnTo>
                    <a:pt x="2774" y="681"/>
                  </a:lnTo>
                  <a:lnTo>
                    <a:pt x="2794" y="737"/>
                  </a:lnTo>
                  <a:lnTo>
                    <a:pt x="2794" y="737"/>
                  </a:lnTo>
                  <a:lnTo>
                    <a:pt x="2755" y="734"/>
                  </a:lnTo>
                  <a:lnTo>
                    <a:pt x="2729" y="732"/>
                  </a:lnTo>
                  <a:lnTo>
                    <a:pt x="2729" y="732"/>
                  </a:lnTo>
                  <a:lnTo>
                    <a:pt x="2711" y="732"/>
                  </a:lnTo>
                  <a:lnTo>
                    <a:pt x="2692" y="735"/>
                  </a:lnTo>
                  <a:lnTo>
                    <a:pt x="2672" y="739"/>
                  </a:lnTo>
                  <a:lnTo>
                    <a:pt x="2653" y="744"/>
                  </a:lnTo>
                  <a:lnTo>
                    <a:pt x="2632" y="749"/>
                  </a:lnTo>
                  <a:lnTo>
                    <a:pt x="2609" y="758"/>
                  </a:lnTo>
                  <a:lnTo>
                    <a:pt x="2563" y="778"/>
                  </a:lnTo>
                  <a:lnTo>
                    <a:pt x="2512" y="804"/>
                  </a:lnTo>
                  <a:lnTo>
                    <a:pt x="2459" y="836"/>
                  </a:lnTo>
                  <a:lnTo>
                    <a:pt x="2401" y="873"/>
                  </a:lnTo>
                  <a:lnTo>
                    <a:pt x="2341" y="917"/>
                  </a:lnTo>
                  <a:lnTo>
                    <a:pt x="2341" y="917"/>
                  </a:lnTo>
                  <a:lnTo>
                    <a:pt x="2280" y="964"/>
                  </a:lnTo>
                  <a:lnTo>
                    <a:pt x="2222" y="1012"/>
                  </a:lnTo>
                  <a:lnTo>
                    <a:pt x="2165" y="1063"/>
                  </a:lnTo>
                  <a:lnTo>
                    <a:pt x="2111" y="1114"/>
                  </a:lnTo>
                  <a:lnTo>
                    <a:pt x="2060" y="1166"/>
                  </a:lnTo>
                  <a:lnTo>
                    <a:pt x="2010" y="1221"/>
                  </a:lnTo>
                  <a:lnTo>
                    <a:pt x="1965" y="1275"/>
                  </a:lnTo>
                  <a:lnTo>
                    <a:pt x="1921" y="1333"/>
                  </a:lnTo>
                  <a:lnTo>
                    <a:pt x="1834" y="1450"/>
                  </a:lnTo>
                  <a:lnTo>
                    <a:pt x="1917" y="1531"/>
                  </a:lnTo>
                  <a:lnTo>
                    <a:pt x="1917" y="1531"/>
                  </a:lnTo>
                  <a:lnTo>
                    <a:pt x="1975" y="1585"/>
                  </a:lnTo>
                  <a:lnTo>
                    <a:pt x="2033" y="1636"/>
                  </a:lnTo>
                  <a:lnTo>
                    <a:pt x="2091" y="1682"/>
                  </a:lnTo>
                  <a:lnTo>
                    <a:pt x="2149" y="1726"/>
                  </a:lnTo>
                  <a:lnTo>
                    <a:pt x="2209" y="1766"/>
                  </a:lnTo>
                  <a:lnTo>
                    <a:pt x="2269" y="1803"/>
                  </a:lnTo>
                  <a:lnTo>
                    <a:pt x="2329" y="1837"/>
                  </a:lnTo>
                  <a:lnTo>
                    <a:pt x="2389" y="1867"/>
                  </a:lnTo>
                  <a:lnTo>
                    <a:pt x="2449" y="1891"/>
                  </a:lnTo>
                  <a:lnTo>
                    <a:pt x="2510" y="1914"/>
                  </a:lnTo>
                  <a:lnTo>
                    <a:pt x="2570" y="1933"/>
                  </a:lnTo>
                  <a:lnTo>
                    <a:pt x="2632" y="1949"/>
                  </a:lnTo>
                  <a:lnTo>
                    <a:pt x="2693" y="1962"/>
                  </a:lnTo>
                  <a:lnTo>
                    <a:pt x="2755" y="1970"/>
                  </a:lnTo>
                  <a:lnTo>
                    <a:pt x="2817" y="1976"/>
                  </a:lnTo>
                  <a:lnTo>
                    <a:pt x="2880" y="1977"/>
                  </a:lnTo>
                  <a:lnTo>
                    <a:pt x="2880" y="1977"/>
                  </a:lnTo>
                  <a:lnTo>
                    <a:pt x="2847" y="2042"/>
                  </a:lnTo>
                  <a:lnTo>
                    <a:pt x="2813" y="2104"/>
                  </a:lnTo>
                  <a:lnTo>
                    <a:pt x="2778" y="2162"/>
                  </a:lnTo>
                  <a:lnTo>
                    <a:pt x="2744" y="2215"/>
                  </a:lnTo>
                  <a:lnTo>
                    <a:pt x="2709" y="2262"/>
                  </a:lnTo>
                  <a:lnTo>
                    <a:pt x="2674" y="2308"/>
                  </a:lnTo>
                  <a:lnTo>
                    <a:pt x="2641" y="2349"/>
                  </a:lnTo>
                  <a:lnTo>
                    <a:pt x="2605" y="2384"/>
                  </a:lnTo>
                  <a:lnTo>
                    <a:pt x="2570" y="2415"/>
                  </a:lnTo>
                  <a:lnTo>
                    <a:pt x="2535" y="2444"/>
                  </a:lnTo>
                  <a:lnTo>
                    <a:pt x="2498" y="2466"/>
                  </a:lnTo>
                  <a:lnTo>
                    <a:pt x="2463" y="2486"/>
                  </a:lnTo>
                  <a:lnTo>
                    <a:pt x="2428" y="2500"/>
                  </a:lnTo>
                  <a:lnTo>
                    <a:pt x="2391" y="2510"/>
                  </a:lnTo>
                  <a:lnTo>
                    <a:pt x="2355" y="2517"/>
                  </a:lnTo>
                  <a:lnTo>
                    <a:pt x="2336" y="2519"/>
                  </a:lnTo>
                  <a:lnTo>
                    <a:pt x="2318" y="2519"/>
                  </a:lnTo>
                  <a:lnTo>
                    <a:pt x="2318" y="2519"/>
                  </a:lnTo>
                  <a:lnTo>
                    <a:pt x="2285" y="2517"/>
                  </a:lnTo>
                  <a:lnTo>
                    <a:pt x="2248" y="2512"/>
                  </a:lnTo>
                  <a:lnTo>
                    <a:pt x="2211" y="2503"/>
                  </a:lnTo>
                  <a:lnTo>
                    <a:pt x="2172" y="2491"/>
                  </a:lnTo>
                  <a:lnTo>
                    <a:pt x="2130" y="2473"/>
                  </a:lnTo>
                  <a:lnTo>
                    <a:pt x="2088" y="2454"/>
                  </a:lnTo>
                  <a:lnTo>
                    <a:pt x="2042" y="2431"/>
                  </a:lnTo>
                  <a:lnTo>
                    <a:pt x="1996" y="2403"/>
                  </a:lnTo>
                  <a:lnTo>
                    <a:pt x="1947" y="2373"/>
                  </a:lnTo>
                  <a:lnTo>
                    <a:pt x="1898" y="2338"/>
                  </a:lnTo>
                  <a:lnTo>
                    <a:pt x="1845" y="2301"/>
                  </a:lnTo>
                  <a:lnTo>
                    <a:pt x="1790" y="2259"/>
                  </a:lnTo>
                  <a:lnTo>
                    <a:pt x="1734" y="2215"/>
                  </a:lnTo>
                  <a:lnTo>
                    <a:pt x="1678" y="2166"/>
                  </a:lnTo>
                  <a:lnTo>
                    <a:pt x="1618" y="2113"/>
                  </a:lnTo>
                  <a:lnTo>
                    <a:pt x="1556" y="2057"/>
                  </a:lnTo>
                  <a:lnTo>
                    <a:pt x="1424" y="193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1"/>
            <p:cNvSpPr/>
            <p:nvPr/>
          </p:nvSpPr>
          <p:spPr>
            <a:xfrm>
              <a:off x="8108786" y="5099407"/>
              <a:ext cx="176425" cy="163805"/>
            </a:xfrm>
            <a:custGeom>
              <a:rect b="b" l="l" r="r" t="t"/>
              <a:pathLst>
                <a:path extrusionOk="0" h="2674" w="2880">
                  <a:moveTo>
                    <a:pt x="1424" y="1937"/>
                  </a:moveTo>
                  <a:lnTo>
                    <a:pt x="1382" y="1997"/>
                  </a:lnTo>
                  <a:lnTo>
                    <a:pt x="1382" y="1997"/>
                  </a:lnTo>
                  <a:lnTo>
                    <a:pt x="1326" y="2079"/>
                  </a:lnTo>
                  <a:lnTo>
                    <a:pt x="1273" y="2157"/>
                  </a:lnTo>
                  <a:lnTo>
                    <a:pt x="1220" y="2227"/>
                  </a:lnTo>
                  <a:lnTo>
                    <a:pt x="1167" y="2294"/>
                  </a:lnTo>
                  <a:lnTo>
                    <a:pt x="1118" y="2354"/>
                  </a:lnTo>
                  <a:lnTo>
                    <a:pt x="1069" y="2410"/>
                  </a:lnTo>
                  <a:lnTo>
                    <a:pt x="1021" y="2459"/>
                  </a:lnTo>
                  <a:lnTo>
                    <a:pt x="973" y="2505"/>
                  </a:lnTo>
                  <a:lnTo>
                    <a:pt x="929" y="2544"/>
                  </a:lnTo>
                  <a:lnTo>
                    <a:pt x="885" y="2579"/>
                  </a:lnTo>
                  <a:lnTo>
                    <a:pt x="843" y="2607"/>
                  </a:lnTo>
                  <a:lnTo>
                    <a:pt x="801" y="2632"/>
                  </a:lnTo>
                  <a:lnTo>
                    <a:pt x="780" y="2642"/>
                  </a:lnTo>
                  <a:lnTo>
                    <a:pt x="760" y="2649"/>
                  </a:lnTo>
                  <a:lnTo>
                    <a:pt x="741" y="2658"/>
                  </a:lnTo>
                  <a:lnTo>
                    <a:pt x="722" y="2663"/>
                  </a:lnTo>
                  <a:lnTo>
                    <a:pt x="702" y="2669"/>
                  </a:lnTo>
                  <a:lnTo>
                    <a:pt x="685" y="2670"/>
                  </a:lnTo>
                  <a:lnTo>
                    <a:pt x="665" y="2674"/>
                  </a:lnTo>
                  <a:lnTo>
                    <a:pt x="648" y="2674"/>
                  </a:lnTo>
                  <a:lnTo>
                    <a:pt x="648" y="2674"/>
                  </a:lnTo>
                  <a:lnTo>
                    <a:pt x="606" y="2672"/>
                  </a:lnTo>
                  <a:lnTo>
                    <a:pt x="565" y="2665"/>
                  </a:lnTo>
                  <a:lnTo>
                    <a:pt x="525" y="2655"/>
                  </a:lnTo>
                  <a:lnTo>
                    <a:pt x="484" y="2641"/>
                  </a:lnTo>
                  <a:lnTo>
                    <a:pt x="444" y="2621"/>
                  </a:lnTo>
                  <a:lnTo>
                    <a:pt x="401" y="2598"/>
                  </a:lnTo>
                  <a:lnTo>
                    <a:pt x="361" y="2572"/>
                  </a:lnTo>
                  <a:lnTo>
                    <a:pt x="320" y="2540"/>
                  </a:lnTo>
                  <a:lnTo>
                    <a:pt x="280" y="2503"/>
                  </a:lnTo>
                  <a:lnTo>
                    <a:pt x="239" y="2465"/>
                  </a:lnTo>
                  <a:lnTo>
                    <a:pt x="201" y="2421"/>
                  </a:lnTo>
                  <a:lnTo>
                    <a:pt x="160" y="2371"/>
                  </a:lnTo>
                  <a:lnTo>
                    <a:pt x="120" y="2319"/>
                  </a:lnTo>
                  <a:lnTo>
                    <a:pt x="79" y="2262"/>
                  </a:lnTo>
                  <a:lnTo>
                    <a:pt x="40" y="2201"/>
                  </a:lnTo>
                  <a:lnTo>
                    <a:pt x="0" y="2136"/>
                  </a:lnTo>
                  <a:lnTo>
                    <a:pt x="0" y="2136"/>
                  </a:lnTo>
                  <a:lnTo>
                    <a:pt x="63" y="2139"/>
                  </a:lnTo>
                  <a:lnTo>
                    <a:pt x="63" y="2139"/>
                  </a:lnTo>
                  <a:lnTo>
                    <a:pt x="86" y="2139"/>
                  </a:lnTo>
                  <a:lnTo>
                    <a:pt x="111" y="2137"/>
                  </a:lnTo>
                  <a:lnTo>
                    <a:pt x="134" y="2134"/>
                  </a:lnTo>
                  <a:lnTo>
                    <a:pt x="158" y="2130"/>
                  </a:lnTo>
                  <a:lnTo>
                    <a:pt x="206" y="2120"/>
                  </a:lnTo>
                  <a:lnTo>
                    <a:pt x="255" y="2104"/>
                  </a:lnTo>
                  <a:lnTo>
                    <a:pt x="306" y="2083"/>
                  </a:lnTo>
                  <a:lnTo>
                    <a:pt x="357" y="2058"/>
                  </a:lnTo>
                  <a:lnTo>
                    <a:pt x="408" y="2030"/>
                  </a:lnTo>
                  <a:lnTo>
                    <a:pt x="459" y="1997"/>
                  </a:lnTo>
                  <a:lnTo>
                    <a:pt x="512" y="1958"/>
                  </a:lnTo>
                  <a:lnTo>
                    <a:pt x="565" y="1916"/>
                  </a:lnTo>
                  <a:lnTo>
                    <a:pt x="620" y="1868"/>
                  </a:lnTo>
                  <a:lnTo>
                    <a:pt x="674" y="1817"/>
                  </a:lnTo>
                  <a:lnTo>
                    <a:pt x="731" y="1763"/>
                  </a:lnTo>
                  <a:lnTo>
                    <a:pt x="785" y="1701"/>
                  </a:lnTo>
                  <a:lnTo>
                    <a:pt x="843" y="1638"/>
                  </a:lnTo>
                  <a:lnTo>
                    <a:pt x="900" y="1567"/>
                  </a:lnTo>
                  <a:lnTo>
                    <a:pt x="977" y="1471"/>
                  </a:lnTo>
                  <a:lnTo>
                    <a:pt x="877" y="1362"/>
                  </a:lnTo>
                  <a:lnTo>
                    <a:pt x="877" y="1362"/>
                  </a:lnTo>
                  <a:lnTo>
                    <a:pt x="827" y="1307"/>
                  </a:lnTo>
                  <a:lnTo>
                    <a:pt x="778" y="1253"/>
                  </a:lnTo>
                  <a:lnTo>
                    <a:pt x="734" y="1198"/>
                  </a:lnTo>
                  <a:lnTo>
                    <a:pt x="694" y="1147"/>
                  </a:lnTo>
                  <a:lnTo>
                    <a:pt x="657" y="1096"/>
                  </a:lnTo>
                  <a:lnTo>
                    <a:pt x="621" y="1045"/>
                  </a:lnTo>
                  <a:lnTo>
                    <a:pt x="590" y="996"/>
                  </a:lnTo>
                  <a:lnTo>
                    <a:pt x="563" y="948"/>
                  </a:lnTo>
                  <a:lnTo>
                    <a:pt x="539" y="901"/>
                  </a:lnTo>
                  <a:lnTo>
                    <a:pt x="518" y="855"/>
                  </a:lnTo>
                  <a:lnTo>
                    <a:pt x="498" y="811"/>
                  </a:lnTo>
                  <a:lnTo>
                    <a:pt x="484" y="767"/>
                  </a:lnTo>
                  <a:lnTo>
                    <a:pt x="472" y="723"/>
                  </a:lnTo>
                  <a:lnTo>
                    <a:pt x="465" y="683"/>
                  </a:lnTo>
                  <a:lnTo>
                    <a:pt x="459" y="642"/>
                  </a:lnTo>
                  <a:lnTo>
                    <a:pt x="458" y="602"/>
                  </a:lnTo>
                  <a:lnTo>
                    <a:pt x="458" y="602"/>
                  </a:lnTo>
                  <a:lnTo>
                    <a:pt x="459" y="570"/>
                  </a:lnTo>
                  <a:lnTo>
                    <a:pt x="465" y="537"/>
                  </a:lnTo>
                  <a:lnTo>
                    <a:pt x="474" y="503"/>
                  </a:lnTo>
                  <a:lnTo>
                    <a:pt x="486" y="468"/>
                  </a:lnTo>
                  <a:lnTo>
                    <a:pt x="502" y="433"/>
                  </a:lnTo>
                  <a:lnTo>
                    <a:pt x="523" y="398"/>
                  </a:lnTo>
                  <a:lnTo>
                    <a:pt x="546" y="361"/>
                  </a:lnTo>
                  <a:lnTo>
                    <a:pt x="572" y="324"/>
                  </a:lnTo>
                  <a:lnTo>
                    <a:pt x="604" y="287"/>
                  </a:lnTo>
                  <a:lnTo>
                    <a:pt x="637" y="248"/>
                  </a:lnTo>
                  <a:lnTo>
                    <a:pt x="674" y="208"/>
                  </a:lnTo>
                  <a:lnTo>
                    <a:pt x="716" y="167"/>
                  </a:lnTo>
                  <a:lnTo>
                    <a:pt x="760" y="127"/>
                  </a:lnTo>
                  <a:lnTo>
                    <a:pt x="810" y="84"/>
                  </a:lnTo>
                  <a:lnTo>
                    <a:pt x="861" y="42"/>
                  </a:lnTo>
                  <a:lnTo>
                    <a:pt x="917" y="0"/>
                  </a:lnTo>
                  <a:lnTo>
                    <a:pt x="917" y="0"/>
                  </a:lnTo>
                  <a:lnTo>
                    <a:pt x="926" y="56"/>
                  </a:lnTo>
                  <a:lnTo>
                    <a:pt x="938" y="111"/>
                  </a:lnTo>
                  <a:lnTo>
                    <a:pt x="951" y="165"/>
                  </a:lnTo>
                  <a:lnTo>
                    <a:pt x="966" y="222"/>
                  </a:lnTo>
                  <a:lnTo>
                    <a:pt x="984" y="276"/>
                  </a:lnTo>
                  <a:lnTo>
                    <a:pt x="1003" y="331"/>
                  </a:lnTo>
                  <a:lnTo>
                    <a:pt x="1025" y="385"/>
                  </a:lnTo>
                  <a:lnTo>
                    <a:pt x="1047" y="438"/>
                  </a:lnTo>
                  <a:lnTo>
                    <a:pt x="1074" y="493"/>
                  </a:lnTo>
                  <a:lnTo>
                    <a:pt x="1102" y="547"/>
                  </a:lnTo>
                  <a:lnTo>
                    <a:pt x="1130" y="600"/>
                  </a:lnTo>
                  <a:lnTo>
                    <a:pt x="1162" y="654"/>
                  </a:lnTo>
                  <a:lnTo>
                    <a:pt x="1197" y="707"/>
                  </a:lnTo>
                  <a:lnTo>
                    <a:pt x="1232" y="760"/>
                  </a:lnTo>
                  <a:lnTo>
                    <a:pt x="1269" y="813"/>
                  </a:lnTo>
                  <a:lnTo>
                    <a:pt x="1310" y="866"/>
                  </a:lnTo>
                  <a:lnTo>
                    <a:pt x="1396" y="975"/>
                  </a:lnTo>
                  <a:lnTo>
                    <a:pt x="1465" y="887"/>
                  </a:lnTo>
                  <a:lnTo>
                    <a:pt x="1465" y="887"/>
                  </a:lnTo>
                  <a:lnTo>
                    <a:pt x="1524" y="813"/>
                  </a:lnTo>
                  <a:lnTo>
                    <a:pt x="1583" y="742"/>
                  </a:lnTo>
                  <a:lnTo>
                    <a:pt x="1641" y="679"/>
                  </a:lnTo>
                  <a:lnTo>
                    <a:pt x="1699" y="619"/>
                  </a:lnTo>
                  <a:lnTo>
                    <a:pt x="1755" y="563"/>
                  </a:lnTo>
                  <a:lnTo>
                    <a:pt x="1811" y="514"/>
                  </a:lnTo>
                  <a:lnTo>
                    <a:pt x="1866" y="468"/>
                  </a:lnTo>
                  <a:lnTo>
                    <a:pt x="1921" y="427"/>
                  </a:lnTo>
                  <a:lnTo>
                    <a:pt x="1975" y="392"/>
                  </a:lnTo>
                  <a:lnTo>
                    <a:pt x="2028" y="361"/>
                  </a:lnTo>
                  <a:lnTo>
                    <a:pt x="2081" y="334"/>
                  </a:lnTo>
                  <a:lnTo>
                    <a:pt x="2132" y="313"/>
                  </a:lnTo>
                  <a:lnTo>
                    <a:pt x="2158" y="304"/>
                  </a:lnTo>
                  <a:lnTo>
                    <a:pt x="2183" y="296"/>
                  </a:lnTo>
                  <a:lnTo>
                    <a:pt x="2209" y="289"/>
                  </a:lnTo>
                  <a:lnTo>
                    <a:pt x="2234" y="283"/>
                  </a:lnTo>
                  <a:lnTo>
                    <a:pt x="2259" y="280"/>
                  </a:lnTo>
                  <a:lnTo>
                    <a:pt x="2283" y="276"/>
                  </a:lnTo>
                  <a:lnTo>
                    <a:pt x="2308" y="274"/>
                  </a:lnTo>
                  <a:lnTo>
                    <a:pt x="2333" y="274"/>
                  </a:lnTo>
                  <a:lnTo>
                    <a:pt x="2333" y="274"/>
                  </a:lnTo>
                  <a:lnTo>
                    <a:pt x="2369" y="276"/>
                  </a:lnTo>
                  <a:lnTo>
                    <a:pt x="2406" y="281"/>
                  </a:lnTo>
                  <a:lnTo>
                    <a:pt x="2442" y="290"/>
                  </a:lnTo>
                  <a:lnTo>
                    <a:pt x="2475" y="303"/>
                  </a:lnTo>
                  <a:lnTo>
                    <a:pt x="2509" y="320"/>
                  </a:lnTo>
                  <a:lnTo>
                    <a:pt x="2540" y="340"/>
                  </a:lnTo>
                  <a:lnTo>
                    <a:pt x="2570" y="362"/>
                  </a:lnTo>
                  <a:lnTo>
                    <a:pt x="2600" y="391"/>
                  </a:lnTo>
                  <a:lnTo>
                    <a:pt x="2628" y="420"/>
                  </a:lnTo>
                  <a:lnTo>
                    <a:pt x="2655" y="456"/>
                  </a:lnTo>
                  <a:lnTo>
                    <a:pt x="2681" y="493"/>
                  </a:lnTo>
                  <a:lnTo>
                    <a:pt x="2706" y="535"/>
                  </a:lnTo>
                  <a:lnTo>
                    <a:pt x="2730" y="581"/>
                  </a:lnTo>
                  <a:lnTo>
                    <a:pt x="2751" y="630"/>
                  </a:lnTo>
                  <a:lnTo>
                    <a:pt x="2774" y="681"/>
                  </a:lnTo>
                  <a:lnTo>
                    <a:pt x="2794" y="737"/>
                  </a:lnTo>
                  <a:lnTo>
                    <a:pt x="2794" y="737"/>
                  </a:lnTo>
                  <a:lnTo>
                    <a:pt x="2755" y="734"/>
                  </a:lnTo>
                  <a:lnTo>
                    <a:pt x="2729" y="732"/>
                  </a:lnTo>
                  <a:lnTo>
                    <a:pt x="2729" y="732"/>
                  </a:lnTo>
                  <a:lnTo>
                    <a:pt x="2711" y="732"/>
                  </a:lnTo>
                  <a:lnTo>
                    <a:pt x="2692" y="735"/>
                  </a:lnTo>
                  <a:lnTo>
                    <a:pt x="2672" y="739"/>
                  </a:lnTo>
                  <a:lnTo>
                    <a:pt x="2653" y="744"/>
                  </a:lnTo>
                  <a:lnTo>
                    <a:pt x="2632" y="749"/>
                  </a:lnTo>
                  <a:lnTo>
                    <a:pt x="2609" y="758"/>
                  </a:lnTo>
                  <a:lnTo>
                    <a:pt x="2563" y="778"/>
                  </a:lnTo>
                  <a:lnTo>
                    <a:pt x="2512" y="804"/>
                  </a:lnTo>
                  <a:lnTo>
                    <a:pt x="2459" y="836"/>
                  </a:lnTo>
                  <a:lnTo>
                    <a:pt x="2401" y="873"/>
                  </a:lnTo>
                  <a:lnTo>
                    <a:pt x="2341" y="917"/>
                  </a:lnTo>
                  <a:lnTo>
                    <a:pt x="2341" y="917"/>
                  </a:lnTo>
                  <a:lnTo>
                    <a:pt x="2280" y="964"/>
                  </a:lnTo>
                  <a:lnTo>
                    <a:pt x="2222" y="1012"/>
                  </a:lnTo>
                  <a:lnTo>
                    <a:pt x="2165" y="1063"/>
                  </a:lnTo>
                  <a:lnTo>
                    <a:pt x="2111" y="1114"/>
                  </a:lnTo>
                  <a:lnTo>
                    <a:pt x="2060" y="1166"/>
                  </a:lnTo>
                  <a:lnTo>
                    <a:pt x="2010" y="1221"/>
                  </a:lnTo>
                  <a:lnTo>
                    <a:pt x="1965" y="1275"/>
                  </a:lnTo>
                  <a:lnTo>
                    <a:pt x="1921" y="1333"/>
                  </a:lnTo>
                  <a:lnTo>
                    <a:pt x="1834" y="1450"/>
                  </a:lnTo>
                  <a:lnTo>
                    <a:pt x="1917" y="1531"/>
                  </a:lnTo>
                  <a:lnTo>
                    <a:pt x="1917" y="1531"/>
                  </a:lnTo>
                  <a:lnTo>
                    <a:pt x="1975" y="1585"/>
                  </a:lnTo>
                  <a:lnTo>
                    <a:pt x="2033" y="1636"/>
                  </a:lnTo>
                  <a:lnTo>
                    <a:pt x="2091" y="1682"/>
                  </a:lnTo>
                  <a:lnTo>
                    <a:pt x="2149" y="1726"/>
                  </a:lnTo>
                  <a:lnTo>
                    <a:pt x="2209" y="1766"/>
                  </a:lnTo>
                  <a:lnTo>
                    <a:pt x="2269" y="1803"/>
                  </a:lnTo>
                  <a:lnTo>
                    <a:pt x="2329" y="1837"/>
                  </a:lnTo>
                  <a:lnTo>
                    <a:pt x="2389" y="1867"/>
                  </a:lnTo>
                  <a:lnTo>
                    <a:pt x="2449" y="1891"/>
                  </a:lnTo>
                  <a:lnTo>
                    <a:pt x="2510" y="1914"/>
                  </a:lnTo>
                  <a:lnTo>
                    <a:pt x="2570" y="1933"/>
                  </a:lnTo>
                  <a:lnTo>
                    <a:pt x="2632" y="1949"/>
                  </a:lnTo>
                  <a:lnTo>
                    <a:pt x="2693" y="1962"/>
                  </a:lnTo>
                  <a:lnTo>
                    <a:pt x="2755" y="1970"/>
                  </a:lnTo>
                  <a:lnTo>
                    <a:pt x="2817" y="1976"/>
                  </a:lnTo>
                  <a:lnTo>
                    <a:pt x="2880" y="1977"/>
                  </a:lnTo>
                  <a:lnTo>
                    <a:pt x="2880" y="1977"/>
                  </a:lnTo>
                  <a:lnTo>
                    <a:pt x="2847" y="2042"/>
                  </a:lnTo>
                  <a:lnTo>
                    <a:pt x="2813" y="2104"/>
                  </a:lnTo>
                  <a:lnTo>
                    <a:pt x="2778" y="2162"/>
                  </a:lnTo>
                  <a:lnTo>
                    <a:pt x="2744" y="2215"/>
                  </a:lnTo>
                  <a:lnTo>
                    <a:pt x="2709" y="2262"/>
                  </a:lnTo>
                  <a:lnTo>
                    <a:pt x="2674" y="2308"/>
                  </a:lnTo>
                  <a:lnTo>
                    <a:pt x="2641" y="2349"/>
                  </a:lnTo>
                  <a:lnTo>
                    <a:pt x="2605" y="2384"/>
                  </a:lnTo>
                  <a:lnTo>
                    <a:pt x="2570" y="2415"/>
                  </a:lnTo>
                  <a:lnTo>
                    <a:pt x="2535" y="2444"/>
                  </a:lnTo>
                  <a:lnTo>
                    <a:pt x="2498" y="2466"/>
                  </a:lnTo>
                  <a:lnTo>
                    <a:pt x="2463" y="2486"/>
                  </a:lnTo>
                  <a:lnTo>
                    <a:pt x="2428" y="2500"/>
                  </a:lnTo>
                  <a:lnTo>
                    <a:pt x="2391" y="2510"/>
                  </a:lnTo>
                  <a:lnTo>
                    <a:pt x="2355" y="2517"/>
                  </a:lnTo>
                  <a:lnTo>
                    <a:pt x="2336" y="2519"/>
                  </a:lnTo>
                  <a:lnTo>
                    <a:pt x="2318" y="2519"/>
                  </a:lnTo>
                  <a:lnTo>
                    <a:pt x="2318" y="2519"/>
                  </a:lnTo>
                  <a:lnTo>
                    <a:pt x="2285" y="2517"/>
                  </a:lnTo>
                  <a:lnTo>
                    <a:pt x="2248" y="2512"/>
                  </a:lnTo>
                  <a:lnTo>
                    <a:pt x="2211" y="2503"/>
                  </a:lnTo>
                  <a:lnTo>
                    <a:pt x="2172" y="2491"/>
                  </a:lnTo>
                  <a:lnTo>
                    <a:pt x="2130" y="2473"/>
                  </a:lnTo>
                  <a:lnTo>
                    <a:pt x="2088" y="2454"/>
                  </a:lnTo>
                  <a:lnTo>
                    <a:pt x="2042" y="2431"/>
                  </a:lnTo>
                  <a:lnTo>
                    <a:pt x="1996" y="2403"/>
                  </a:lnTo>
                  <a:lnTo>
                    <a:pt x="1947" y="2373"/>
                  </a:lnTo>
                  <a:lnTo>
                    <a:pt x="1898" y="2338"/>
                  </a:lnTo>
                  <a:lnTo>
                    <a:pt x="1845" y="2301"/>
                  </a:lnTo>
                  <a:lnTo>
                    <a:pt x="1790" y="2259"/>
                  </a:lnTo>
                  <a:lnTo>
                    <a:pt x="1734" y="2215"/>
                  </a:lnTo>
                  <a:lnTo>
                    <a:pt x="1678" y="2166"/>
                  </a:lnTo>
                  <a:lnTo>
                    <a:pt x="1618" y="2113"/>
                  </a:lnTo>
                  <a:lnTo>
                    <a:pt x="1556" y="2057"/>
                  </a:lnTo>
                  <a:lnTo>
                    <a:pt x="1424" y="193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1"/>
            <p:cNvSpPr/>
            <p:nvPr/>
          </p:nvSpPr>
          <p:spPr>
            <a:xfrm>
              <a:off x="8099965" y="5301159"/>
              <a:ext cx="176425" cy="163805"/>
            </a:xfrm>
            <a:custGeom>
              <a:rect b="b" l="l" r="r" t="t"/>
              <a:pathLst>
                <a:path extrusionOk="0" h="2674" w="2880">
                  <a:moveTo>
                    <a:pt x="1424" y="1937"/>
                  </a:moveTo>
                  <a:lnTo>
                    <a:pt x="1382" y="1997"/>
                  </a:lnTo>
                  <a:lnTo>
                    <a:pt x="1382" y="1997"/>
                  </a:lnTo>
                  <a:lnTo>
                    <a:pt x="1326" y="2079"/>
                  </a:lnTo>
                  <a:lnTo>
                    <a:pt x="1273" y="2157"/>
                  </a:lnTo>
                  <a:lnTo>
                    <a:pt x="1220" y="2227"/>
                  </a:lnTo>
                  <a:lnTo>
                    <a:pt x="1167" y="2294"/>
                  </a:lnTo>
                  <a:lnTo>
                    <a:pt x="1118" y="2354"/>
                  </a:lnTo>
                  <a:lnTo>
                    <a:pt x="1069" y="2410"/>
                  </a:lnTo>
                  <a:lnTo>
                    <a:pt x="1021" y="2459"/>
                  </a:lnTo>
                  <a:lnTo>
                    <a:pt x="973" y="2505"/>
                  </a:lnTo>
                  <a:lnTo>
                    <a:pt x="929" y="2544"/>
                  </a:lnTo>
                  <a:lnTo>
                    <a:pt x="885" y="2579"/>
                  </a:lnTo>
                  <a:lnTo>
                    <a:pt x="843" y="2607"/>
                  </a:lnTo>
                  <a:lnTo>
                    <a:pt x="801" y="2632"/>
                  </a:lnTo>
                  <a:lnTo>
                    <a:pt x="780" y="2642"/>
                  </a:lnTo>
                  <a:lnTo>
                    <a:pt x="760" y="2649"/>
                  </a:lnTo>
                  <a:lnTo>
                    <a:pt x="741" y="2658"/>
                  </a:lnTo>
                  <a:lnTo>
                    <a:pt x="722" y="2663"/>
                  </a:lnTo>
                  <a:lnTo>
                    <a:pt x="702" y="2669"/>
                  </a:lnTo>
                  <a:lnTo>
                    <a:pt x="685" y="2670"/>
                  </a:lnTo>
                  <a:lnTo>
                    <a:pt x="665" y="2674"/>
                  </a:lnTo>
                  <a:lnTo>
                    <a:pt x="648" y="2674"/>
                  </a:lnTo>
                  <a:lnTo>
                    <a:pt x="648" y="2674"/>
                  </a:lnTo>
                  <a:lnTo>
                    <a:pt x="606" y="2672"/>
                  </a:lnTo>
                  <a:lnTo>
                    <a:pt x="565" y="2665"/>
                  </a:lnTo>
                  <a:lnTo>
                    <a:pt x="525" y="2655"/>
                  </a:lnTo>
                  <a:lnTo>
                    <a:pt x="484" y="2641"/>
                  </a:lnTo>
                  <a:lnTo>
                    <a:pt x="444" y="2621"/>
                  </a:lnTo>
                  <a:lnTo>
                    <a:pt x="401" y="2598"/>
                  </a:lnTo>
                  <a:lnTo>
                    <a:pt x="361" y="2572"/>
                  </a:lnTo>
                  <a:lnTo>
                    <a:pt x="320" y="2540"/>
                  </a:lnTo>
                  <a:lnTo>
                    <a:pt x="280" y="2503"/>
                  </a:lnTo>
                  <a:lnTo>
                    <a:pt x="239" y="2465"/>
                  </a:lnTo>
                  <a:lnTo>
                    <a:pt x="201" y="2421"/>
                  </a:lnTo>
                  <a:lnTo>
                    <a:pt x="160" y="2371"/>
                  </a:lnTo>
                  <a:lnTo>
                    <a:pt x="120" y="2319"/>
                  </a:lnTo>
                  <a:lnTo>
                    <a:pt x="79" y="2262"/>
                  </a:lnTo>
                  <a:lnTo>
                    <a:pt x="40" y="2201"/>
                  </a:lnTo>
                  <a:lnTo>
                    <a:pt x="0" y="2136"/>
                  </a:lnTo>
                  <a:lnTo>
                    <a:pt x="0" y="2136"/>
                  </a:lnTo>
                  <a:lnTo>
                    <a:pt x="63" y="2139"/>
                  </a:lnTo>
                  <a:lnTo>
                    <a:pt x="63" y="2139"/>
                  </a:lnTo>
                  <a:lnTo>
                    <a:pt x="86" y="2139"/>
                  </a:lnTo>
                  <a:lnTo>
                    <a:pt x="111" y="2137"/>
                  </a:lnTo>
                  <a:lnTo>
                    <a:pt x="134" y="2134"/>
                  </a:lnTo>
                  <a:lnTo>
                    <a:pt x="158" y="2130"/>
                  </a:lnTo>
                  <a:lnTo>
                    <a:pt x="206" y="2120"/>
                  </a:lnTo>
                  <a:lnTo>
                    <a:pt x="255" y="2104"/>
                  </a:lnTo>
                  <a:lnTo>
                    <a:pt x="306" y="2083"/>
                  </a:lnTo>
                  <a:lnTo>
                    <a:pt x="357" y="2058"/>
                  </a:lnTo>
                  <a:lnTo>
                    <a:pt x="408" y="2030"/>
                  </a:lnTo>
                  <a:lnTo>
                    <a:pt x="459" y="1997"/>
                  </a:lnTo>
                  <a:lnTo>
                    <a:pt x="512" y="1958"/>
                  </a:lnTo>
                  <a:lnTo>
                    <a:pt x="565" y="1916"/>
                  </a:lnTo>
                  <a:lnTo>
                    <a:pt x="620" y="1868"/>
                  </a:lnTo>
                  <a:lnTo>
                    <a:pt x="674" y="1817"/>
                  </a:lnTo>
                  <a:lnTo>
                    <a:pt x="731" y="1763"/>
                  </a:lnTo>
                  <a:lnTo>
                    <a:pt x="785" y="1701"/>
                  </a:lnTo>
                  <a:lnTo>
                    <a:pt x="843" y="1638"/>
                  </a:lnTo>
                  <a:lnTo>
                    <a:pt x="900" y="1567"/>
                  </a:lnTo>
                  <a:lnTo>
                    <a:pt x="977" y="1471"/>
                  </a:lnTo>
                  <a:lnTo>
                    <a:pt x="877" y="1362"/>
                  </a:lnTo>
                  <a:lnTo>
                    <a:pt x="877" y="1362"/>
                  </a:lnTo>
                  <a:lnTo>
                    <a:pt x="827" y="1307"/>
                  </a:lnTo>
                  <a:lnTo>
                    <a:pt x="778" y="1253"/>
                  </a:lnTo>
                  <a:lnTo>
                    <a:pt x="734" y="1198"/>
                  </a:lnTo>
                  <a:lnTo>
                    <a:pt x="694" y="1147"/>
                  </a:lnTo>
                  <a:lnTo>
                    <a:pt x="657" y="1096"/>
                  </a:lnTo>
                  <a:lnTo>
                    <a:pt x="621" y="1045"/>
                  </a:lnTo>
                  <a:lnTo>
                    <a:pt x="590" y="996"/>
                  </a:lnTo>
                  <a:lnTo>
                    <a:pt x="563" y="948"/>
                  </a:lnTo>
                  <a:lnTo>
                    <a:pt x="539" y="901"/>
                  </a:lnTo>
                  <a:lnTo>
                    <a:pt x="518" y="855"/>
                  </a:lnTo>
                  <a:lnTo>
                    <a:pt x="498" y="811"/>
                  </a:lnTo>
                  <a:lnTo>
                    <a:pt x="484" y="767"/>
                  </a:lnTo>
                  <a:lnTo>
                    <a:pt x="472" y="723"/>
                  </a:lnTo>
                  <a:lnTo>
                    <a:pt x="465" y="683"/>
                  </a:lnTo>
                  <a:lnTo>
                    <a:pt x="459" y="642"/>
                  </a:lnTo>
                  <a:lnTo>
                    <a:pt x="458" y="602"/>
                  </a:lnTo>
                  <a:lnTo>
                    <a:pt x="458" y="602"/>
                  </a:lnTo>
                  <a:lnTo>
                    <a:pt x="459" y="570"/>
                  </a:lnTo>
                  <a:lnTo>
                    <a:pt x="465" y="537"/>
                  </a:lnTo>
                  <a:lnTo>
                    <a:pt x="474" y="503"/>
                  </a:lnTo>
                  <a:lnTo>
                    <a:pt x="486" y="468"/>
                  </a:lnTo>
                  <a:lnTo>
                    <a:pt x="502" y="433"/>
                  </a:lnTo>
                  <a:lnTo>
                    <a:pt x="523" y="398"/>
                  </a:lnTo>
                  <a:lnTo>
                    <a:pt x="546" y="361"/>
                  </a:lnTo>
                  <a:lnTo>
                    <a:pt x="572" y="324"/>
                  </a:lnTo>
                  <a:lnTo>
                    <a:pt x="604" y="287"/>
                  </a:lnTo>
                  <a:lnTo>
                    <a:pt x="637" y="248"/>
                  </a:lnTo>
                  <a:lnTo>
                    <a:pt x="674" y="208"/>
                  </a:lnTo>
                  <a:lnTo>
                    <a:pt x="716" y="167"/>
                  </a:lnTo>
                  <a:lnTo>
                    <a:pt x="760" y="127"/>
                  </a:lnTo>
                  <a:lnTo>
                    <a:pt x="810" y="84"/>
                  </a:lnTo>
                  <a:lnTo>
                    <a:pt x="861" y="42"/>
                  </a:lnTo>
                  <a:lnTo>
                    <a:pt x="917" y="0"/>
                  </a:lnTo>
                  <a:lnTo>
                    <a:pt x="917" y="0"/>
                  </a:lnTo>
                  <a:lnTo>
                    <a:pt x="926" y="56"/>
                  </a:lnTo>
                  <a:lnTo>
                    <a:pt x="938" y="111"/>
                  </a:lnTo>
                  <a:lnTo>
                    <a:pt x="951" y="165"/>
                  </a:lnTo>
                  <a:lnTo>
                    <a:pt x="966" y="222"/>
                  </a:lnTo>
                  <a:lnTo>
                    <a:pt x="984" y="276"/>
                  </a:lnTo>
                  <a:lnTo>
                    <a:pt x="1003" y="331"/>
                  </a:lnTo>
                  <a:lnTo>
                    <a:pt x="1025" y="385"/>
                  </a:lnTo>
                  <a:lnTo>
                    <a:pt x="1047" y="438"/>
                  </a:lnTo>
                  <a:lnTo>
                    <a:pt x="1074" y="493"/>
                  </a:lnTo>
                  <a:lnTo>
                    <a:pt x="1102" y="547"/>
                  </a:lnTo>
                  <a:lnTo>
                    <a:pt x="1130" y="600"/>
                  </a:lnTo>
                  <a:lnTo>
                    <a:pt x="1162" y="654"/>
                  </a:lnTo>
                  <a:lnTo>
                    <a:pt x="1197" y="707"/>
                  </a:lnTo>
                  <a:lnTo>
                    <a:pt x="1232" y="760"/>
                  </a:lnTo>
                  <a:lnTo>
                    <a:pt x="1269" y="813"/>
                  </a:lnTo>
                  <a:lnTo>
                    <a:pt x="1310" y="866"/>
                  </a:lnTo>
                  <a:lnTo>
                    <a:pt x="1396" y="975"/>
                  </a:lnTo>
                  <a:lnTo>
                    <a:pt x="1465" y="887"/>
                  </a:lnTo>
                  <a:lnTo>
                    <a:pt x="1465" y="887"/>
                  </a:lnTo>
                  <a:lnTo>
                    <a:pt x="1524" y="813"/>
                  </a:lnTo>
                  <a:lnTo>
                    <a:pt x="1583" y="742"/>
                  </a:lnTo>
                  <a:lnTo>
                    <a:pt x="1641" y="679"/>
                  </a:lnTo>
                  <a:lnTo>
                    <a:pt x="1699" y="619"/>
                  </a:lnTo>
                  <a:lnTo>
                    <a:pt x="1755" y="563"/>
                  </a:lnTo>
                  <a:lnTo>
                    <a:pt x="1811" y="514"/>
                  </a:lnTo>
                  <a:lnTo>
                    <a:pt x="1866" y="468"/>
                  </a:lnTo>
                  <a:lnTo>
                    <a:pt x="1921" y="427"/>
                  </a:lnTo>
                  <a:lnTo>
                    <a:pt x="1975" y="392"/>
                  </a:lnTo>
                  <a:lnTo>
                    <a:pt x="2028" y="361"/>
                  </a:lnTo>
                  <a:lnTo>
                    <a:pt x="2081" y="334"/>
                  </a:lnTo>
                  <a:lnTo>
                    <a:pt x="2132" y="313"/>
                  </a:lnTo>
                  <a:lnTo>
                    <a:pt x="2158" y="304"/>
                  </a:lnTo>
                  <a:lnTo>
                    <a:pt x="2183" y="296"/>
                  </a:lnTo>
                  <a:lnTo>
                    <a:pt x="2209" y="289"/>
                  </a:lnTo>
                  <a:lnTo>
                    <a:pt x="2234" y="283"/>
                  </a:lnTo>
                  <a:lnTo>
                    <a:pt x="2259" y="280"/>
                  </a:lnTo>
                  <a:lnTo>
                    <a:pt x="2283" y="276"/>
                  </a:lnTo>
                  <a:lnTo>
                    <a:pt x="2308" y="274"/>
                  </a:lnTo>
                  <a:lnTo>
                    <a:pt x="2333" y="274"/>
                  </a:lnTo>
                  <a:lnTo>
                    <a:pt x="2333" y="274"/>
                  </a:lnTo>
                  <a:lnTo>
                    <a:pt x="2369" y="276"/>
                  </a:lnTo>
                  <a:lnTo>
                    <a:pt x="2406" y="281"/>
                  </a:lnTo>
                  <a:lnTo>
                    <a:pt x="2442" y="290"/>
                  </a:lnTo>
                  <a:lnTo>
                    <a:pt x="2475" y="303"/>
                  </a:lnTo>
                  <a:lnTo>
                    <a:pt x="2509" y="320"/>
                  </a:lnTo>
                  <a:lnTo>
                    <a:pt x="2540" y="340"/>
                  </a:lnTo>
                  <a:lnTo>
                    <a:pt x="2570" y="362"/>
                  </a:lnTo>
                  <a:lnTo>
                    <a:pt x="2600" y="391"/>
                  </a:lnTo>
                  <a:lnTo>
                    <a:pt x="2628" y="420"/>
                  </a:lnTo>
                  <a:lnTo>
                    <a:pt x="2655" y="456"/>
                  </a:lnTo>
                  <a:lnTo>
                    <a:pt x="2681" y="493"/>
                  </a:lnTo>
                  <a:lnTo>
                    <a:pt x="2706" y="535"/>
                  </a:lnTo>
                  <a:lnTo>
                    <a:pt x="2730" y="581"/>
                  </a:lnTo>
                  <a:lnTo>
                    <a:pt x="2751" y="630"/>
                  </a:lnTo>
                  <a:lnTo>
                    <a:pt x="2774" y="681"/>
                  </a:lnTo>
                  <a:lnTo>
                    <a:pt x="2794" y="737"/>
                  </a:lnTo>
                  <a:lnTo>
                    <a:pt x="2794" y="737"/>
                  </a:lnTo>
                  <a:lnTo>
                    <a:pt x="2755" y="734"/>
                  </a:lnTo>
                  <a:lnTo>
                    <a:pt x="2729" y="732"/>
                  </a:lnTo>
                  <a:lnTo>
                    <a:pt x="2729" y="732"/>
                  </a:lnTo>
                  <a:lnTo>
                    <a:pt x="2711" y="732"/>
                  </a:lnTo>
                  <a:lnTo>
                    <a:pt x="2692" y="735"/>
                  </a:lnTo>
                  <a:lnTo>
                    <a:pt x="2672" y="739"/>
                  </a:lnTo>
                  <a:lnTo>
                    <a:pt x="2653" y="744"/>
                  </a:lnTo>
                  <a:lnTo>
                    <a:pt x="2632" y="749"/>
                  </a:lnTo>
                  <a:lnTo>
                    <a:pt x="2609" y="758"/>
                  </a:lnTo>
                  <a:lnTo>
                    <a:pt x="2563" y="778"/>
                  </a:lnTo>
                  <a:lnTo>
                    <a:pt x="2512" y="804"/>
                  </a:lnTo>
                  <a:lnTo>
                    <a:pt x="2459" y="836"/>
                  </a:lnTo>
                  <a:lnTo>
                    <a:pt x="2401" y="873"/>
                  </a:lnTo>
                  <a:lnTo>
                    <a:pt x="2341" y="917"/>
                  </a:lnTo>
                  <a:lnTo>
                    <a:pt x="2341" y="917"/>
                  </a:lnTo>
                  <a:lnTo>
                    <a:pt x="2280" y="964"/>
                  </a:lnTo>
                  <a:lnTo>
                    <a:pt x="2222" y="1012"/>
                  </a:lnTo>
                  <a:lnTo>
                    <a:pt x="2165" y="1063"/>
                  </a:lnTo>
                  <a:lnTo>
                    <a:pt x="2111" y="1114"/>
                  </a:lnTo>
                  <a:lnTo>
                    <a:pt x="2060" y="1166"/>
                  </a:lnTo>
                  <a:lnTo>
                    <a:pt x="2010" y="1221"/>
                  </a:lnTo>
                  <a:lnTo>
                    <a:pt x="1965" y="1275"/>
                  </a:lnTo>
                  <a:lnTo>
                    <a:pt x="1921" y="1333"/>
                  </a:lnTo>
                  <a:lnTo>
                    <a:pt x="1834" y="1450"/>
                  </a:lnTo>
                  <a:lnTo>
                    <a:pt x="1917" y="1531"/>
                  </a:lnTo>
                  <a:lnTo>
                    <a:pt x="1917" y="1531"/>
                  </a:lnTo>
                  <a:lnTo>
                    <a:pt x="1975" y="1585"/>
                  </a:lnTo>
                  <a:lnTo>
                    <a:pt x="2033" y="1636"/>
                  </a:lnTo>
                  <a:lnTo>
                    <a:pt x="2091" y="1682"/>
                  </a:lnTo>
                  <a:lnTo>
                    <a:pt x="2149" y="1726"/>
                  </a:lnTo>
                  <a:lnTo>
                    <a:pt x="2209" y="1766"/>
                  </a:lnTo>
                  <a:lnTo>
                    <a:pt x="2269" y="1803"/>
                  </a:lnTo>
                  <a:lnTo>
                    <a:pt x="2329" y="1837"/>
                  </a:lnTo>
                  <a:lnTo>
                    <a:pt x="2389" y="1867"/>
                  </a:lnTo>
                  <a:lnTo>
                    <a:pt x="2449" y="1891"/>
                  </a:lnTo>
                  <a:lnTo>
                    <a:pt x="2510" y="1914"/>
                  </a:lnTo>
                  <a:lnTo>
                    <a:pt x="2570" y="1933"/>
                  </a:lnTo>
                  <a:lnTo>
                    <a:pt x="2632" y="1949"/>
                  </a:lnTo>
                  <a:lnTo>
                    <a:pt x="2693" y="1962"/>
                  </a:lnTo>
                  <a:lnTo>
                    <a:pt x="2755" y="1970"/>
                  </a:lnTo>
                  <a:lnTo>
                    <a:pt x="2817" y="1976"/>
                  </a:lnTo>
                  <a:lnTo>
                    <a:pt x="2880" y="1977"/>
                  </a:lnTo>
                  <a:lnTo>
                    <a:pt x="2880" y="1977"/>
                  </a:lnTo>
                  <a:lnTo>
                    <a:pt x="2847" y="2042"/>
                  </a:lnTo>
                  <a:lnTo>
                    <a:pt x="2813" y="2104"/>
                  </a:lnTo>
                  <a:lnTo>
                    <a:pt x="2778" y="2162"/>
                  </a:lnTo>
                  <a:lnTo>
                    <a:pt x="2744" y="2215"/>
                  </a:lnTo>
                  <a:lnTo>
                    <a:pt x="2709" y="2262"/>
                  </a:lnTo>
                  <a:lnTo>
                    <a:pt x="2674" y="2308"/>
                  </a:lnTo>
                  <a:lnTo>
                    <a:pt x="2641" y="2349"/>
                  </a:lnTo>
                  <a:lnTo>
                    <a:pt x="2605" y="2384"/>
                  </a:lnTo>
                  <a:lnTo>
                    <a:pt x="2570" y="2415"/>
                  </a:lnTo>
                  <a:lnTo>
                    <a:pt x="2535" y="2444"/>
                  </a:lnTo>
                  <a:lnTo>
                    <a:pt x="2498" y="2466"/>
                  </a:lnTo>
                  <a:lnTo>
                    <a:pt x="2463" y="2486"/>
                  </a:lnTo>
                  <a:lnTo>
                    <a:pt x="2428" y="2500"/>
                  </a:lnTo>
                  <a:lnTo>
                    <a:pt x="2391" y="2510"/>
                  </a:lnTo>
                  <a:lnTo>
                    <a:pt x="2355" y="2517"/>
                  </a:lnTo>
                  <a:lnTo>
                    <a:pt x="2336" y="2519"/>
                  </a:lnTo>
                  <a:lnTo>
                    <a:pt x="2318" y="2519"/>
                  </a:lnTo>
                  <a:lnTo>
                    <a:pt x="2318" y="2519"/>
                  </a:lnTo>
                  <a:lnTo>
                    <a:pt x="2285" y="2517"/>
                  </a:lnTo>
                  <a:lnTo>
                    <a:pt x="2248" y="2512"/>
                  </a:lnTo>
                  <a:lnTo>
                    <a:pt x="2211" y="2503"/>
                  </a:lnTo>
                  <a:lnTo>
                    <a:pt x="2172" y="2491"/>
                  </a:lnTo>
                  <a:lnTo>
                    <a:pt x="2130" y="2473"/>
                  </a:lnTo>
                  <a:lnTo>
                    <a:pt x="2088" y="2454"/>
                  </a:lnTo>
                  <a:lnTo>
                    <a:pt x="2042" y="2431"/>
                  </a:lnTo>
                  <a:lnTo>
                    <a:pt x="1996" y="2403"/>
                  </a:lnTo>
                  <a:lnTo>
                    <a:pt x="1947" y="2373"/>
                  </a:lnTo>
                  <a:lnTo>
                    <a:pt x="1898" y="2338"/>
                  </a:lnTo>
                  <a:lnTo>
                    <a:pt x="1845" y="2301"/>
                  </a:lnTo>
                  <a:lnTo>
                    <a:pt x="1790" y="2259"/>
                  </a:lnTo>
                  <a:lnTo>
                    <a:pt x="1734" y="2215"/>
                  </a:lnTo>
                  <a:lnTo>
                    <a:pt x="1678" y="2166"/>
                  </a:lnTo>
                  <a:lnTo>
                    <a:pt x="1618" y="2113"/>
                  </a:lnTo>
                  <a:lnTo>
                    <a:pt x="1556" y="2057"/>
                  </a:lnTo>
                  <a:lnTo>
                    <a:pt x="1424" y="193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8099965" y="5502911"/>
              <a:ext cx="176425" cy="163805"/>
            </a:xfrm>
            <a:custGeom>
              <a:rect b="b" l="l" r="r" t="t"/>
              <a:pathLst>
                <a:path extrusionOk="0" h="2674" w="2880">
                  <a:moveTo>
                    <a:pt x="1424" y="1937"/>
                  </a:moveTo>
                  <a:lnTo>
                    <a:pt x="1382" y="1997"/>
                  </a:lnTo>
                  <a:lnTo>
                    <a:pt x="1382" y="1997"/>
                  </a:lnTo>
                  <a:lnTo>
                    <a:pt x="1326" y="2079"/>
                  </a:lnTo>
                  <a:lnTo>
                    <a:pt x="1273" y="2157"/>
                  </a:lnTo>
                  <a:lnTo>
                    <a:pt x="1220" y="2227"/>
                  </a:lnTo>
                  <a:lnTo>
                    <a:pt x="1167" y="2294"/>
                  </a:lnTo>
                  <a:lnTo>
                    <a:pt x="1118" y="2354"/>
                  </a:lnTo>
                  <a:lnTo>
                    <a:pt x="1069" y="2410"/>
                  </a:lnTo>
                  <a:lnTo>
                    <a:pt x="1021" y="2459"/>
                  </a:lnTo>
                  <a:lnTo>
                    <a:pt x="973" y="2505"/>
                  </a:lnTo>
                  <a:lnTo>
                    <a:pt x="929" y="2544"/>
                  </a:lnTo>
                  <a:lnTo>
                    <a:pt x="885" y="2579"/>
                  </a:lnTo>
                  <a:lnTo>
                    <a:pt x="843" y="2607"/>
                  </a:lnTo>
                  <a:lnTo>
                    <a:pt x="801" y="2632"/>
                  </a:lnTo>
                  <a:lnTo>
                    <a:pt x="780" y="2642"/>
                  </a:lnTo>
                  <a:lnTo>
                    <a:pt x="760" y="2649"/>
                  </a:lnTo>
                  <a:lnTo>
                    <a:pt x="741" y="2658"/>
                  </a:lnTo>
                  <a:lnTo>
                    <a:pt x="722" y="2663"/>
                  </a:lnTo>
                  <a:lnTo>
                    <a:pt x="702" y="2669"/>
                  </a:lnTo>
                  <a:lnTo>
                    <a:pt x="685" y="2670"/>
                  </a:lnTo>
                  <a:lnTo>
                    <a:pt x="665" y="2674"/>
                  </a:lnTo>
                  <a:lnTo>
                    <a:pt x="648" y="2674"/>
                  </a:lnTo>
                  <a:lnTo>
                    <a:pt x="648" y="2674"/>
                  </a:lnTo>
                  <a:lnTo>
                    <a:pt x="606" y="2672"/>
                  </a:lnTo>
                  <a:lnTo>
                    <a:pt x="565" y="2665"/>
                  </a:lnTo>
                  <a:lnTo>
                    <a:pt x="525" y="2655"/>
                  </a:lnTo>
                  <a:lnTo>
                    <a:pt x="484" y="2641"/>
                  </a:lnTo>
                  <a:lnTo>
                    <a:pt x="444" y="2621"/>
                  </a:lnTo>
                  <a:lnTo>
                    <a:pt x="401" y="2598"/>
                  </a:lnTo>
                  <a:lnTo>
                    <a:pt x="361" y="2572"/>
                  </a:lnTo>
                  <a:lnTo>
                    <a:pt x="320" y="2540"/>
                  </a:lnTo>
                  <a:lnTo>
                    <a:pt x="280" y="2503"/>
                  </a:lnTo>
                  <a:lnTo>
                    <a:pt x="239" y="2465"/>
                  </a:lnTo>
                  <a:lnTo>
                    <a:pt x="201" y="2421"/>
                  </a:lnTo>
                  <a:lnTo>
                    <a:pt x="160" y="2371"/>
                  </a:lnTo>
                  <a:lnTo>
                    <a:pt x="120" y="2319"/>
                  </a:lnTo>
                  <a:lnTo>
                    <a:pt x="79" y="2262"/>
                  </a:lnTo>
                  <a:lnTo>
                    <a:pt x="40" y="2201"/>
                  </a:lnTo>
                  <a:lnTo>
                    <a:pt x="0" y="2136"/>
                  </a:lnTo>
                  <a:lnTo>
                    <a:pt x="0" y="2136"/>
                  </a:lnTo>
                  <a:lnTo>
                    <a:pt x="63" y="2139"/>
                  </a:lnTo>
                  <a:lnTo>
                    <a:pt x="63" y="2139"/>
                  </a:lnTo>
                  <a:lnTo>
                    <a:pt x="86" y="2139"/>
                  </a:lnTo>
                  <a:lnTo>
                    <a:pt x="111" y="2137"/>
                  </a:lnTo>
                  <a:lnTo>
                    <a:pt x="134" y="2134"/>
                  </a:lnTo>
                  <a:lnTo>
                    <a:pt x="158" y="2130"/>
                  </a:lnTo>
                  <a:lnTo>
                    <a:pt x="206" y="2120"/>
                  </a:lnTo>
                  <a:lnTo>
                    <a:pt x="255" y="2104"/>
                  </a:lnTo>
                  <a:lnTo>
                    <a:pt x="306" y="2083"/>
                  </a:lnTo>
                  <a:lnTo>
                    <a:pt x="357" y="2058"/>
                  </a:lnTo>
                  <a:lnTo>
                    <a:pt x="408" y="2030"/>
                  </a:lnTo>
                  <a:lnTo>
                    <a:pt x="459" y="1997"/>
                  </a:lnTo>
                  <a:lnTo>
                    <a:pt x="512" y="1958"/>
                  </a:lnTo>
                  <a:lnTo>
                    <a:pt x="565" y="1916"/>
                  </a:lnTo>
                  <a:lnTo>
                    <a:pt x="620" y="1868"/>
                  </a:lnTo>
                  <a:lnTo>
                    <a:pt x="674" y="1817"/>
                  </a:lnTo>
                  <a:lnTo>
                    <a:pt x="731" y="1763"/>
                  </a:lnTo>
                  <a:lnTo>
                    <a:pt x="785" y="1701"/>
                  </a:lnTo>
                  <a:lnTo>
                    <a:pt x="843" y="1638"/>
                  </a:lnTo>
                  <a:lnTo>
                    <a:pt x="900" y="1567"/>
                  </a:lnTo>
                  <a:lnTo>
                    <a:pt x="977" y="1471"/>
                  </a:lnTo>
                  <a:lnTo>
                    <a:pt x="877" y="1362"/>
                  </a:lnTo>
                  <a:lnTo>
                    <a:pt x="877" y="1362"/>
                  </a:lnTo>
                  <a:lnTo>
                    <a:pt x="827" y="1307"/>
                  </a:lnTo>
                  <a:lnTo>
                    <a:pt x="778" y="1253"/>
                  </a:lnTo>
                  <a:lnTo>
                    <a:pt x="734" y="1198"/>
                  </a:lnTo>
                  <a:lnTo>
                    <a:pt x="694" y="1147"/>
                  </a:lnTo>
                  <a:lnTo>
                    <a:pt x="657" y="1096"/>
                  </a:lnTo>
                  <a:lnTo>
                    <a:pt x="621" y="1045"/>
                  </a:lnTo>
                  <a:lnTo>
                    <a:pt x="590" y="996"/>
                  </a:lnTo>
                  <a:lnTo>
                    <a:pt x="563" y="948"/>
                  </a:lnTo>
                  <a:lnTo>
                    <a:pt x="539" y="901"/>
                  </a:lnTo>
                  <a:lnTo>
                    <a:pt x="518" y="855"/>
                  </a:lnTo>
                  <a:lnTo>
                    <a:pt x="498" y="811"/>
                  </a:lnTo>
                  <a:lnTo>
                    <a:pt x="484" y="767"/>
                  </a:lnTo>
                  <a:lnTo>
                    <a:pt x="472" y="723"/>
                  </a:lnTo>
                  <a:lnTo>
                    <a:pt x="465" y="683"/>
                  </a:lnTo>
                  <a:lnTo>
                    <a:pt x="459" y="642"/>
                  </a:lnTo>
                  <a:lnTo>
                    <a:pt x="458" y="602"/>
                  </a:lnTo>
                  <a:lnTo>
                    <a:pt x="458" y="602"/>
                  </a:lnTo>
                  <a:lnTo>
                    <a:pt x="459" y="570"/>
                  </a:lnTo>
                  <a:lnTo>
                    <a:pt x="465" y="537"/>
                  </a:lnTo>
                  <a:lnTo>
                    <a:pt x="474" y="503"/>
                  </a:lnTo>
                  <a:lnTo>
                    <a:pt x="486" y="468"/>
                  </a:lnTo>
                  <a:lnTo>
                    <a:pt x="502" y="433"/>
                  </a:lnTo>
                  <a:lnTo>
                    <a:pt x="523" y="398"/>
                  </a:lnTo>
                  <a:lnTo>
                    <a:pt x="546" y="361"/>
                  </a:lnTo>
                  <a:lnTo>
                    <a:pt x="572" y="324"/>
                  </a:lnTo>
                  <a:lnTo>
                    <a:pt x="604" y="287"/>
                  </a:lnTo>
                  <a:lnTo>
                    <a:pt x="637" y="248"/>
                  </a:lnTo>
                  <a:lnTo>
                    <a:pt x="674" y="208"/>
                  </a:lnTo>
                  <a:lnTo>
                    <a:pt x="716" y="167"/>
                  </a:lnTo>
                  <a:lnTo>
                    <a:pt x="760" y="127"/>
                  </a:lnTo>
                  <a:lnTo>
                    <a:pt x="810" y="84"/>
                  </a:lnTo>
                  <a:lnTo>
                    <a:pt x="861" y="42"/>
                  </a:lnTo>
                  <a:lnTo>
                    <a:pt x="917" y="0"/>
                  </a:lnTo>
                  <a:lnTo>
                    <a:pt x="917" y="0"/>
                  </a:lnTo>
                  <a:lnTo>
                    <a:pt x="926" y="56"/>
                  </a:lnTo>
                  <a:lnTo>
                    <a:pt x="938" y="111"/>
                  </a:lnTo>
                  <a:lnTo>
                    <a:pt x="951" y="165"/>
                  </a:lnTo>
                  <a:lnTo>
                    <a:pt x="966" y="222"/>
                  </a:lnTo>
                  <a:lnTo>
                    <a:pt x="984" y="276"/>
                  </a:lnTo>
                  <a:lnTo>
                    <a:pt x="1003" y="331"/>
                  </a:lnTo>
                  <a:lnTo>
                    <a:pt x="1025" y="385"/>
                  </a:lnTo>
                  <a:lnTo>
                    <a:pt x="1047" y="438"/>
                  </a:lnTo>
                  <a:lnTo>
                    <a:pt x="1074" y="493"/>
                  </a:lnTo>
                  <a:lnTo>
                    <a:pt x="1102" y="547"/>
                  </a:lnTo>
                  <a:lnTo>
                    <a:pt x="1130" y="600"/>
                  </a:lnTo>
                  <a:lnTo>
                    <a:pt x="1162" y="654"/>
                  </a:lnTo>
                  <a:lnTo>
                    <a:pt x="1197" y="707"/>
                  </a:lnTo>
                  <a:lnTo>
                    <a:pt x="1232" y="760"/>
                  </a:lnTo>
                  <a:lnTo>
                    <a:pt x="1269" y="813"/>
                  </a:lnTo>
                  <a:lnTo>
                    <a:pt x="1310" y="866"/>
                  </a:lnTo>
                  <a:lnTo>
                    <a:pt x="1396" y="975"/>
                  </a:lnTo>
                  <a:lnTo>
                    <a:pt x="1465" y="887"/>
                  </a:lnTo>
                  <a:lnTo>
                    <a:pt x="1465" y="887"/>
                  </a:lnTo>
                  <a:lnTo>
                    <a:pt x="1524" y="813"/>
                  </a:lnTo>
                  <a:lnTo>
                    <a:pt x="1583" y="742"/>
                  </a:lnTo>
                  <a:lnTo>
                    <a:pt x="1641" y="679"/>
                  </a:lnTo>
                  <a:lnTo>
                    <a:pt x="1699" y="619"/>
                  </a:lnTo>
                  <a:lnTo>
                    <a:pt x="1755" y="563"/>
                  </a:lnTo>
                  <a:lnTo>
                    <a:pt x="1811" y="514"/>
                  </a:lnTo>
                  <a:lnTo>
                    <a:pt x="1866" y="468"/>
                  </a:lnTo>
                  <a:lnTo>
                    <a:pt x="1921" y="427"/>
                  </a:lnTo>
                  <a:lnTo>
                    <a:pt x="1975" y="392"/>
                  </a:lnTo>
                  <a:lnTo>
                    <a:pt x="2028" y="361"/>
                  </a:lnTo>
                  <a:lnTo>
                    <a:pt x="2081" y="334"/>
                  </a:lnTo>
                  <a:lnTo>
                    <a:pt x="2132" y="313"/>
                  </a:lnTo>
                  <a:lnTo>
                    <a:pt x="2158" y="304"/>
                  </a:lnTo>
                  <a:lnTo>
                    <a:pt x="2183" y="296"/>
                  </a:lnTo>
                  <a:lnTo>
                    <a:pt x="2209" y="289"/>
                  </a:lnTo>
                  <a:lnTo>
                    <a:pt x="2234" y="283"/>
                  </a:lnTo>
                  <a:lnTo>
                    <a:pt x="2259" y="280"/>
                  </a:lnTo>
                  <a:lnTo>
                    <a:pt x="2283" y="276"/>
                  </a:lnTo>
                  <a:lnTo>
                    <a:pt x="2308" y="274"/>
                  </a:lnTo>
                  <a:lnTo>
                    <a:pt x="2333" y="274"/>
                  </a:lnTo>
                  <a:lnTo>
                    <a:pt x="2333" y="274"/>
                  </a:lnTo>
                  <a:lnTo>
                    <a:pt x="2369" y="276"/>
                  </a:lnTo>
                  <a:lnTo>
                    <a:pt x="2406" y="281"/>
                  </a:lnTo>
                  <a:lnTo>
                    <a:pt x="2442" y="290"/>
                  </a:lnTo>
                  <a:lnTo>
                    <a:pt x="2475" y="303"/>
                  </a:lnTo>
                  <a:lnTo>
                    <a:pt x="2509" y="320"/>
                  </a:lnTo>
                  <a:lnTo>
                    <a:pt x="2540" y="340"/>
                  </a:lnTo>
                  <a:lnTo>
                    <a:pt x="2570" y="362"/>
                  </a:lnTo>
                  <a:lnTo>
                    <a:pt x="2600" y="391"/>
                  </a:lnTo>
                  <a:lnTo>
                    <a:pt x="2628" y="420"/>
                  </a:lnTo>
                  <a:lnTo>
                    <a:pt x="2655" y="456"/>
                  </a:lnTo>
                  <a:lnTo>
                    <a:pt x="2681" y="493"/>
                  </a:lnTo>
                  <a:lnTo>
                    <a:pt x="2706" y="535"/>
                  </a:lnTo>
                  <a:lnTo>
                    <a:pt x="2730" y="581"/>
                  </a:lnTo>
                  <a:lnTo>
                    <a:pt x="2751" y="630"/>
                  </a:lnTo>
                  <a:lnTo>
                    <a:pt x="2774" y="681"/>
                  </a:lnTo>
                  <a:lnTo>
                    <a:pt x="2794" y="737"/>
                  </a:lnTo>
                  <a:lnTo>
                    <a:pt x="2794" y="737"/>
                  </a:lnTo>
                  <a:lnTo>
                    <a:pt x="2755" y="734"/>
                  </a:lnTo>
                  <a:lnTo>
                    <a:pt x="2729" y="732"/>
                  </a:lnTo>
                  <a:lnTo>
                    <a:pt x="2729" y="732"/>
                  </a:lnTo>
                  <a:lnTo>
                    <a:pt x="2711" y="732"/>
                  </a:lnTo>
                  <a:lnTo>
                    <a:pt x="2692" y="735"/>
                  </a:lnTo>
                  <a:lnTo>
                    <a:pt x="2672" y="739"/>
                  </a:lnTo>
                  <a:lnTo>
                    <a:pt x="2653" y="744"/>
                  </a:lnTo>
                  <a:lnTo>
                    <a:pt x="2632" y="749"/>
                  </a:lnTo>
                  <a:lnTo>
                    <a:pt x="2609" y="758"/>
                  </a:lnTo>
                  <a:lnTo>
                    <a:pt x="2563" y="778"/>
                  </a:lnTo>
                  <a:lnTo>
                    <a:pt x="2512" y="804"/>
                  </a:lnTo>
                  <a:lnTo>
                    <a:pt x="2459" y="836"/>
                  </a:lnTo>
                  <a:lnTo>
                    <a:pt x="2401" y="873"/>
                  </a:lnTo>
                  <a:lnTo>
                    <a:pt x="2341" y="917"/>
                  </a:lnTo>
                  <a:lnTo>
                    <a:pt x="2341" y="917"/>
                  </a:lnTo>
                  <a:lnTo>
                    <a:pt x="2280" y="964"/>
                  </a:lnTo>
                  <a:lnTo>
                    <a:pt x="2222" y="1012"/>
                  </a:lnTo>
                  <a:lnTo>
                    <a:pt x="2165" y="1063"/>
                  </a:lnTo>
                  <a:lnTo>
                    <a:pt x="2111" y="1114"/>
                  </a:lnTo>
                  <a:lnTo>
                    <a:pt x="2060" y="1166"/>
                  </a:lnTo>
                  <a:lnTo>
                    <a:pt x="2010" y="1221"/>
                  </a:lnTo>
                  <a:lnTo>
                    <a:pt x="1965" y="1275"/>
                  </a:lnTo>
                  <a:lnTo>
                    <a:pt x="1921" y="1333"/>
                  </a:lnTo>
                  <a:lnTo>
                    <a:pt x="1834" y="1450"/>
                  </a:lnTo>
                  <a:lnTo>
                    <a:pt x="1917" y="1531"/>
                  </a:lnTo>
                  <a:lnTo>
                    <a:pt x="1917" y="1531"/>
                  </a:lnTo>
                  <a:lnTo>
                    <a:pt x="1975" y="1585"/>
                  </a:lnTo>
                  <a:lnTo>
                    <a:pt x="2033" y="1636"/>
                  </a:lnTo>
                  <a:lnTo>
                    <a:pt x="2091" y="1682"/>
                  </a:lnTo>
                  <a:lnTo>
                    <a:pt x="2149" y="1726"/>
                  </a:lnTo>
                  <a:lnTo>
                    <a:pt x="2209" y="1766"/>
                  </a:lnTo>
                  <a:lnTo>
                    <a:pt x="2269" y="1803"/>
                  </a:lnTo>
                  <a:lnTo>
                    <a:pt x="2329" y="1837"/>
                  </a:lnTo>
                  <a:lnTo>
                    <a:pt x="2389" y="1867"/>
                  </a:lnTo>
                  <a:lnTo>
                    <a:pt x="2449" y="1891"/>
                  </a:lnTo>
                  <a:lnTo>
                    <a:pt x="2510" y="1914"/>
                  </a:lnTo>
                  <a:lnTo>
                    <a:pt x="2570" y="1933"/>
                  </a:lnTo>
                  <a:lnTo>
                    <a:pt x="2632" y="1949"/>
                  </a:lnTo>
                  <a:lnTo>
                    <a:pt x="2693" y="1962"/>
                  </a:lnTo>
                  <a:lnTo>
                    <a:pt x="2755" y="1970"/>
                  </a:lnTo>
                  <a:lnTo>
                    <a:pt x="2817" y="1976"/>
                  </a:lnTo>
                  <a:lnTo>
                    <a:pt x="2880" y="1977"/>
                  </a:lnTo>
                  <a:lnTo>
                    <a:pt x="2880" y="1977"/>
                  </a:lnTo>
                  <a:lnTo>
                    <a:pt x="2847" y="2042"/>
                  </a:lnTo>
                  <a:lnTo>
                    <a:pt x="2813" y="2104"/>
                  </a:lnTo>
                  <a:lnTo>
                    <a:pt x="2778" y="2162"/>
                  </a:lnTo>
                  <a:lnTo>
                    <a:pt x="2744" y="2215"/>
                  </a:lnTo>
                  <a:lnTo>
                    <a:pt x="2709" y="2262"/>
                  </a:lnTo>
                  <a:lnTo>
                    <a:pt x="2674" y="2308"/>
                  </a:lnTo>
                  <a:lnTo>
                    <a:pt x="2641" y="2349"/>
                  </a:lnTo>
                  <a:lnTo>
                    <a:pt x="2605" y="2384"/>
                  </a:lnTo>
                  <a:lnTo>
                    <a:pt x="2570" y="2415"/>
                  </a:lnTo>
                  <a:lnTo>
                    <a:pt x="2535" y="2444"/>
                  </a:lnTo>
                  <a:lnTo>
                    <a:pt x="2498" y="2466"/>
                  </a:lnTo>
                  <a:lnTo>
                    <a:pt x="2463" y="2486"/>
                  </a:lnTo>
                  <a:lnTo>
                    <a:pt x="2428" y="2500"/>
                  </a:lnTo>
                  <a:lnTo>
                    <a:pt x="2391" y="2510"/>
                  </a:lnTo>
                  <a:lnTo>
                    <a:pt x="2355" y="2517"/>
                  </a:lnTo>
                  <a:lnTo>
                    <a:pt x="2336" y="2519"/>
                  </a:lnTo>
                  <a:lnTo>
                    <a:pt x="2318" y="2519"/>
                  </a:lnTo>
                  <a:lnTo>
                    <a:pt x="2318" y="2519"/>
                  </a:lnTo>
                  <a:lnTo>
                    <a:pt x="2285" y="2517"/>
                  </a:lnTo>
                  <a:lnTo>
                    <a:pt x="2248" y="2512"/>
                  </a:lnTo>
                  <a:lnTo>
                    <a:pt x="2211" y="2503"/>
                  </a:lnTo>
                  <a:lnTo>
                    <a:pt x="2172" y="2491"/>
                  </a:lnTo>
                  <a:lnTo>
                    <a:pt x="2130" y="2473"/>
                  </a:lnTo>
                  <a:lnTo>
                    <a:pt x="2088" y="2454"/>
                  </a:lnTo>
                  <a:lnTo>
                    <a:pt x="2042" y="2431"/>
                  </a:lnTo>
                  <a:lnTo>
                    <a:pt x="1996" y="2403"/>
                  </a:lnTo>
                  <a:lnTo>
                    <a:pt x="1947" y="2373"/>
                  </a:lnTo>
                  <a:lnTo>
                    <a:pt x="1898" y="2338"/>
                  </a:lnTo>
                  <a:lnTo>
                    <a:pt x="1845" y="2301"/>
                  </a:lnTo>
                  <a:lnTo>
                    <a:pt x="1790" y="2259"/>
                  </a:lnTo>
                  <a:lnTo>
                    <a:pt x="1734" y="2215"/>
                  </a:lnTo>
                  <a:lnTo>
                    <a:pt x="1678" y="2166"/>
                  </a:lnTo>
                  <a:lnTo>
                    <a:pt x="1618" y="2113"/>
                  </a:lnTo>
                  <a:lnTo>
                    <a:pt x="1556" y="2057"/>
                  </a:lnTo>
                  <a:lnTo>
                    <a:pt x="1424" y="193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1"/>
            <p:cNvSpPr/>
            <p:nvPr/>
          </p:nvSpPr>
          <p:spPr>
            <a:xfrm>
              <a:off x="8099965" y="3838707"/>
              <a:ext cx="176425" cy="163805"/>
            </a:xfrm>
            <a:custGeom>
              <a:rect b="b" l="l" r="r" t="t"/>
              <a:pathLst>
                <a:path extrusionOk="0" h="2674" w="2880">
                  <a:moveTo>
                    <a:pt x="1424" y="1937"/>
                  </a:moveTo>
                  <a:lnTo>
                    <a:pt x="1382" y="1997"/>
                  </a:lnTo>
                  <a:lnTo>
                    <a:pt x="1382" y="1997"/>
                  </a:lnTo>
                  <a:lnTo>
                    <a:pt x="1326" y="2079"/>
                  </a:lnTo>
                  <a:lnTo>
                    <a:pt x="1273" y="2157"/>
                  </a:lnTo>
                  <a:lnTo>
                    <a:pt x="1220" y="2227"/>
                  </a:lnTo>
                  <a:lnTo>
                    <a:pt x="1167" y="2294"/>
                  </a:lnTo>
                  <a:lnTo>
                    <a:pt x="1118" y="2354"/>
                  </a:lnTo>
                  <a:lnTo>
                    <a:pt x="1069" y="2410"/>
                  </a:lnTo>
                  <a:lnTo>
                    <a:pt x="1021" y="2459"/>
                  </a:lnTo>
                  <a:lnTo>
                    <a:pt x="973" y="2505"/>
                  </a:lnTo>
                  <a:lnTo>
                    <a:pt x="929" y="2544"/>
                  </a:lnTo>
                  <a:lnTo>
                    <a:pt x="885" y="2579"/>
                  </a:lnTo>
                  <a:lnTo>
                    <a:pt x="843" y="2607"/>
                  </a:lnTo>
                  <a:lnTo>
                    <a:pt x="801" y="2632"/>
                  </a:lnTo>
                  <a:lnTo>
                    <a:pt x="780" y="2642"/>
                  </a:lnTo>
                  <a:lnTo>
                    <a:pt x="760" y="2649"/>
                  </a:lnTo>
                  <a:lnTo>
                    <a:pt x="741" y="2658"/>
                  </a:lnTo>
                  <a:lnTo>
                    <a:pt x="722" y="2663"/>
                  </a:lnTo>
                  <a:lnTo>
                    <a:pt x="702" y="2669"/>
                  </a:lnTo>
                  <a:lnTo>
                    <a:pt x="685" y="2670"/>
                  </a:lnTo>
                  <a:lnTo>
                    <a:pt x="665" y="2674"/>
                  </a:lnTo>
                  <a:lnTo>
                    <a:pt x="648" y="2674"/>
                  </a:lnTo>
                  <a:lnTo>
                    <a:pt x="648" y="2674"/>
                  </a:lnTo>
                  <a:lnTo>
                    <a:pt x="606" y="2672"/>
                  </a:lnTo>
                  <a:lnTo>
                    <a:pt x="565" y="2665"/>
                  </a:lnTo>
                  <a:lnTo>
                    <a:pt x="525" y="2655"/>
                  </a:lnTo>
                  <a:lnTo>
                    <a:pt x="484" y="2641"/>
                  </a:lnTo>
                  <a:lnTo>
                    <a:pt x="444" y="2621"/>
                  </a:lnTo>
                  <a:lnTo>
                    <a:pt x="401" y="2598"/>
                  </a:lnTo>
                  <a:lnTo>
                    <a:pt x="361" y="2572"/>
                  </a:lnTo>
                  <a:lnTo>
                    <a:pt x="320" y="2540"/>
                  </a:lnTo>
                  <a:lnTo>
                    <a:pt x="280" y="2503"/>
                  </a:lnTo>
                  <a:lnTo>
                    <a:pt x="239" y="2465"/>
                  </a:lnTo>
                  <a:lnTo>
                    <a:pt x="201" y="2421"/>
                  </a:lnTo>
                  <a:lnTo>
                    <a:pt x="160" y="2371"/>
                  </a:lnTo>
                  <a:lnTo>
                    <a:pt x="120" y="2319"/>
                  </a:lnTo>
                  <a:lnTo>
                    <a:pt x="79" y="2262"/>
                  </a:lnTo>
                  <a:lnTo>
                    <a:pt x="40" y="2201"/>
                  </a:lnTo>
                  <a:lnTo>
                    <a:pt x="0" y="2136"/>
                  </a:lnTo>
                  <a:lnTo>
                    <a:pt x="0" y="2136"/>
                  </a:lnTo>
                  <a:lnTo>
                    <a:pt x="63" y="2139"/>
                  </a:lnTo>
                  <a:lnTo>
                    <a:pt x="63" y="2139"/>
                  </a:lnTo>
                  <a:lnTo>
                    <a:pt x="86" y="2139"/>
                  </a:lnTo>
                  <a:lnTo>
                    <a:pt x="111" y="2137"/>
                  </a:lnTo>
                  <a:lnTo>
                    <a:pt x="134" y="2134"/>
                  </a:lnTo>
                  <a:lnTo>
                    <a:pt x="158" y="2130"/>
                  </a:lnTo>
                  <a:lnTo>
                    <a:pt x="206" y="2120"/>
                  </a:lnTo>
                  <a:lnTo>
                    <a:pt x="255" y="2104"/>
                  </a:lnTo>
                  <a:lnTo>
                    <a:pt x="306" y="2083"/>
                  </a:lnTo>
                  <a:lnTo>
                    <a:pt x="357" y="2058"/>
                  </a:lnTo>
                  <a:lnTo>
                    <a:pt x="408" y="2030"/>
                  </a:lnTo>
                  <a:lnTo>
                    <a:pt x="459" y="1997"/>
                  </a:lnTo>
                  <a:lnTo>
                    <a:pt x="512" y="1958"/>
                  </a:lnTo>
                  <a:lnTo>
                    <a:pt x="565" y="1916"/>
                  </a:lnTo>
                  <a:lnTo>
                    <a:pt x="620" y="1868"/>
                  </a:lnTo>
                  <a:lnTo>
                    <a:pt x="674" y="1817"/>
                  </a:lnTo>
                  <a:lnTo>
                    <a:pt x="731" y="1763"/>
                  </a:lnTo>
                  <a:lnTo>
                    <a:pt x="785" y="1701"/>
                  </a:lnTo>
                  <a:lnTo>
                    <a:pt x="843" y="1638"/>
                  </a:lnTo>
                  <a:lnTo>
                    <a:pt x="900" y="1567"/>
                  </a:lnTo>
                  <a:lnTo>
                    <a:pt x="977" y="1471"/>
                  </a:lnTo>
                  <a:lnTo>
                    <a:pt x="877" y="1362"/>
                  </a:lnTo>
                  <a:lnTo>
                    <a:pt x="877" y="1362"/>
                  </a:lnTo>
                  <a:lnTo>
                    <a:pt x="827" y="1307"/>
                  </a:lnTo>
                  <a:lnTo>
                    <a:pt x="778" y="1253"/>
                  </a:lnTo>
                  <a:lnTo>
                    <a:pt x="734" y="1198"/>
                  </a:lnTo>
                  <a:lnTo>
                    <a:pt x="694" y="1147"/>
                  </a:lnTo>
                  <a:lnTo>
                    <a:pt x="657" y="1096"/>
                  </a:lnTo>
                  <a:lnTo>
                    <a:pt x="621" y="1045"/>
                  </a:lnTo>
                  <a:lnTo>
                    <a:pt x="590" y="996"/>
                  </a:lnTo>
                  <a:lnTo>
                    <a:pt x="563" y="948"/>
                  </a:lnTo>
                  <a:lnTo>
                    <a:pt x="539" y="901"/>
                  </a:lnTo>
                  <a:lnTo>
                    <a:pt x="518" y="855"/>
                  </a:lnTo>
                  <a:lnTo>
                    <a:pt x="498" y="811"/>
                  </a:lnTo>
                  <a:lnTo>
                    <a:pt x="484" y="767"/>
                  </a:lnTo>
                  <a:lnTo>
                    <a:pt x="472" y="723"/>
                  </a:lnTo>
                  <a:lnTo>
                    <a:pt x="465" y="683"/>
                  </a:lnTo>
                  <a:lnTo>
                    <a:pt x="459" y="642"/>
                  </a:lnTo>
                  <a:lnTo>
                    <a:pt x="458" y="602"/>
                  </a:lnTo>
                  <a:lnTo>
                    <a:pt x="458" y="602"/>
                  </a:lnTo>
                  <a:lnTo>
                    <a:pt x="459" y="570"/>
                  </a:lnTo>
                  <a:lnTo>
                    <a:pt x="465" y="537"/>
                  </a:lnTo>
                  <a:lnTo>
                    <a:pt x="474" y="503"/>
                  </a:lnTo>
                  <a:lnTo>
                    <a:pt x="486" y="468"/>
                  </a:lnTo>
                  <a:lnTo>
                    <a:pt x="502" y="433"/>
                  </a:lnTo>
                  <a:lnTo>
                    <a:pt x="523" y="398"/>
                  </a:lnTo>
                  <a:lnTo>
                    <a:pt x="546" y="361"/>
                  </a:lnTo>
                  <a:lnTo>
                    <a:pt x="572" y="324"/>
                  </a:lnTo>
                  <a:lnTo>
                    <a:pt x="604" y="287"/>
                  </a:lnTo>
                  <a:lnTo>
                    <a:pt x="637" y="248"/>
                  </a:lnTo>
                  <a:lnTo>
                    <a:pt x="674" y="208"/>
                  </a:lnTo>
                  <a:lnTo>
                    <a:pt x="716" y="167"/>
                  </a:lnTo>
                  <a:lnTo>
                    <a:pt x="760" y="127"/>
                  </a:lnTo>
                  <a:lnTo>
                    <a:pt x="810" y="84"/>
                  </a:lnTo>
                  <a:lnTo>
                    <a:pt x="861" y="42"/>
                  </a:lnTo>
                  <a:lnTo>
                    <a:pt x="917" y="0"/>
                  </a:lnTo>
                  <a:lnTo>
                    <a:pt x="917" y="0"/>
                  </a:lnTo>
                  <a:lnTo>
                    <a:pt x="926" y="56"/>
                  </a:lnTo>
                  <a:lnTo>
                    <a:pt x="938" y="111"/>
                  </a:lnTo>
                  <a:lnTo>
                    <a:pt x="951" y="165"/>
                  </a:lnTo>
                  <a:lnTo>
                    <a:pt x="966" y="222"/>
                  </a:lnTo>
                  <a:lnTo>
                    <a:pt x="984" y="276"/>
                  </a:lnTo>
                  <a:lnTo>
                    <a:pt x="1003" y="331"/>
                  </a:lnTo>
                  <a:lnTo>
                    <a:pt x="1025" y="385"/>
                  </a:lnTo>
                  <a:lnTo>
                    <a:pt x="1047" y="438"/>
                  </a:lnTo>
                  <a:lnTo>
                    <a:pt x="1074" y="493"/>
                  </a:lnTo>
                  <a:lnTo>
                    <a:pt x="1102" y="547"/>
                  </a:lnTo>
                  <a:lnTo>
                    <a:pt x="1130" y="600"/>
                  </a:lnTo>
                  <a:lnTo>
                    <a:pt x="1162" y="654"/>
                  </a:lnTo>
                  <a:lnTo>
                    <a:pt x="1197" y="707"/>
                  </a:lnTo>
                  <a:lnTo>
                    <a:pt x="1232" y="760"/>
                  </a:lnTo>
                  <a:lnTo>
                    <a:pt x="1269" y="813"/>
                  </a:lnTo>
                  <a:lnTo>
                    <a:pt x="1310" y="866"/>
                  </a:lnTo>
                  <a:lnTo>
                    <a:pt x="1396" y="975"/>
                  </a:lnTo>
                  <a:lnTo>
                    <a:pt x="1465" y="887"/>
                  </a:lnTo>
                  <a:lnTo>
                    <a:pt x="1465" y="887"/>
                  </a:lnTo>
                  <a:lnTo>
                    <a:pt x="1524" y="813"/>
                  </a:lnTo>
                  <a:lnTo>
                    <a:pt x="1583" y="742"/>
                  </a:lnTo>
                  <a:lnTo>
                    <a:pt x="1641" y="679"/>
                  </a:lnTo>
                  <a:lnTo>
                    <a:pt x="1699" y="619"/>
                  </a:lnTo>
                  <a:lnTo>
                    <a:pt x="1755" y="563"/>
                  </a:lnTo>
                  <a:lnTo>
                    <a:pt x="1811" y="514"/>
                  </a:lnTo>
                  <a:lnTo>
                    <a:pt x="1866" y="468"/>
                  </a:lnTo>
                  <a:lnTo>
                    <a:pt x="1921" y="427"/>
                  </a:lnTo>
                  <a:lnTo>
                    <a:pt x="1975" y="392"/>
                  </a:lnTo>
                  <a:lnTo>
                    <a:pt x="2028" y="361"/>
                  </a:lnTo>
                  <a:lnTo>
                    <a:pt x="2081" y="334"/>
                  </a:lnTo>
                  <a:lnTo>
                    <a:pt x="2132" y="313"/>
                  </a:lnTo>
                  <a:lnTo>
                    <a:pt x="2158" y="304"/>
                  </a:lnTo>
                  <a:lnTo>
                    <a:pt x="2183" y="296"/>
                  </a:lnTo>
                  <a:lnTo>
                    <a:pt x="2209" y="289"/>
                  </a:lnTo>
                  <a:lnTo>
                    <a:pt x="2234" y="283"/>
                  </a:lnTo>
                  <a:lnTo>
                    <a:pt x="2259" y="280"/>
                  </a:lnTo>
                  <a:lnTo>
                    <a:pt x="2283" y="276"/>
                  </a:lnTo>
                  <a:lnTo>
                    <a:pt x="2308" y="274"/>
                  </a:lnTo>
                  <a:lnTo>
                    <a:pt x="2333" y="274"/>
                  </a:lnTo>
                  <a:lnTo>
                    <a:pt x="2333" y="274"/>
                  </a:lnTo>
                  <a:lnTo>
                    <a:pt x="2369" y="276"/>
                  </a:lnTo>
                  <a:lnTo>
                    <a:pt x="2406" y="281"/>
                  </a:lnTo>
                  <a:lnTo>
                    <a:pt x="2442" y="290"/>
                  </a:lnTo>
                  <a:lnTo>
                    <a:pt x="2475" y="303"/>
                  </a:lnTo>
                  <a:lnTo>
                    <a:pt x="2509" y="320"/>
                  </a:lnTo>
                  <a:lnTo>
                    <a:pt x="2540" y="340"/>
                  </a:lnTo>
                  <a:lnTo>
                    <a:pt x="2570" y="362"/>
                  </a:lnTo>
                  <a:lnTo>
                    <a:pt x="2600" y="391"/>
                  </a:lnTo>
                  <a:lnTo>
                    <a:pt x="2628" y="420"/>
                  </a:lnTo>
                  <a:lnTo>
                    <a:pt x="2655" y="456"/>
                  </a:lnTo>
                  <a:lnTo>
                    <a:pt x="2681" y="493"/>
                  </a:lnTo>
                  <a:lnTo>
                    <a:pt x="2706" y="535"/>
                  </a:lnTo>
                  <a:lnTo>
                    <a:pt x="2730" y="581"/>
                  </a:lnTo>
                  <a:lnTo>
                    <a:pt x="2751" y="630"/>
                  </a:lnTo>
                  <a:lnTo>
                    <a:pt x="2774" y="681"/>
                  </a:lnTo>
                  <a:lnTo>
                    <a:pt x="2794" y="737"/>
                  </a:lnTo>
                  <a:lnTo>
                    <a:pt x="2794" y="737"/>
                  </a:lnTo>
                  <a:lnTo>
                    <a:pt x="2755" y="734"/>
                  </a:lnTo>
                  <a:lnTo>
                    <a:pt x="2729" y="732"/>
                  </a:lnTo>
                  <a:lnTo>
                    <a:pt x="2729" y="732"/>
                  </a:lnTo>
                  <a:lnTo>
                    <a:pt x="2711" y="732"/>
                  </a:lnTo>
                  <a:lnTo>
                    <a:pt x="2692" y="735"/>
                  </a:lnTo>
                  <a:lnTo>
                    <a:pt x="2672" y="739"/>
                  </a:lnTo>
                  <a:lnTo>
                    <a:pt x="2653" y="744"/>
                  </a:lnTo>
                  <a:lnTo>
                    <a:pt x="2632" y="749"/>
                  </a:lnTo>
                  <a:lnTo>
                    <a:pt x="2609" y="758"/>
                  </a:lnTo>
                  <a:lnTo>
                    <a:pt x="2563" y="778"/>
                  </a:lnTo>
                  <a:lnTo>
                    <a:pt x="2512" y="804"/>
                  </a:lnTo>
                  <a:lnTo>
                    <a:pt x="2459" y="836"/>
                  </a:lnTo>
                  <a:lnTo>
                    <a:pt x="2401" y="873"/>
                  </a:lnTo>
                  <a:lnTo>
                    <a:pt x="2341" y="917"/>
                  </a:lnTo>
                  <a:lnTo>
                    <a:pt x="2341" y="917"/>
                  </a:lnTo>
                  <a:lnTo>
                    <a:pt x="2280" y="964"/>
                  </a:lnTo>
                  <a:lnTo>
                    <a:pt x="2222" y="1012"/>
                  </a:lnTo>
                  <a:lnTo>
                    <a:pt x="2165" y="1063"/>
                  </a:lnTo>
                  <a:lnTo>
                    <a:pt x="2111" y="1114"/>
                  </a:lnTo>
                  <a:lnTo>
                    <a:pt x="2060" y="1166"/>
                  </a:lnTo>
                  <a:lnTo>
                    <a:pt x="2010" y="1221"/>
                  </a:lnTo>
                  <a:lnTo>
                    <a:pt x="1965" y="1275"/>
                  </a:lnTo>
                  <a:lnTo>
                    <a:pt x="1921" y="1333"/>
                  </a:lnTo>
                  <a:lnTo>
                    <a:pt x="1834" y="1450"/>
                  </a:lnTo>
                  <a:lnTo>
                    <a:pt x="1917" y="1531"/>
                  </a:lnTo>
                  <a:lnTo>
                    <a:pt x="1917" y="1531"/>
                  </a:lnTo>
                  <a:lnTo>
                    <a:pt x="1975" y="1585"/>
                  </a:lnTo>
                  <a:lnTo>
                    <a:pt x="2033" y="1636"/>
                  </a:lnTo>
                  <a:lnTo>
                    <a:pt x="2091" y="1682"/>
                  </a:lnTo>
                  <a:lnTo>
                    <a:pt x="2149" y="1726"/>
                  </a:lnTo>
                  <a:lnTo>
                    <a:pt x="2209" y="1766"/>
                  </a:lnTo>
                  <a:lnTo>
                    <a:pt x="2269" y="1803"/>
                  </a:lnTo>
                  <a:lnTo>
                    <a:pt x="2329" y="1837"/>
                  </a:lnTo>
                  <a:lnTo>
                    <a:pt x="2389" y="1867"/>
                  </a:lnTo>
                  <a:lnTo>
                    <a:pt x="2449" y="1891"/>
                  </a:lnTo>
                  <a:lnTo>
                    <a:pt x="2510" y="1914"/>
                  </a:lnTo>
                  <a:lnTo>
                    <a:pt x="2570" y="1933"/>
                  </a:lnTo>
                  <a:lnTo>
                    <a:pt x="2632" y="1949"/>
                  </a:lnTo>
                  <a:lnTo>
                    <a:pt x="2693" y="1962"/>
                  </a:lnTo>
                  <a:lnTo>
                    <a:pt x="2755" y="1970"/>
                  </a:lnTo>
                  <a:lnTo>
                    <a:pt x="2817" y="1976"/>
                  </a:lnTo>
                  <a:lnTo>
                    <a:pt x="2880" y="1977"/>
                  </a:lnTo>
                  <a:lnTo>
                    <a:pt x="2880" y="1977"/>
                  </a:lnTo>
                  <a:lnTo>
                    <a:pt x="2847" y="2042"/>
                  </a:lnTo>
                  <a:lnTo>
                    <a:pt x="2813" y="2104"/>
                  </a:lnTo>
                  <a:lnTo>
                    <a:pt x="2778" y="2162"/>
                  </a:lnTo>
                  <a:lnTo>
                    <a:pt x="2744" y="2215"/>
                  </a:lnTo>
                  <a:lnTo>
                    <a:pt x="2709" y="2262"/>
                  </a:lnTo>
                  <a:lnTo>
                    <a:pt x="2674" y="2308"/>
                  </a:lnTo>
                  <a:lnTo>
                    <a:pt x="2641" y="2349"/>
                  </a:lnTo>
                  <a:lnTo>
                    <a:pt x="2605" y="2384"/>
                  </a:lnTo>
                  <a:lnTo>
                    <a:pt x="2570" y="2415"/>
                  </a:lnTo>
                  <a:lnTo>
                    <a:pt x="2535" y="2444"/>
                  </a:lnTo>
                  <a:lnTo>
                    <a:pt x="2498" y="2466"/>
                  </a:lnTo>
                  <a:lnTo>
                    <a:pt x="2463" y="2486"/>
                  </a:lnTo>
                  <a:lnTo>
                    <a:pt x="2428" y="2500"/>
                  </a:lnTo>
                  <a:lnTo>
                    <a:pt x="2391" y="2510"/>
                  </a:lnTo>
                  <a:lnTo>
                    <a:pt x="2355" y="2517"/>
                  </a:lnTo>
                  <a:lnTo>
                    <a:pt x="2336" y="2519"/>
                  </a:lnTo>
                  <a:lnTo>
                    <a:pt x="2318" y="2519"/>
                  </a:lnTo>
                  <a:lnTo>
                    <a:pt x="2318" y="2519"/>
                  </a:lnTo>
                  <a:lnTo>
                    <a:pt x="2285" y="2517"/>
                  </a:lnTo>
                  <a:lnTo>
                    <a:pt x="2248" y="2512"/>
                  </a:lnTo>
                  <a:lnTo>
                    <a:pt x="2211" y="2503"/>
                  </a:lnTo>
                  <a:lnTo>
                    <a:pt x="2172" y="2491"/>
                  </a:lnTo>
                  <a:lnTo>
                    <a:pt x="2130" y="2473"/>
                  </a:lnTo>
                  <a:lnTo>
                    <a:pt x="2088" y="2454"/>
                  </a:lnTo>
                  <a:lnTo>
                    <a:pt x="2042" y="2431"/>
                  </a:lnTo>
                  <a:lnTo>
                    <a:pt x="1996" y="2403"/>
                  </a:lnTo>
                  <a:lnTo>
                    <a:pt x="1947" y="2373"/>
                  </a:lnTo>
                  <a:lnTo>
                    <a:pt x="1898" y="2338"/>
                  </a:lnTo>
                  <a:lnTo>
                    <a:pt x="1845" y="2301"/>
                  </a:lnTo>
                  <a:lnTo>
                    <a:pt x="1790" y="2259"/>
                  </a:lnTo>
                  <a:lnTo>
                    <a:pt x="1734" y="2215"/>
                  </a:lnTo>
                  <a:lnTo>
                    <a:pt x="1678" y="2166"/>
                  </a:lnTo>
                  <a:lnTo>
                    <a:pt x="1618" y="2113"/>
                  </a:lnTo>
                  <a:lnTo>
                    <a:pt x="1556" y="2057"/>
                  </a:lnTo>
                  <a:lnTo>
                    <a:pt x="1424" y="193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2" name="Google Shape;272;p11"/>
          <p:cNvSpPr/>
          <p:nvPr/>
        </p:nvSpPr>
        <p:spPr>
          <a:xfrm>
            <a:off x="8017036" y="1366834"/>
            <a:ext cx="156957" cy="172106"/>
          </a:xfrm>
          <a:custGeom>
            <a:rect b="b" l="l" r="r" t="t"/>
            <a:pathLst>
              <a:path extrusionOk="0" h="270" w="270">
                <a:moveTo>
                  <a:pt x="0" y="135"/>
                </a:moveTo>
                <a:lnTo>
                  <a:pt x="3" y="108"/>
                </a:lnTo>
                <a:lnTo>
                  <a:pt x="11" y="82"/>
                </a:lnTo>
                <a:lnTo>
                  <a:pt x="24" y="60"/>
                </a:lnTo>
                <a:lnTo>
                  <a:pt x="40" y="40"/>
                </a:lnTo>
                <a:lnTo>
                  <a:pt x="59" y="24"/>
                </a:lnTo>
                <a:lnTo>
                  <a:pt x="82" y="11"/>
                </a:lnTo>
                <a:lnTo>
                  <a:pt x="108" y="2"/>
                </a:lnTo>
                <a:lnTo>
                  <a:pt x="135" y="0"/>
                </a:lnTo>
                <a:lnTo>
                  <a:pt x="162" y="2"/>
                </a:lnTo>
                <a:lnTo>
                  <a:pt x="188" y="11"/>
                </a:lnTo>
                <a:lnTo>
                  <a:pt x="211" y="24"/>
                </a:lnTo>
                <a:lnTo>
                  <a:pt x="231" y="40"/>
                </a:lnTo>
                <a:lnTo>
                  <a:pt x="247" y="60"/>
                </a:lnTo>
                <a:lnTo>
                  <a:pt x="259" y="82"/>
                </a:lnTo>
                <a:lnTo>
                  <a:pt x="268" y="108"/>
                </a:lnTo>
                <a:lnTo>
                  <a:pt x="270" y="135"/>
                </a:lnTo>
                <a:lnTo>
                  <a:pt x="268" y="162"/>
                </a:lnTo>
                <a:lnTo>
                  <a:pt x="259" y="188"/>
                </a:lnTo>
                <a:lnTo>
                  <a:pt x="247" y="211"/>
                </a:lnTo>
                <a:lnTo>
                  <a:pt x="231" y="230"/>
                </a:lnTo>
                <a:lnTo>
                  <a:pt x="211" y="246"/>
                </a:lnTo>
                <a:lnTo>
                  <a:pt x="188" y="259"/>
                </a:lnTo>
                <a:lnTo>
                  <a:pt x="162" y="267"/>
                </a:lnTo>
                <a:lnTo>
                  <a:pt x="135" y="270"/>
                </a:lnTo>
                <a:lnTo>
                  <a:pt x="108" y="267"/>
                </a:lnTo>
                <a:lnTo>
                  <a:pt x="82" y="259"/>
                </a:lnTo>
                <a:lnTo>
                  <a:pt x="59" y="246"/>
                </a:lnTo>
                <a:lnTo>
                  <a:pt x="40" y="230"/>
                </a:lnTo>
                <a:lnTo>
                  <a:pt x="24" y="211"/>
                </a:lnTo>
                <a:lnTo>
                  <a:pt x="11" y="188"/>
                </a:lnTo>
                <a:lnTo>
                  <a:pt x="3" y="162"/>
                </a:lnTo>
                <a:lnTo>
                  <a:pt x="0" y="135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1"/>
          <p:cNvSpPr/>
          <p:nvPr/>
        </p:nvSpPr>
        <p:spPr>
          <a:xfrm>
            <a:off x="8017036" y="2186194"/>
            <a:ext cx="156957" cy="172106"/>
          </a:xfrm>
          <a:custGeom>
            <a:rect b="b" l="l" r="r" t="t"/>
            <a:pathLst>
              <a:path extrusionOk="0" h="271" w="270">
                <a:moveTo>
                  <a:pt x="0" y="135"/>
                </a:moveTo>
                <a:lnTo>
                  <a:pt x="3" y="108"/>
                </a:lnTo>
                <a:lnTo>
                  <a:pt x="11" y="82"/>
                </a:lnTo>
                <a:lnTo>
                  <a:pt x="24" y="60"/>
                </a:lnTo>
                <a:lnTo>
                  <a:pt x="40" y="40"/>
                </a:lnTo>
                <a:lnTo>
                  <a:pt x="59" y="24"/>
                </a:lnTo>
                <a:lnTo>
                  <a:pt x="82" y="11"/>
                </a:lnTo>
                <a:lnTo>
                  <a:pt x="108" y="3"/>
                </a:lnTo>
                <a:lnTo>
                  <a:pt x="135" y="0"/>
                </a:lnTo>
                <a:lnTo>
                  <a:pt x="162" y="3"/>
                </a:lnTo>
                <a:lnTo>
                  <a:pt x="188" y="11"/>
                </a:lnTo>
                <a:lnTo>
                  <a:pt x="211" y="24"/>
                </a:lnTo>
                <a:lnTo>
                  <a:pt x="231" y="40"/>
                </a:lnTo>
                <a:lnTo>
                  <a:pt x="247" y="60"/>
                </a:lnTo>
                <a:lnTo>
                  <a:pt x="259" y="82"/>
                </a:lnTo>
                <a:lnTo>
                  <a:pt x="268" y="108"/>
                </a:lnTo>
                <a:lnTo>
                  <a:pt x="270" y="135"/>
                </a:lnTo>
                <a:lnTo>
                  <a:pt x="268" y="162"/>
                </a:lnTo>
                <a:lnTo>
                  <a:pt x="259" y="188"/>
                </a:lnTo>
                <a:lnTo>
                  <a:pt x="247" y="211"/>
                </a:lnTo>
                <a:lnTo>
                  <a:pt x="231" y="231"/>
                </a:lnTo>
                <a:lnTo>
                  <a:pt x="211" y="247"/>
                </a:lnTo>
                <a:lnTo>
                  <a:pt x="188" y="260"/>
                </a:lnTo>
                <a:lnTo>
                  <a:pt x="162" y="269"/>
                </a:lnTo>
                <a:lnTo>
                  <a:pt x="135" y="271"/>
                </a:lnTo>
                <a:lnTo>
                  <a:pt x="108" y="269"/>
                </a:lnTo>
                <a:lnTo>
                  <a:pt x="82" y="260"/>
                </a:lnTo>
                <a:lnTo>
                  <a:pt x="59" y="247"/>
                </a:lnTo>
                <a:lnTo>
                  <a:pt x="40" y="231"/>
                </a:lnTo>
                <a:lnTo>
                  <a:pt x="24" y="211"/>
                </a:lnTo>
                <a:lnTo>
                  <a:pt x="11" y="188"/>
                </a:lnTo>
                <a:lnTo>
                  <a:pt x="3" y="162"/>
                </a:lnTo>
                <a:lnTo>
                  <a:pt x="0" y="135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1"/>
          <p:cNvSpPr/>
          <p:nvPr/>
        </p:nvSpPr>
        <p:spPr>
          <a:xfrm>
            <a:off x="8017036" y="3416104"/>
            <a:ext cx="156957" cy="172106"/>
          </a:xfrm>
          <a:custGeom>
            <a:rect b="b" l="l" r="r" t="t"/>
            <a:pathLst>
              <a:path extrusionOk="0" h="269" w="270">
                <a:moveTo>
                  <a:pt x="0" y="134"/>
                </a:moveTo>
                <a:lnTo>
                  <a:pt x="3" y="107"/>
                </a:lnTo>
                <a:lnTo>
                  <a:pt x="11" y="82"/>
                </a:lnTo>
                <a:lnTo>
                  <a:pt x="24" y="58"/>
                </a:lnTo>
                <a:lnTo>
                  <a:pt x="40" y="38"/>
                </a:lnTo>
                <a:lnTo>
                  <a:pt x="59" y="23"/>
                </a:lnTo>
                <a:lnTo>
                  <a:pt x="82" y="10"/>
                </a:lnTo>
                <a:lnTo>
                  <a:pt x="108" y="2"/>
                </a:lnTo>
                <a:lnTo>
                  <a:pt x="135" y="0"/>
                </a:lnTo>
                <a:lnTo>
                  <a:pt x="162" y="2"/>
                </a:lnTo>
                <a:lnTo>
                  <a:pt x="188" y="10"/>
                </a:lnTo>
                <a:lnTo>
                  <a:pt x="211" y="23"/>
                </a:lnTo>
                <a:lnTo>
                  <a:pt x="231" y="38"/>
                </a:lnTo>
                <a:lnTo>
                  <a:pt x="247" y="58"/>
                </a:lnTo>
                <a:lnTo>
                  <a:pt x="259" y="82"/>
                </a:lnTo>
                <a:lnTo>
                  <a:pt x="268" y="107"/>
                </a:lnTo>
                <a:lnTo>
                  <a:pt x="270" y="134"/>
                </a:lnTo>
                <a:lnTo>
                  <a:pt x="268" y="161"/>
                </a:lnTo>
                <a:lnTo>
                  <a:pt x="259" y="187"/>
                </a:lnTo>
                <a:lnTo>
                  <a:pt x="247" y="210"/>
                </a:lnTo>
                <a:lnTo>
                  <a:pt x="231" y="229"/>
                </a:lnTo>
                <a:lnTo>
                  <a:pt x="211" y="246"/>
                </a:lnTo>
                <a:lnTo>
                  <a:pt x="188" y="258"/>
                </a:lnTo>
                <a:lnTo>
                  <a:pt x="162" y="267"/>
                </a:lnTo>
                <a:lnTo>
                  <a:pt x="135" y="269"/>
                </a:lnTo>
                <a:lnTo>
                  <a:pt x="108" y="267"/>
                </a:lnTo>
                <a:lnTo>
                  <a:pt x="82" y="258"/>
                </a:lnTo>
                <a:lnTo>
                  <a:pt x="59" y="246"/>
                </a:lnTo>
                <a:lnTo>
                  <a:pt x="40" y="229"/>
                </a:lnTo>
                <a:lnTo>
                  <a:pt x="24" y="210"/>
                </a:lnTo>
                <a:lnTo>
                  <a:pt x="11" y="187"/>
                </a:lnTo>
                <a:lnTo>
                  <a:pt x="3" y="161"/>
                </a:lnTo>
                <a:lnTo>
                  <a:pt x="0" y="134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1"/>
          <p:cNvSpPr/>
          <p:nvPr/>
        </p:nvSpPr>
        <p:spPr>
          <a:xfrm>
            <a:off x="8017036" y="1563037"/>
            <a:ext cx="156957" cy="172106"/>
          </a:xfrm>
          <a:custGeom>
            <a:rect b="b" l="l" r="r" t="t"/>
            <a:pathLst>
              <a:path extrusionOk="0" h="270" w="270">
                <a:moveTo>
                  <a:pt x="0" y="135"/>
                </a:moveTo>
                <a:lnTo>
                  <a:pt x="3" y="108"/>
                </a:lnTo>
                <a:lnTo>
                  <a:pt x="11" y="82"/>
                </a:lnTo>
                <a:lnTo>
                  <a:pt x="24" y="60"/>
                </a:lnTo>
                <a:lnTo>
                  <a:pt x="40" y="40"/>
                </a:lnTo>
                <a:lnTo>
                  <a:pt x="59" y="24"/>
                </a:lnTo>
                <a:lnTo>
                  <a:pt x="82" y="11"/>
                </a:lnTo>
                <a:lnTo>
                  <a:pt x="108" y="2"/>
                </a:lnTo>
                <a:lnTo>
                  <a:pt x="135" y="0"/>
                </a:lnTo>
                <a:lnTo>
                  <a:pt x="162" y="2"/>
                </a:lnTo>
                <a:lnTo>
                  <a:pt x="188" y="11"/>
                </a:lnTo>
                <a:lnTo>
                  <a:pt x="211" y="24"/>
                </a:lnTo>
                <a:lnTo>
                  <a:pt x="231" y="40"/>
                </a:lnTo>
                <a:lnTo>
                  <a:pt x="247" y="60"/>
                </a:lnTo>
                <a:lnTo>
                  <a:pt x="259" y="82"/>
                </a:lnTo>
                <a:lnTo>
                  <a:pt x="268" y="108"/>
                </a:lnTo>
                <a:lnTo>
                  <a:pt x="270" y="135"/>
                </a:lnTo>
                <a:lnTo>
                  <a:pt x="268" y="162"/>
                </a:lnTo>
                <a:lnTo>
                  <a:pt x="259" y="188"/>
                </a:lnTo>
                <a:lnTo>
                  <a:pt x="247" y="211"/>
                </a:lnTo>
                <a:lnTo>
                  <a:pt x="231" y="230"/>
                </a:lnTo>
                <a:lnTo>
                  <a:pt x="211" y="246"/>
                </a:lnTo>
                <a:lnTo>
                  <a:pt x="188" y="259"/>
                </a:lnTo>
                <a:lnTo>
                  <a:pt x="162" y="267"/>
                </a:lnTo>
                <a:lnTo>
                  <a:pt x="135" y="270"/>
                </a:lnTo>
                <a:lnTo>
                  <a:pt x="108" y="267"/>
                </a:lnTo>
                <a:lnTo>
                  <a:pt x="82" y="259"/>
                </a:lnTo>
                <a:lnTo>
                  <a:pt x="59" y="246"/>
                </a:lnTo>
                <a:lnTo>
                  <a:pt x="40" y="230"/>
                </a:lnTo>
                <a:lnTo>
                  <a:pt x="24" y="211"/>
                </a:lnTo>
                <a:lnTo>
                  <a:pt x="11" y="188"/>
                </a:lnTo>
                <a:lnTo>
                  <a:pt x="3" y="162"/>
                </a:lnTo>
                <a:lnTo>
                  <a:pt x="0" y="135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1"/>
          <p:cNvSpPr/>
          <p:nvPr/>
        </p:nvSpPr>
        <p:spPr>
          <a:xfrm>
            <a:off x="8017036" y="1769819"/>
            <a:ext cx="156957" cy="172106"/>
          </a:xfrm>
          <a:custGeom>
            <a:rect b="b" l="l" r="r" t="t"/>
            <a:pathLst>
              <a:path extrusionOk="0" h="270" w="270">
                <a:moveTo>
                  <a:pt x="0" y="135"/>
                </a:moveTo>
                <a:lnTo>
                  <a:pt x="3" y="108"/>
                </a:lnTo>
                <a:lnTo>
                  <a:pt x="11" y="82"/>
                </a:lnTo>
                <a:lnTo>
                  <a:pt x="24" y="60"/>
                </a:lnTo>
                <a:lnTo>
                  <a:pt x="40" y="40"/>
                </a:lnTo>
                <a:lnTo>
                  <a:pt x="59" y="24"/>
                </a:lnTo>
                <a:lnTo>
                  <a:pt x="82" y="11"/>
                </a:lnTo>
                <a:lnTo>
                  <a:pt x="108" y="2"/>
                </a:lnTo>
                <a:lnTo>
                  <a:pt x="135" y="0"/>
                </a:lnTo>
                <a:lnTo>
                  <a:pt x="162" y="2"/>
                </a:lnTo>
                <a:lnTo>
                  <a:pt x="188" y="11"/>
                </a:lnTo>
                <a:lnTo>
                  <a:pt x="211" y="24"/>
                </a:lnTo>
                <a:lnTo>
                  <a:pt x="231" y="40"/>
                </a:lnTo>
                <a:lnTo>
                  <a:pt x="247" y="60"/>
                </a:lnTo>
                <a:lnTo>
                  <a:pt x="259" y="82"/>
                </a:lnTo>
                <a:lnTo>
                  <a:pt x="268" y="108"/>
                </a:lnTo>
                <a:lnTo>
                  <a:pt x="270" y="135"/>
                </a:lnTo>
                <a:lnTo>
                  <a:pt x="268" y="162"/>
                </a:lnTo>
                <a:lnTo>
                  <a:pt x="259" y="188"/>
                </a:lnTo>
                <a:lnTo>
                  <a:pt x="247" y="211"/>
                </a:lnTo>
                <a:lnTo>
                  <a:pt x="231" y="230"/>
                </a:lnTo>
                <a:lnTo>
                  <a:pt x="211" y="246"/>
                </a:lnTo>
                <a:lnTo>
                  <a:pt x="188" y="259"/>
                </a:lnTo>
                <a:lnTo>
                  <a:pt x="162" y="267"/>
                </a:lnTo>
                <a:lnTo>
                  <a:pt x="135" y="270"/>
                </a:lnTo>
                <a:lnTo>
                  <a:pt x="108" y="267"/>
                </a:lnTo>
                <a:lnTo>
                  <a:pt x="82" y="259"/>
                </a:lnTo>
                <a:lnTo>
                  <a:pt x="59" y="246"/>
                </a:lnTo>
                <a:lnTo>
                  <a:pt x="40" y="230"/>
                </a:lnTo>
                <a:lnTo>
                  <a:pt x="24" y="211"/>
                </a:lnTo>
                <a:lnTo>
                  <a:pt x="11" y="188"/>
                </a:lnTo>
                <a:lnTo>
                  <a:pt x="3" y="162"/>
                </a:lnTo>
                <a:lnTo>
                  <a:pt x="0" y="135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1"/>
          <p:cNvSpPr/>
          <p:nvPr/>
        </p:nvSpPr>
        <p:spPr>
          <a:xfrm>
            <a:off x="8017036" y="1975322"/>
            <a:ext cx="156957" cy="172106"/>
          </a:xfrm>
          <a:custGeom>
            <a:rect b="b" l="l" r="r" t="t"/>
            <a:pathLst>
              <a:path extrusionOk="0" h="270" w="270">
                <a:moveTo>
                  <a:pt x="0" y="135"/>
                </a:moveTo>
                <a:lnTo>
                  <a:pt x="3" y="108"/>
                </a:lnTo>
                <a:lnTo>
                  <a:pt x="11" y="82"/>
                </a:lnTo>
                <a:lnTo>
                  <a:pt x="24" y="60"/>
                </a:lnTo>
                <a:lnTo>
                  <a:pt x="40" y="40"/>
                </a:lnTo>
                <a:lnTo>
                  <a:pt x="59" y="24"/>
                </a:lnTo>
                <a:lnTo>
                  <a:pt x="82" y="11"/>
                </a:lnTo>
                <a:lnTo>
                  <a:pt x="108" y="2"/>
                </a:lnTo>
                <a:lnTo>
                  <a:pt x="135" y="0"/>
                </a:lnTo>
                <a:lnTo>
                  <a:pt x="162" y="2"/>
                </a:lnTo>
                <a:lnTo>
                  <a:pt x="188" y="11"/>
                </a:lnTo>
                <a:lnTo>
                  <a:pt x="211" y="24"/>
                </a:lnTo>
                <a:lnTo>
                  <a:pt x="231" y="40"/>
                </a:lnTo>
                <a:lnTo>
                  <a:pt x="247" y="60"/>
                </a:lnTo>
                <a:lnTo>
                  <a:pt x="259" y="82"/>
                </a:lnTo>
                <a:lnTo>
                  <a:pt x="268" y="108"/>
                </a:lnTo>
                <a:lnTo>
                  <a:pt x="270" y="135"/>
                </a:lnTo>
                <a:lnTo>
                  <a:pt x="268" y="162"/>
                </a:lnTo>
                <a:lnTo>
                  <a:pt x="259" y="188"/>
                </a:lnTo>
                <a:lnTo>
                  <a:pt x="247" y="211"/>
                </a:lnTo>
                <a:lnTo>
                  <a:pt x="231" y="230"/>
                </a:lnTo>
                <a:lnTo>
                  <a:pt x="211" y="246"/>
                </a:lnTo>
                <a:lnTo>
                  <a:pt x="188" y="259"/>
                </a:lnTo>
                <a:lnTo>
                  <a:pt x="162" y="267"/>
                </a:lnTo>
                <a:lnTo>
                  <a:pt x="135" y="270"/>
                </a:lnTo>
                <a:lnTo>
                  <a:pt x="108" y="267"/>
                </a:lnTo>
                <a:lnTo>
                  <a:pt x="82" y="259"/>
                </a:lnTo>
                <a:lnTo>
                  <a:pt x="59" y="246"/>
                </a:lnTo>
                <a:lnTo>
                  <a:pt x="40" y="230"/>
                </a:lnTo>
                <a:lnTo>
                  <a:pt x="24" y="211"/>
                </a:lnTo>
                <a:lnTo>
                  <a:pt x="11" y="188"/>
                </a:lnTo>
                <a:lnTo>
                  <a:pt x="3" y="162"/>
                </a:lnTo>
                <a:lnTo>
                  <a:pt x="0" y="135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1"/>
          <p:cNvSpPr/>
          <p:nvPr/>
        </p:nvSpPr>
        <p:spPr>
          <a:xfrm>
            <a:off x="8017036" y="2762034"/>
            <a:ext cx="156957" cy="172106"/>
          </a:xfrm>
          <a:custGeom>
            <a:rect b="b" l="l" r="r" t="t"/>
            <a:pathLst>
              <a:path extrusionOk="0" h="271" w="270">
                <a:moveTo>
                  <a:pt x="0" y="135"/>
                </a:moveTo>
                <a:lnTo>
                  <a:pt x="3" y="108"/>
                </a:lnTo>
                <a:lnTo>
                  <a:pt x="11" y="82"/>
                </a:lnTo>
                <a:lnTo>
                  <a:pt x="24" y="60"/>
                </a:lnTo>
                <a:lnTo>
                  <a:pt x="40" y="40"/>
                </a:lnTo>
                <a:lnTo>
                  <a:pt x="59" y="24"/>
                </a:lnTo>
                <a:lnTo>
                  <a:pt x="82" y="11"/>
                </a:lnTo>
                <a:lnTo>
                  <a:pt x="108" y="3"/>
                </a:lnTo>
                <a:lnTo>
                  <a:pt x="135" y="0"/>
                </a:lnTo>
                <a:lnTo>
                  <a:pt x="162" y="3"/>
                </a:lnTo>
                <a:lnTo>
                  <a:pt x="188" y="11"/>
                </a:lnTo>
                <a:lnTo>
                  <a:pt x="211" y="24"/>
                </a:lnTo>
                <a:lnTo>
                  <a:pt x="231" y="40"/>
                </a:lnTo>
                <a:lnTo>
                  <a:pt x="247" y="60"/>
                </a:lnTo>
                <a:lnTo>
                  <a:pt x="259" y="82"/>
                </a:lnTo>
                <a:lnTo>
                  <a:pt x="268" y="108"/>
                </a:lnTo>
                <a:lnTo>
                  <a:pt x="270" y="135"/>
                </a:lnTo>
                <a:lnTo>
                  <a:pt x="268" y="162"/>
                </a:lnTo>
                <a:lnTo>
                  <a:pt x="259" y="188"/>
                </a:lnTo>
                <a:lnTo>
                  <a:pt x="247" y="211"/>
                </a:lnTo>
                <a:lnTo>
                  <a:pt x="231" y="231"/>
                </a:lnTo>
                <a:lnTo>
                  <a:pt x="211" y="247"/>
                </a:lnTo>
                <a:lnTo>
                  <a:pt x="188" y="260"/>
                </a:lnTo>
                <a:lnTo>
                  <a:pt x="162" y="269"/>
                </a:lnTo>
                <a:lnTo>
                  <a:pt x="135" y="271"/>
                </a:lnTo>
                <a:lnTo>
                  <a:pt x="108" y="269"/>
                </a:lnTo>
                <a:lnTo>
                  <a:pt x="82" y="260"/>
                </a:lnTo>
                <a:lnTo>
                  <a:pt x="59" y="247"/>
                </a:lnTo>
                <a:lnTo>
                  <a:pt x="40" y="231"/>
                </a:lnTo>
                <a:lnTo>
                  <a:pt x="24" y="211"/>
                </a:lnTo>
                <a:lnTo>
                  <a:pt x="11" y="188"/>
                </a:lnTo>
                <a:lnTo>
                  <a:pt x="3" y="162"/>
                </a:lnTo>
                <a:lnTo>
                  <a:pt x="0" y="135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1"/>
          <p:cNvSpPr/>
          <p:nvPr/>
        </p:nvSpPr>
        <p:spPr>
          <a:xfrm>
            <a:off x="8017036" y="3089069"/>
            <a:ext cx="156957" cy="172106"/>
          </a:xfrm>
          <a:custGeom>
            <a:rect b="b" l="l" r="r" t="t"/>
            <a:pathLst>
              <a:path extrusionOk="0" h="271" w="270">
                <a:moveTo>
                  <a:pt x="0" y="135"/>
                </a:moveTo>
                <a:lnTo>
                  <a:pt x="3" y="108"/>
                </a:lnTo>
                <a:lnTo>
                  <a:pt x="11" y="82"/>
                </a:lnTo>
                <a:lnTo>
                  <a:pt x="24" y="60"/>
                </a:lnTo>
                <a:lnTo>
                  <a:pt x="40" y="40"/>
                </a:lnTo>
                <a:lnTo>
                  <a:pt x="59" y="24"/>
                </a:lnTo>
                <a:lnTo>
                  <a:pt x="82" y="11"/>
                </a:lnTo>
                <a:lnTo>
                  <a:pt x="108" y="3"/>
                </a:lnTo>
                <a:lnTo>
                  <a:pt x="135" y="0"/>
                </a:lnTo>
                <a:lnTo>
                  <a:pt x="162" y="3"/>
                </a:lnTo>
                <a:lnTo>
                  <a:pt x="188" y="11"/>
                </a:lnTo>
                <a:lnTo>
                  <a:pt x="211" y="24"/>
                </a:lnTo>
                <a:lnTo>
                  <a:pt x="231" y="40"/>
                </a:lnTo>
                <a:lnTo>
                  <a:pt x="247" y="60"/>
                </a:lnTo>
                <a:lnTo>
                  <a:pt x="259" y="82"/>
                </a:lnTo>
                <a:lnTo>
                  <a:pt x="268" y="108"/>
                </a:lnTo>
                <a:lnTo>
                  <a:pt x="270" y="135"/>
                </a:lnTo>
                <a:lnTo>
                  <a:pt x="268" y="162"/>
                </a:lnTo>
                <a:lnTo>
                  <a:pt x="259" y="188"/>
                </a:lnTo>
                <a:lnTo>
                  <a:pt x="247" y="211"/>
                </a:lnTo>
                <a:lnTo>
                  <a:pt x="231" y="231"/>
                </a:lnTo>
                <a:lnTo>
                  <a:pt x="211" y="247"/>
                </a:lnTo>
                <a:lnTo>
                  <a:pt x="188" y="260"/>
                </a:lnTo>
                <a:lnTo>
                  <a:pt x="162" y="269"/>
                </a:lnTo>
                <a:lnTo>
                  <a:pt x="135" y="271"/>
                </a:lnTo>
                <a:lnTo>
                  <a:pt x="108" y="269"/>
                </a:lnTo>
                <a:lnTo>
                  <a:pt x="82" y="260"/>
                </a:lnTo>
                <a:lnTo>
                  <a:pt x="59" y="247"/>
                </a:lnTo>
                <a:lnTo>
                  <a:pt x="40" y="231"/>
                </a:lnTo>
                <a:lnTo>
                  <a:pt x="24" y="211"/>
                </a:lnTo>
                <a:lnTo>
                  <a:pt x="11" y="188"/>
                </a:lnTo>
                <a:lnTo>
                  <a:pt x="3" y="162"/>
                </a:lnTo>
                <a:lnTo>
                  <a:pt x="0" y="135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1"/>
          <p:cNvSpPr/>
          <p:nvPr/>
        </p:nvSpPr>
        <p:spPr>
          <a:xfrm>
            <a:off x="8017036" y="3620614"/>
            <a:ext cx="156957" cy="172106"/>
          </a:xfrm>
          <a:custGeom>
            <a:rect b="b" l="l" r="r" t="t"/>
            <a:pathLst>
              <a:path extrusionOk="0" h="271" w="270">
                <a:moveTo>
                  <a:pt x="0" y="135"/>
                </a:moveTo>
                <a:lnTo>
                  <a:pt x="3" y="108"/>
                </a:lnTo>
                <a:lnTo>
                  <a:pt x="11" y="82"/>
                </a:lnTo>
                <a:lnTo>
                  <a:pt x="24" y="60"/>
                </a:lnTo>
                <a:lnTo>
                  <a:pt x="40" y="40"/>
                </a:lnTo>
                <a:lnTo>
                  <a:pt x="59" y="24"/>
                </a:lnTo>
                <a:lnTo>
                  <a:pt x="82" y="11"/>
                </a:lnTo>
                <a:lnTo>
                  <a:pt x="108" y="3"/>
                </a:lnTo>
                <a:lnTo>
                  <a:pt x="135" y="0"/>
                </a:lnTo>
                <a:lnTo>
                  <a:pt x="162" y="3"/>
                </a:lnTo>
                <a:lnTo>
                  <a:pt x="188" y="11"/>
                </a:lnTo>
                <a:lnTo>
                  <a:pt x="211" y="24"/>
                </a:lnTo>
                <a:lnTo>
                  <a:pt x="231" y="40"/>
                </a:lnTo>
                <a:lnTo>
                  <a:pt x="247" y="60"/>
                </a:lnTo>
                <a:lnTo>
                  <a:pt x="259" y="82"/>
                </a:lnTo>
                <a:lnTo>
                  <a:pt x="268" y="108"/>
                </a:lnTo>
                <a:lnTo>
                  <a:pt x="270" y="135"/>
                </a:lnTo>
                <a:lnTo>
                  <a:pt x="268" y="162"/>
                </a:lnTo>
                <a:lnTo>
                  <a:pt x="259" y="188"/>
                </a:lnTo>
                <a:lnTo>
                  <a:pt x="247" y="211"/>
                </a:lnTo>
                <a:lnTo>
                  <a:pt x="231" y="231"/>
                </a:lnTo>
                <a:lnTo>
                  <a:pt x="211" y="247"/>
                </a:lnTo>
                <a:lnTo>
                  <a:pt x="188" y="260"/>
                </a:lnTo>
                <a:lnTo>
                  <a:pt x="162" y="269"/>
                </a:lnTo>
                <a:lnTo>
                  <a:pt x="135" y="271"/>
                </a:lnTo>
                <a:lnTo>
                  <a:pt x="108" y="269"/>
                </a:lnTo>
                <a:lnTo>
                  <a:pt x="82" y="260"/>
                </a:lnTo>
                <a:lnTo>
                  <a:pt x="59" y="247"/>
                </a:lnTo>
                <a:lnTo>
                  <a:pt x="40" y="231"/>
                </a:lnTo>
                <a:lnTo>
                  <a:pt x="24" y="211"/>
                </a:lnTo>
                <a:lnTo>
                  <a:pt x="11" y="188"/>
                </a:lnTo>
                <a:lnTo>
                  <a:pt x="3" y="162"/>
                </a:lnTo>
                <a:lnTo>
                  <a:pt x="0" y="135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1"/>
          <p:cNvSpPr/>
          <p:nvPr/>
        </p:nvSpPr>
        <p:spPr>
          <a:xfrm>
            <a:off x="8017036" y="3819525"/>
            <a:ext cx="156957" cy="172106"/>
          </a:xfrm>
          <a:custGeom>
            <a:rect b="b" l="l" r="r" t="t"/>
            <a:pathLst>
              <a:path extrusionOk="0" h="271" w="270">
                <a:moveTo>
                  <a:pt x="0" y="135"/>
                </a:moveTo>
                <a:lnTo>
                  <a:pt x="3" y="108"/>
                </a:lnTo>
                <a:lnTo>
                  <a:pt x="11" y="82"/>
                </a:lnTo>
                <a:lnTo>
                  <a:pt x="24" y="60"/>
                </a:lnTo>
                <a:lnTo>
                  <a:pt x="40" y="40"/>
                </a:lnTo>
                <a:lnTo>
                  <a:pt x="59" y="24"/>
                </a:lnTo>
                <a:lnTo>
                  <a:pt x="82" y="11"/>
                </a:lnTo>
                <a:lnTo>
                  <a:pt x="108" y="3"/>
                </a:lnTo>
                <a:lnTo>
                  <a:pt x="135" y="0"/>
                </a:lnTo>
                <a:lnTo>
                  <a:pt x="162" y="3"/>
                </a:lnTo>
                <a:lnTo>
                  <a:pt x="188" y="11"/>
                </a:lnTo>
                <a:lnTo>
                  <a:pt x="211" y="24"/>
                </a:lnTo>
                <a:lnTo>
                  <a:pt x="231" y="40"/>
                </a:lnTo>
                <a:lnTo>
                  <a:pt x="247" y="60"/>
                </a:lnTo>
                <a:lnTo>
                  <a:pt x="259" y="82"/>
                </a:lnTo>
                <a:lnTo>
                  <a:pt x="268" y="108"/>
                </a:lnTo>
                <a:lnTo>
                  <a:pt x="270" y="135"/>
                </a:lnTo>
                <a:lnTo>
                  <a:pt x="268" y="162"/>
                </a:lnTo>
                <a:lnTo>
                  <a:pt x="259" y="188"/>
                </a:lnTo>
                <a:lnTo>
                  <a:pt x="247" y="211"/>
                </a:lnTo>
                <a:lnTo>
                  <a:pt x="231" y="231"/>
                </a:lnTo>
                <a:lnTo>
                  <a:pt x="211" y="247"/>
                </a:lnTo>
                <a:lnTo>
                  <a:pt x="188" y="260"/>
                </a:lnTo>
                <a:lnTo>
                  <a:pt x="162" y="269"/>
                </a:lnTo>
                <a:lnTo>
                  <a:pt x="135" y="271"/>
                </a:lnTo>
                <a:lnTo>
                  <a:pt x="108" y="269"/>
                </a:lnTo>
                <a:lnTo>
                  <a:pt x="82" y="260"/>
                </a:lnTo>
                <a:lnTo>
                  <a:pt x="59" y="247"/>
                </a:lnTo>
                <a:lnTo>
                  <a:pt x="40" y="231"/>
                </a:lnTo>
                <a:lnTo>
                  <a:pt x="24" y="211"/>
                </a:lnTo>
                <a:lnTo>
                  <a:pt x="11" y="188"/>
                </a:lnTo>
                <a:lnTo>
                  <a:pt x="3" y="162"/>
                </a:lnTo>
                <a:lnTo>
                  <a:pt x="0" y="135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1"/>
          <p:cNvSpPr/>
          <p:nvPr/>
        </p:nvSpPr>
        <p:spPr>
          <a:xfrm>
            <a:off x="8017036" y="5426085"/>
            <a:ext cx="156957" cy="172106"/>
          </a:xfrm>
          <a:custGeom>
            <a:rect b="b" l="l" r="r" t="t"/>
            <a:pathLst>
              <a:path extrusionOk="0" h="270" w="270">
                <a:moveTo>
                  <a:pt x="0" y="135"/>
                </a:moveTo>
                <a:lnTo>
                  <a:pt x="3" y="108"/>
                </a:lnTo>
                <a:lnTo>
                  <a:pt x="11" y="82"/>
                </a:lnTo>
                <a:lnTo>
                  <a:pt x="24" y="60"/>
                </a:lnTo>
                <a:lnTo>
                  <a:pt x="40" y="40"/>
                </a:lnTo>
                <a:lnTo>
                  <a:pt x="59" y="24"/>
                </a:lnTo>
                <a:lnTo>
                  <a:pt x="82" y="11"/>
                </a:lnTo>
                <a:lnTo>
                  <a:pt x="108" y="2"/>
                </a:lnTo>
                <a:lnTo>
                  <a:pt x="135" y="0"/>
                </a:lnTo>
                <a:lnTo>
                  <a:pt x="162" y="2"/>
                </a:lnTo>
                <a:lnTo>
                  <a:pt x="188" y="11"/>
                </a:lnTo>
                <a:lnTo>
                  <a:pt x="211" y="24"/>
                </a:lnTo>
                <a:lnTo>
                  <a:pt x="231" y="40"/>
                </a:lnTo>
                <a:lnTo>
                  <a:pt x="247" y="60"/>
                </a:lnTo>
                <a:lnTo>
                  <a:pt x="259" y="82"/>
                </a:lnTo>
                <a:lnTo>
                  <a:pt x="268" y="108"/>
                </a:lnTo>
                <a:lnTo>
                  <a:pt x="270" y="135"/>
                </a:lnTo>
                <a:lnTo>
                  <a:pt x="268" y="162"/>
                </a:lnTo>
                <a:lnTo>
                  <a:pt x="259" y="188"/>
                </a:lnTo>
                <a:lnTo>
                  <a:pt x="247" y="211"/>
                </a:lnTo>
                <a:lnTo>
                  <a:pt x="231" y="230"/>
                </a:lnTo>
                <a:lnTo>
                  <a:pt x="211" y="246"/>
                </a:lnTo>
                <a:lnTo>
                  <a:pt x="188" y="259"/>
                </a:lnTo>
                <a:lnTo>
                  <a:pt x="162" y="267"/>
                </a:lnTo>
                <a:lnTo>
                  <a:pt x="135" y="270"/>
                </a:lnTo>
                <a:lnTo>
                  <a:pt x="108" y="267"/>
                </a:lnTo>
                <a:lnTo>
                  <a:pt x="82" y="259"/>
                </a:lnTo>
                <a:lnTo>
                  <a:pt x="59" y="246"/>
                </a:lnTo>
                <a:lnTo>
                  <a:pt x="40" y="230"/>
                </a:lnTo>
                <a:lnTo>
                  <a:pt x="24" y="211"/>
                </a:lnTo>
                <a:lnTo>
                  <a:pt x="11" y="188"/>
                </a:lnTo>
                <a:lnTo>
                  <a:pt x="3" y="162"/>
                </a:lnTo>
                <a:lnTo>
                  <a:pt x="0" y="135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1"/>
          <p:cNvSpPr/>
          <p:nvPr/>
        </p:nvSpPr>
        <p:spPr>
          <a:xfrm>
            <a:off x="8017036" y="5636856"/>
            <a:ext cx="156957" cy="172106"/>
          </a:xfrm>
          <a:custGeom>
            <a:rect b="b" l="l" r="r" t="t"/>
            <a:pathLst>
              <a:path extrusionOk="0" h="271" w="270">
                <a:moveTo>
                  <a:pt x="0" y="135"/>
                </a:moveTo>
                <a:lnTo>
                  <a:pt x="3" y="108"/>
                </a:lnTo>
                <a:lnTo>
                  <a:pt x="11" y="82"/>
                </a:lnTo>
                <a:lnTo>
                  <a:pt x="24" y="60"/>
                </a:lnTo>
                <a:lnTo>
                  <a:pt x="40" y="40"/>
                </a:lnTo>
                <a:lnTo>
                  <a:pt x="59" y="24"/>
                </a:lnTo>
                <a:lnTo>
                  <a:pt x="82" y="11"/>
                </a:lnTo>
                <a:lnTo>
                  <a:pt x="108" y="3"/>
                </a:lnTo>
                <a:lnTo>
                  <a:pt x="135" y="0"/>
                </a:lnTo>
                <a:lnTo>
                  <a:pt x="162" y="3"/>
                </a:lnTo>
                <a:lnTo>
                  <a:pt x="188" y="11"/>
                </a:lnTo>
                <a:lnTo>
                  <a:pt x="211" y="24"/>
                </a:lnTo>
                <a:lnTo>
                  <a:pt x="231" y="40"/>
                </a:lnTo>
                <a:lnTo>
                  <a:pt x="247" y="60"/>
                </a:lnTo>
                <a:lnTo>
                  <a:pt x="259" y="82"/>
                </a:lnTo>
                <a:lnTo>
                  <a:pt x="268" y="108"/>
                </a:lnTo>
                <a:lnTo>
                  <a:pt x="270" y="135"/>
                </a:lnTo>
                <a:lnTo>
                  <a:pt x="268" y="162"/>
                </a:lnTo>
                <a:lnTo>
                  <a:pt x="259" y="188"/>
                </a:lnTo>
                <a:lnTo>
                  <a:pt x="247" y="211"/>
                </a:lnTo>
                <a:lnTo>
                  <a:pt x="231" y="231"/>
                </a:lnTo>
                <a:lnTo>
                  <a:pt x="211" y="247"/>
                </a:lnTo>
                <a:lnTo>
                  <a:pt x="188" y="260"/>
                </a:lnTo>
                <a:lnTo>
                  <a:pt x="162" y="269"/>
                </a:lnTo>
                <a:lnTo>
                  <a:pt x="135" y="271"/>
                </a:lnTo>
                <a:lnTo>
                  <a:pt x="108" y="269"/>
                </a:lnTo>
                <a:lnTo>
                  <a:pt x="82" y="260"/>
                </a:lnTo>
                <a:lnTo>
                  <a:pt x="59" y="247"/>
                </a:lnTo>
                <a:lnTo>
                  <a:pt x="40" y="231"/>
                </a:lnTo>
                <a:lnTo>
                  <a:pt x="24" y="211"/>
                </a:lnTo>
                <a:lnTo>
                  <a:pt x="11" y="188"/>
                </a:lnTo>
                <a:lnTo>
                  <a:pt x="3" y="162"/>
                </a:lnTo>
                <a:lnTo>
                  <a:pt x="0" y="135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1"/>
          <p:cNvSpPr/>
          <p:nvPr/>
        </p:nvSpPr>
        <p:spPr>
          <a:xfrm>
            <a:off x="8017036" y="5847627"/>
            <a:ext cx="156957" cy="172106"/>
          </a:xfrm>
          <a:custGeom>
            <a:rect b="b" l="l" r="r" t="t"/>
            <a:pathLst>
              <a:path extrusionOk="0" h="271" w="270">
                <a:moveTo>
                  <a:pt x="0" y="135"/>
                </a:moveTo>
                <a:lnTo>
                  <a:pt x="3" y="108"/>
                </a:lnTo>
                <a:lnTo>
                  <a:pt x="11" y="82"/>
                </a:lnTo>
                <a:lnTo>
                  <a:pt x="24" y="60"/>
                </a:lnTo>
                <a:lnTo>
                  <a:pt x="40" y="40"/>
                </a:lnTo>
                <a:lnTo>
                  <a:pt x="59" y="24"/>
                </a:lnTo>
                <a:lnTo>
                  <a:pt x="82" y="11"/>
                </a:lnTo>
                <a:lnTo>
                  <a:pt x="108" y="3"/>
                </a:lnTo>
                <a:lnTo>
                  <a:pt x="135" y="0"/>
                </a:lnTo>
                <a:lnTo>
                  <a:pt x="162" y="3"/>
                </a:lnTo>
                <a:lnTo>
                  <a:pt x="188" y="11"/>
                </a:lnTo>
                <a:lnTo>
                  <a:pt x="211" y="24"/>
                </a:lnTo>
                <a:lnTo>
                  <a:pt x="231" y="40"/>
                </a:lnTo>
                <a:lnTo>
                  <a:pt x="247" y="60"/>
                </a:lnTo>
                <a:lnTo>
                  <a:pt x="259" y="82"/>
                </a:lnTo>
                <a:lnTo>
                  <a:pt x="268" y="108"/>
                </a:lnTo>
                <a:lnTo>
                  <a:pt x="270" y="135"/>
                </a:lnTo>
                <a:lnTo>
                  <a:pt x="268" y="162"/>
                </a:lnTo>
                <a:lnTo>
                  <a:pt x="259" y="188"/>
                </a:lnTo>
                <a:lnTo>
                  <a:pt x="247" y="211"/>
                </a:lnTo>
                <a:lnTo>
                  <a:pt x="231" y="231"/>
                </a:lnTo>
                <a:lnTo>
                  <a:pt x="211" y="247"/>
                </a:lnTo>
                <a:lnTo>
                  <a:pt x="188" y="260"/>
                </a:lnTo>
                <a:lnTo>
                  <a:pt x="162" y="269"/>
                </a:lnTo>
                <a:lnTo>
                  <a:pt x="135" y="271"/>
                </a:lnTo>
                <a:lnTo>
                  <a:pt x="108" y="269"/>
                </a:lnTo>
                <a:lnTo>
                  <a:pt x="82" y="260"/>
                </a:lnTo>
                <a:lnTo>
                  <a:pt x="59" y="247"/>
                </a:lnTo>
                <a:lnTo>
                  <a:pt x="40" y="231"/>
                </a:lnTo>
                <a:lnTo>
                  <a:pt x="24" y="211"/>
                </a:lnTo>
                <a:lnTo>
                  <a:pt x="11" y="188"/>
                </a:lnTo>
                <a:lnTo>
                  <a:pt x="3" y="162"/>
                </a:lnTo>
                <a:lnTo>
                  <a:pt x="0" y="135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1"/>
          <p:cNvSpPr/>
          <p:nvPr/>
        </p:nvSpPr>
        <p:spPr>
          <a:xfrm>
            <a:off x="8017036" y="2523165"/>
            <a:ext cx="156957" cy="172106"/>
          </a:xfrm>
          <a:custGeom>
            <a:rect b="b" l="l" r="r" t="t"/>
            <a:pathLst>
              <a:path extrusionOk="0" h="269" w="270">
                <a:moveTo>
                  <a:pt x="0" y="134"/>
                </a:moveTo>
                <a:lnTo>
                  <a:pt x="3" y="107"/>
                </a:lnTo>
                <a:lnTo>
                  <a:pt x="11" y="82"/>
                </a:lnTo>
                <a:lnTo>
                  <a:pt x="24" y="58"/>
                </a:lnTo>
                <a:lnTo>
                  <a:pt x="40" y="38"/>
                </a:lnTo>
                <a:lnTo>
                  <a:pt x="59" y="23"/>
                </a:lnTo>
                <a:lnTo>
                  <a:pt x="82" y="10"/>
                </a:lnTo>
                <a:lnTo>
                  <a:pt x="108" y="2"/>
                </a:lnTo>
                <a:lnTo>
                  <a:pt x="135" y="0"/>
                </a:lnTo>
                <a:lnTo>
                  <a:pt x="162" y="2"/>
                </a:lnTo>
                <a:lnTo>
                  <a:pt x="188" y="10"/>
                </a:lnTo>
                <a:lnTo>
                  <a:pt x="211" y="23"/>
                </a:lnTo>
                <a:lnTo>
                  <a:pt x="231" y="38"/>
                </a:lnTo>
                <a:lnTo>
                  <a:pt x="247" y="58"/>
                </a:lnTo>
                <a:lnTo>
                  <a:pt x="259" y="82"/>
                </a:lnTo>
                <a:lnTo>
                  <a:pt x="268" y="107"/>
                </a:lnTo>
                <a:lnTo>
                  <a:pt x="270" y="134"/>
                </a:lnTo>
                <a:lnTo>
                  <a:pt x="268" y="161"/>
                </a:lnTo>
                <a:lnTo>
                  <a:pt x="259" y="187"/>
                </a:lnTo>
                <a:lnTo>
                  <a:pt x="247" y="210"/>
                </a:lnTo>
                <a:lnTo>
                  <a:pt x="231" y="229"/>
                </a:lnTo>
                <a:lnTo>
                  <a:pt x="211" y="246"/>
                </a:lnTo>
                <a:lnTo>
                  <a:pt x="188" y="258"/>
                </a:lnTo>
                <a:lnTo>
                  <a:pt x="162" y="267"/>
                </a:lnTo>
                <a:lnTo>
                  <a:pt x="135" y="269"/>
                </a:lnTo>
                <a:lnTo>
                  <a:pt x="108" y="267"/>
                </a:lnTo>
                <a:lnTo>
                  <a:pt x="82" y="258"/>
                </a:lnTo>
                <a:lnTo>
                  <a:pt x="59" y="246"/>
                </a:lnTo>
                <a:lnTo>
                  <a:pt x="40" y="229"/>
                </a:lnTo>
                <a:lnTo>
                  <a:pt x="24" y="210"/>
                </a:lnTo>
                <a:lnTo>
                  <a:pt x="11" y="187"/>
                </a:lnTo>
                <a:lnTo>
                  <a:pt x="3" y="161"/>
                </a:lnTo>
                <a:lnTo>
                  <a:pt x="0" y="134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6" name="Google Shape;286;p11"/>
          <p:cNvGrpSpPr/>
          <p:nvPr/>
        </p:nvGrpSpPr>
        <p:grpSpPr>
          <a:xfrm>
            <a:off x="6579064" y="124825"/>
            <a:ext cx="2109264" cy="592436"/>
            <a:chOff x="6579064" y="124825"/>
            <a:chExt cx="2109264" cy="592436"/>
          </a:xfrm>
        </p:grpSpPr>
        <p:sp>
          <p:nvSpPr>
            <p:cNvPr id="287" name="Google Shape;287;p11"/>
            <p:cNvSpPr/>
            <p:nvPr/>
          </p:nvSpPr>
          <p:spPr>
            <a:xfrm>
              <a:off x="7702562" y="124825"/>
              <a:ext cx="156957" cy="156460"/>
            </a:xfrm>
            <a:custGeom>
              <a:rect b="b" l="l" r="r" t="t"/>
              <a:pathLst>
                <a:path extrusionOk="0" h="270" w="270">
                  <a:moveTo>
                    <a:pt x="0" y="135"/>
                  </a:moveTo>
                  <a:lnTo>
                    <a:pt x="3" y="108"/>
                  </a:lnTo>
                  <a:lnTo>
                    <a:pt x="11" y="82"/>
                  </a:lnTo>
                  <a:lnTo>
                    <a:pt x="24" y="60"/>
                  </a:lnTo>
                  <a:lnTo>
                    <a:pt x="40" y="40"/>
                  </a:lnTo>
                  <a:lnTo>
                    <a:pt x="59" y="24"/>
                  </a:lnTo>
                  <a:lnTo>
                    <a:pt x="82" y="11"/>
                  </a:lnTo>
                  <a:lnTo>
                    <a:pt x="108" y="2"/>
                  </a:lnTo>
                  <a:lnTo>
                    <a:pt x="135" y="0"/>
                  </a:lnTo>
                  <a:lnTo>
                    <a:pt x="162" y="2"/>
                  </a:lnTo>
                  <a:lnTo>
                    <a:pt x="188" y="11"/>
                  </a:lnTo>
                  <a:lnTo>
                    <a:pt x="211" y="24"/>
                  </a:lnTo>
                  <a:lnTo>
                    <a:pt x="231" y="40"/>
                  </a:lnTo>
                  <a:lnTo>
                    <a:pt x="247" y="60"/>
                  </a:lnTo>
                  <a:lnTo>
                    <a:pt x="259" y="82"/>
                  </a:lnTo>
                  <a:lnTo>
                    <a:pt x="268" y="108"/>
                  </a:lnTo>
                  <a:lnTo>
                    <a:pt x="270" y="135"/>
                  </a:lnTo>
                  <a:lnTo>
                    <a:pt x="268" y="162"/>
                  </a:lnTo>
                  <a:lnTo>
                    <a:pt x="259" y="188"/>
                  </a:lnTo>
                  <a:lnTo>
                    <a:pt x="247" y="211"/>
                  </a:lnTo>
                  <a:lnTo>
                    <a:pt x="231" y="230"/>
                  </a:lnTo>
                  <a:lnTo>
                    <a:pt x="211" y="246"/>
                  </a:lnTo>
                  <a:lnTo>
                    <a:pt x="188" y="259"/>
                  </a:lnTo>
                  <a:lnTo>
                    <a:pt x="162" y="267"/>
                  </a:lnTo>
                  <a:lnTo>
                    <a:pt x="135" y="270"/>
                  </a:lnTo>
                  <a:lnTo>
                    <a:pt x="108" y="267"/>
                  </a:lnTo>
                  <a:lnTo>
                    <a:pt x="82" y="259"/>
                  </a:lnTo>
                  <a:lnTo>
                    <a:pt x="59" y="246"/>
                  </a:lnTo>
                  <a:lnTo>
                    <a:pt x="40" y="230"/>
                  </a:lnTo>
                  <a:lnTo>
                    <a:pt x="24" y="211"/>
                  </a:lnTo>
                  <a:lnTo>
                    <a:pt x="11" y="188"/>
                  </a:lnTo>
                  <a:lnTo>
                    <a:pt x="3" y="162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1"/>
            <p:cNvSpPr/>
            <p:nvPr/>
          </p:nvSpPr>
          <p:spPr>
            <a:xfrm>
              <a:off x="7702562" y="334377"/>
              <a:ext cx="156957" cy="156460"/>
            </a:xfrm>
            <a:custGeom>
              <a:rect b="b" l="l" r="r" t="t"/>
              <a:pathLst>
                <a:path extrusionOk="0" h="271" w="270">
                  <a:moveTo>
                    <a:pt x="0" y="135"/>
                  </a:moveTo>
                  <a:lnTo>
                    <a:pt x="3" y="108"/>
                  </a:lnTo>
                  <a:lnTo>
                    <a:pt x="11" y="82"/>
                  </a:lnTo>
                  <a:lnTo>
                    <a:pt x="24" y="60"/>
                  </a:lnTo>
                  <a:lnTo>
                    <a:pt x="40" y="40"/>
                  </a:lnTo>
                  <a:lnTo>
                    <a:pt x="59" y="24"/>
                  </a:lnTo>
                  <a:lnTo>
                    <a:pt x="82" y="11"/>
                  </a:lnTo>
                  <a:lnTo>
                    <a:pt x="108" y="3"/>
                  </a:lnTo>
                  <a:lnTo>
                    <a:pt x="135" y="0"/>
                  </a:lnTo>
                  <a:lnTo>
                    <a:pt x="162" y="3"/>
                  </a:lnTo>
                  <a:lnTo>
                    <a:pt x="188" y="11"/>
                  </a:lnTo>
                  <a:lnTo>
                    <a:pt x="211" y="24"/>
                  </a:lnTo>
                  <a:lnTo>
                    <a:pt x="231" y="40"/>
                  </a:lnTo>
                  <a:lnTo>
                    <a:pt x="247" y="60"/>
                  </a:lnTo>
                  <a:lnTo>
                    <a:pt x="259" y="82"/>
                  </a:lnTo>
                  <a:lnTo>
                    <a:pt x="268" y="108"/>
                  </a:lnTo>
                  <a:lnTo>
                    <a:pt x="270" y="135"/>
                  </a:lnTo>
                  <a:lnTo>
                    <a:pt x="268" y="162"/>
                  </a:lnTo>
                  <a:lnTo>
                    <a:pt x="259" y="188"/>
                  </a:lnTo>
                  <a:lnTo>
                    <a:pt x="247" y="211"/>
                  </a:lnTo>
                  <a:lnTo>
                    <a:pt x="231" y="231"/>
                  </a:lnTo>
                  <a:lnTo>
                    <a:pt x="211" y="247"/>
                  </a:lnTo>
                  <a:lnTo>
                    <a:pt x="188" y="260"/>
                  </a:lnTo>
                  <a:lnTo>
                    <a:pt x="162" y="269"/>
                  </a:lnTo>
                  <a:lnTo>
                    <a:pt x="135" y="271"/>
                  </a:lnTo>
                  <a:lnTo>
                    <a:pt x="108" y="269"/>
                  </a:lnTo>
                  <a:lnTo>
                    <a:pt x="82" y="260"/>
                  </a:lnTo>
                  <a:lnTo>
                    <a:pt x="59" y="247"/>
                  </a:lnTo>
                  <a:lnTo>
                    <a:pt x="40" y="231"/>
                  </a:lnTo>
                  <a:lnTo>
                    <a:pt x="24" y="211"/>
                  </a:lnTo>
                  <a:lnTo>
                    <a:pt x="11" y="188"/>
                  </a:lnTo>
                  <a:lnTo>
                    <a:pt x="3" y="162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1"/>
            <p:cNvSpPr/>
            <p:nvPr/>
          </p:nvSpPr>
          <p:spPr>
            <a:xfrm>
              <a:off x="7702562" y="549874"/>
              <a:ext cx="156957" cy="156460"/>
            </a:xfrm>
            <a:custGeom>
              <a:rect b="b" l="l" r="r" t="t"/>
              <a:pathLst>
                <a:path extrusionOk="0" h="269" w="270">
                  <a:moveTo>
                    <a:pt x="0" y="134"/>
                  </a:moveTo>
                  <a:lnTo>
                    <a:pt x="3" y="107"/>
                  </a:lnTo>
                  <a:lnTo>
                    <a:pt x="11" y="82"/>
                  </a:lnTo>
                  <a:lnTo>
                    <a:pt x="24" y="58"/>
                  </a:lnTo>
                  <a:lnTo>
                    <a:pt x="40" y="38"/>
                  </a:lnTo>
                  <a:lnTo>
                    <a:pt x="59" y="23"/>
                  </a:lnTo>
                  <a:lnTo>
                    <a:pt x="82" y="10"/>
                  </a:lnTo>
                  <a:lnTo>
                    <a:pt x="108" y="2"/>
                  </a:lnTo>
                  <a:lnTo>
                    <a:pt x="135" y="0"/>
                  </a:lnTo>
                  <a:lnTo>
                    <a:pt x="162" y="2"/>
                  </a:lnTo>
                  <a:lnTo>
                    <a:pt x="188" y="10"/>
                  </a:lnTo>
                  <a:lnTo>
                    <a:pt x="211" y="23"/>
                  </a:lnTo>
                  <a:lnTo>
                    <a:pt x="231" y="38"/>
                  </a:lnTo>
                  <a:lnTo>
                    <a:pt x="247" y="58"/>
                  </a:lnTo>
                  <a:lnTo>
                    <a:pt x="259" y="82"/>
                  </a:lnTo>
                  <a:lnTo>
                    <a:pt x="268" y="107"/>
                  </a:lnTo>
                  <a:lnTo>
                    <a:pt x="270" y="134"/>
                  </a:lnTo>
                  <a:lnTo>
                    <a:pt x="268" y="161"/>
                  </a:lnTo>
                  <a:lnTo>
                    <a:pt x="259" y="187"/>
                  </a:lnTo>
                  <a:lnTo>
                    <a:pt x="247" y="210"/>
                  </a:lnTo>
                  <a:lnTo>
                    <a:pt x="231" y="229"/>
                  </a:lnTo>
                  <a:lnTo>
                    <a:pt x="211" y="246"/>
                  </a:lnTo>
                  <a:lnTo>
                    <a:pt x="188" y="258"/>
                  </a:lnTo>
                  <a:lnTo>
                    <a:pt x="162" y="267"/>
                  </a:lnTo>
                  <a:lnTo>
                    <a:pt x="135" y="269"/>
                  </a:lnTo>
                  <a:lnTo>
                    <a:pt x="108" y="267"/>
                  </a:lnTo>
                  <a:lnTo>
                    <a:pt x="82" y="258"/>
                  </a:lnTo>
                  <a:lnTo>
                    <a:pt x="59" y="246"/>
                  </a:lnTo>
                  <a:lnTo>
                    <a:pt x="40" y="229"/>
                  </a:lnTo>
                  <a:lnTo>
                    <a:pt x="24" y="210"/>
                  </a:lnTo>
                  <a:lnTo>
                    <a:pt x="11" y="187"/>
                  </a:lnTo>
                  <a:lnTo>
                    <a:pt x="3" y="161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7952181" y="139282"/>
              <a:ext cx="736147" cy="153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PT" sz="1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Delayed</a:t>
              </a: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>
              <a:off x="7952181" y="356689"/>
              <a:ext cx="736147" cy="153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PT" sz="1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Danger</a:t>
              </a:r>
              <a:endParaRPr/>
            </a:p>
          </p:txBody>
        </p:sp>
        <p:sp>
          <p:nvSpPr>
            <p:cNvPr id="292" name="Google Shape;292;p11"/>
            <p:cNvSpPr/>
            <p:nvPr/>
          </p:nvSpPr>
          <p:spPr>
            <a:xfrm>
              <a:off x="7952181" y="563373"/>
              <a:ext cx="736147" cy="153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PT" sz="1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On-time</a:t>
              </a:r>
              <a:endParaRPr/>
            </a:p>
          </p:txBody>
        </p:sp>
        <p:grpSp>
          <p:nvGrpSpPr>
            <p:cNvPr id="293" name="Google Shape;293;p11"/>
            <p:cNvGrpSpPr/>
            <p:nvPr/>
          </p:nvGrpSpPr>
          <p:grpSpPr>
            <a:xfrm>
              <a:off x="6579064" y="158216"/>
              <a:ext cx="189818" cy="548118"/>
              <a:chOff x="6831289" y="158216"/>
              <a:chExt cx="189818" cy="548118"/>
            </a:xfrm>
          </p:grpSpPr>
          <p:sp>
            <p:nvSpPr>
              <p:cNvPr id="294" name="Google Shape;294;p11"/>
              <p:cNvSpPr/>
              <p:nvPr/>
            </p:nvSpPr>
            <p:spPr>
              <a:xfrm>
                <a:off x="6831289" y="158216"/>
                <a:ext cx="132550" cy="123069"/>
              </a:xfrm>
              <a:custGeom>
                <a:rect b="b" l="l" r="r" t="t"/>
                <a:pathLst>
                  <a:path extrusionOk="0" h="2674" w="2880">
                    <a:moveTo>
                      <a:pt x="1424" y="1937"/>
                    </a:moveTo>
                    <a:lnTo>
                      <a:pt x="1382" y="1997"/>
                    </a:lnTo>
                    <a:lnTo>
                      <a:pt x="1382" y="1997"/>
                    </a:lnTo>
                    <a:lnTo>
                      <a:pt x="1326" y="2079"/>
                    </a:lnTo>
                    <a:lnTo>
                      <a:pt x="1273" y="2157"/>
                    </a:lnTo>
                    <a:lnTo>
                      <a:pt x="1220" y="2227"/>
                    </a:lnTo>
                    <a:lnTo>
                      <a:pt x="1167" y="2294"/>
                    </a:lnTo>
                    <a:lnTo>
                      <a:pt x="1118" y="2354"/>
                    </a:lnTo>
                    <a:lnTo>
                      <a:pt x="1069" y="2410"/>
                    </a:lnTo>
                    <a:lnTo>
                      <a:pt x="1021" y="2459"/>
                    </a:lnTo>
                    <a:lnTo>
                      <a:pt x="973" y="2505"/>
                    </a:lnTo>
                    <a:lnTo>
                      <a:pt x="929" y="2544"/>
                    </a:lnTo>
                    <a:lnTo>
                      <a:pt x="885" y="2579"/>
                    </a:lnTo>
                    <a:lnTo>
                      <a:pt x="843" y="2607"/>
                    </a:lnTo>
                    <a:lnTo>
                      <a:pt x="801" y="2632"/>
                    </a:lnTo>
                    <a:lnTo>
                      <a:pt x="780" y="2642"/>
                    </a:lnTo>
                    <a:lnTo>
                      <a:pt x="760" y="2649"/>
                    </a:lnTo>
                    <a:lnTo>
                      <a:pt x="741" y="2658"/>
                    </a:lnTo>
                    <a:lnTo>
                      <a:pt x="722" y="2663"/>
                    </a:lnTo>
                    <a:lnTo>
                      <a:pt x="702" y="2669"/>
                    </a:lnTo>
                    <a:lnTo>
                      <a:pt x="685" y="2670"/>
                    </a:lnTo>
                    <a:lnTo>
                      <a:pt x="665" y="2674"/>
                    </a:lnTo>
                    <a:lnTo>
                      <a:pt x="648" y="2674"/>
                    </a:lnTo>
                    <a:lnTo>
                      <a:pt x="648" y="2674"/>
                    </a:lnTo>
                    <a:lnTo>
                      <a:pt x="606" y="2672"/>
                    </a:lnTo>
                    <a:lnTo>
                      <a:pt x="565" y="2665"/>
                    </a:lnTo>
                    <a:lnTo>
                      <a:pt x="525" y="2655"/>
                    </a:lnTo>
                    <a:lnTo>
                      <a:pt x="484" y="2641"/>
                    </a:lnTo>
                    <a:lnTo>
                      <a:pt x="444" y="2621"/>
                    </a:lnTo>
                    <a:lnTo>
                      <a:pt x="401" y="2598"/>
                    </a:lnTo>
                    <a:lnTo>
                      <a:pt x="361" y="2572"/>
                    </a:lnTo>
                    <a:lnTo>
                      <a:pt x="320" y="2540"/>
                    </a:lnTo>
                    <a:lnTo>
                      <a:pt x="280" y="2503"/>
                    </a:lnTo>
                    <a:lnTo>
                      <a:pt x="239" y="2465"/>
                    </a:lnTo>
                    <a:lnTo>
                      <a:pt x="201" y="2421"/>
                    </a:lnTo>
                    <a:lnTo>
                      <a:pt x="160" y="2371"/>
                    </a:lnTo>
                    <a:lnTo>
                      <a:pt x="120" y="2319"/>
                    </a:lnTo>
                    <a:lnTo>
                      <a:pt x="79" y="2262"/>
                    </a:lnTo>
                    <a:lnTo>
                      <a:pt x="40" y="2201"/>
                    </a:lnTo>
                    <a:lnTo>
                      <a:pt x="0" y="2136"/>
                    </a:lnTo>
                    <a:lnTo>
                      <a:pt x="0" y="2136"/>
                    </a:lnTo>
                    <a:lnTo>
                      <a:pt x="63" y="2139"/>
                    </a:lnTo>
                    <a:lnTo>
                      <a:pt x="63" y="2139"/>
                    </a:lnTo>
                    <a:lnTo>
                      <a:pt x="86" y="2139"/>
                    </a:lnTo>
                    <a:lnTo>
                      <a:pt x="111" y="2137"/>
                    </a:lnTo>
                    <a:lnTo>
                      <a:pt x="134" y="2134"/>
                    </a:lnTo>
                    <a:lnTo>
                      <a:pt x="158" y="2130"/>
                    </a:lnTo>
                    <a:lnTo>
                      <a:pt x="206" y="2120"/>
                    </a:lnTo>
                    <a:lnTo>
                      <a:pt x="255" y="2104"/>
                    </a:lnTo>
                    <a:lnTo>
                      <a:pt x="306" y="2083"/>
                    </a:lnTo>
                    <a:lnTo>
                      <a:pt x="357" y="2058"/>
                    </a:lnTo>
                    <a:lnTo>
                      <a:pt x="408" y="2030"/>
                    </a:lnTo>
                    <a:lnTo>
                      <a:pt x="459" y="1997"/>
                    </a:lnTo>
                    <a:lnTo>
                      <a:pt x="512" y="1958"/>
                    </a:lnTo>
                    <a:lnTo>
                      <a:pt x="565" y="1916"/>
                    </a:lnTo>
                    <a:lnTo>
                      <a:pt x="620" y="1868"/>
                    </a:lnTo>
                    <a:lnTo>
                      <a:pt x="674" y="1817"/>
                    </a:lnTo>
                    <a:lnTo>
                      <a:pt x="731" y="1763"/>
                    </a:lnTo>
                    <a:lnTo>
                      <a:pt x="785" y="1701"/>
                    </a:lnTo>
                    <a:lnTo>
                      <a:pt x="843" y="1638"/>
                    </a:lnTo>
                    <a:lnTo>
                      <a:pt x="900" y="1567"/>
                    </a:lnTo>
                    <a:lnTo>
                      <a:pt x="977" y="1471"/>
                    </a:lnTo>
                    <a:lnTo>
                      <a:pt x="877" y="1362"/>
                    </a:lnTo>
                    <a:lnTo>
                      <a:pt x="877" y="1362"/>
                    </a:lnTo>
                    <a:lnTo>
                      <a:pt x="827" y="1307"/>
                    </a:lnTo>
                    <a:lnTo>
                      <a:pt x="778" y="1253"/>
                    </a:lnTo>
                    <a:lnTo>
                      <a:pt x="734" y="1198"/>
                    </a:lnTo>
                    <a:lnTo>
                      <a:pt x="694" y="1147"/>
                    </a:lnTo>
                    <a:lnTo>
                      <a:pt x="657" y="1096"/>
                    </a:lnTo>
                    <a:lnTo>
                      <a:pt x="621" y="1045"/>
                    </a:lnTo>
                    <a:lnTo>
                      <a:pt x="590" y="996"/>
                    </a:lnTo>
                    <a:lnTo>
                      <a:pt x="563" y="948"/>
                    </a:lnTo>
                    <a:lnTo>
                      <a:pt x="539" y="901"/>
                    </a:lnTo>
                    <a:lnTo>
                      <a:pt x="518" y="855"/>
                    </a:lnTo>
                    <a:lnTo>
                      <a:pt x="498" y="811"/>
                    </a:lnTo>
                    <a:lnTo>
                      <a:pt x="484" y="767"/>
                    </a:lnTo>
                    <a:lnTo>
                      <a:pt x="472" y="723"/>
                    </a:lnTo>
                    <a:lnTo>
                      <a:pt x="465" y="683"/>
                    </a:lnTo>
                    <a:lnTo>
                      <a:pt x="459" y="642"/>
                    </a:lnTo>
                    <a:lnTo>
                      <a:pt x="458" y="602"/>
                    </a:lnTo>
                    <a:lnTo>
                      <a:pt x="458" y="602"/>
                    </a:lnTo>
                    <a:lnTo>
                      <a:pt x="459" y="570"/>
                    </a:lnTo>
                    <a:lnTo>
                      <a:pt x="465" y="537"/>
                    </a:lnTo>
                    <a:lnTo>
                      <a:pt x="474" y="503"/>
                    </a:lnTo>
                    <a:lnTo>
                      <a:pt x="486" y="468"/>
                    </a:lnTo>
                    <a:lnTo>
                      <a:pt x="502" y="433"/>
                    </a:lnTo>
                    <a:lnTo>
                      <a:pt x="523" y="398"/>
                    </a:lnTo>
                    <a:lnTo>
                      <a:pt x="546" y="361"/>
                    </a:lnTo>
                    <a:lnTo>
                      <a:pt x="572" y="324"/>
                    </a:lnTo>
                    <a:lnTo>
                      <a:pt x="604" y="287"/>
                    </a:lnTo>
                    <a:lnTo>
                      <a:pt x="637" y="248"/>
                    </a:lnTo>
                    <a:lnTo>
                      <a:pt x="674" y="208"/>
                    </a:lnTo>
                    <a:lnTo>
                      <a:pt x="716" y="167"/>
                    </a:lnTo>
                    <a:lnTo>
                      <a:pt x="760" y="127"/>
                    </a:lnTo>
                    <a:lnTo>
                      <a:pt x="810" y="84"/>
                    </a:lnTo>
                    <a:lnTo>
                      <a:pt x="861" y="42"/>
                    </a:lnTo>
                    <a:lnTo>
                      <a:pt x="917" y="0"/>
                    </a:lnTo>
                    <a:lnTo>
                      <a:pt x="917" y="0"/>
                    </a:lnTo>
                    <a:lnTo>
                      <a:pt x="926" y="56"/>
                    </a:lnTo>
                    <a:lnTo>
                      <a:pt x="938" y="111"/>
                    </a:lnTo>
                    <a:lnTo>
                      <a:pt x="951" y="165"/>
                    </a:lnTo>
                    <a:lnTo>
                      <a:pt x="966" y="222"/>
                    </a:lnTo>
                    <a:lnTo>
                      <a:pt x="984" y="276"/>
                    </a:lnTo>
                    <a:lnTo>
                      <a:pt x="1003" y="331"/>
                    </a:lnTo>
                    <a:lnTo>
                      <a:pt x="1025" y="385"/>
                    </a:lnTo>
                    <a:lnTo>
                      <a:pt x="1047" y="438"/>
                    </a:lnTo>
                    <a:lnTo>
                      <a:pt x="1074" y="493"/>
                    </a:lnTo>
                    <a:lnTo>
                      <a:pt x="1102" y="547"/>
                    </a:lnTo>
                    <a:lnTo>
                      <a:pt x="1130" y="600"/>
                    </a:lnTo>
                    <a:lnTo>
                      <a:pt x="1162" y="654"/>
                    </a:lnTo>
                    <a:lnTo>
                      <a:pt x="1197" y="707"/>
                    </a:lnTo>
                    <a:lnTo>
                      <a:pt x="1232" y="760"/>
                    </a:lnTo>
                    <a:lnTo>
                      <a:pt x="1269" y="813"/>
                    </a:lnTo>
                    <a:lnTo>
                      <a:pt x="1310" y="866"/>
                    </a:lnTo>
                    <a:lnTo>
                      <a:pt x="1396" y="975"/>
                    </a:lnTo>
                    <a:lnTo>
                      <a:pt x="1465" y="887"/>
                    </a:lnTo>
                    <a:lnTo>
                      <a:pt x="1465" y="887"/>
                    </a:lnTo>
                    <a:lnTo>
                      <a:pt x="1524" y="813"/>
                    </a:lnTo>
                    <a:lnTo>
                      <a:pt x="1583" y="742"/>
                    </a:lnTo>
                    <a:lnTo>
                      <a:pt x="1641" y="679"/>
                    </a:lnTo>
                    <a:lnTo>
                      <a:pt x="1699" y="619"/>
                    </a:lnTo>
                    <a:lnTo>
                      <a:pt x="1755" y="563"/>
                    </a:lnTo>
                    <a:lnTo>
                      <a:pt x="1811" y="514"/>
                    </a:lnTo>
                    <a:lnTo>
                      <a:pt x="1866" y="468"/>
                    </a:lnTo>
                    <a:lnTo>
                      <a:pt x="1921" y="427"/>
                    </a:lnTo>
                    <a:lnTo>
                      <a:pt x="1975" y="392"/>
                    </a:lnTo>
                    <a:lnTo>
                      <a:pt x="2028" y="361"/>
                    </a:lnTo>
                    <a:lnTo>
                      <a:pt x="2081" y="334"/>
                    </a:lnTo>
                    <a:lnTo>
                      <a:pt x="2132" y="313"/>
                    </a:lnTo>
                    <a:lnTo>
                      <a:pt x="2158" y="304"/>
                    </a:lnTo>
                    <a:lnTo>
                      <a:pt x="2183" y="296"/>
                    </a:lnTo>
                    <a:lnTo>
                      <a:pt x="2209" y="289"/>
                    </a:lnTo>
                    <a:lnTo>
                      <a:pt x="2234" y="283"/>
                    </a:lnTo>
                    <a:lnTo>
                      <a:pt x="2259" y="280"/>
                    </a:lnTo>
                    <a:lnTo>
                      <a:pt x="2283" y="276"/>
                    </a:lnTo>
                    <a:lnTo>
                      <a:pt x="2308" y="274"/>
                    </a:lnTo>
                    <a:lnTo>
                      <a:pt x="2333" y="274"/>
                    </a:lnTo>
                    <a:lnTo>
                      <a:pt x="2333" y="274"/>
                    </a:lnTo>
                    <a:lnTo>
                      <a:pt x="2369" y="276"/>
                    </a:lnTo>
                    <a:lnTo>
                      <a:pt x="2406" y="281"/>
                    </a:lnTo>
                    <a:lnTo>
                      <a:pt x="2442" y="290"/>
                    </a:lnTo>
                    <a:lnTo>
                      <a:pt x="2475" y="303"/>
                    </a:lnTo>
                    <a:lnTo>
                      <a:pt x="2509" y="320"/>
                    </a:lnTo>
                    <a:lnTo>
                      <a:pt x="2540" y="340"/>
                    </a:lnTo>
                    <a:lnTo>
                      <a:pt x="2570" y="362"/>
                    </a:lnTo>
                    <a:lnTo>
                      <a:pt x="2600" y="391"/>
                    </a:lnTo>
                    <a:lnTo>
                      <a:pt x="2628" y="420"/>
                    </a:lnTo>
                    <a:lnTo>
                      <a:pt x="2655" y="456"/>
                    </a:lnTo>
                    <a:lnTo>
                      <a:pt x="2681" y="493"/>
                    </a:lnTo>
                    <a:lnTo>
                      <a:pt x="2706" y="535"/>
                    </a:lnTo>
                    <a:lnTo>
                      <a:pt x="2730" y="581"/>
                    </a:lnTo>
                    <a:lnTo>
                      <a:pt x="2751" y="630"/>
                    </a:lnTo>
                    <a:lnTo>
                      <a:pt x="2774" y="681"/>
                    </a:lnTo>
                    <a:lnTo>
                      <a:pt x="2794" y="737"/>
                    </a:lnTo>
                    <a:lnTo>
                      <a:pt x="2794" y="737"/>
                    </a:lnTo>
                    <a:lnTo>
                      <a:pt x="2755" y="734"/>
                    </a:lnTo>
                    <a:lnTo>
                      <a:pt x="2729" y="732"/>
                    </a:lnTo>
                    <a:lnTo>
                      <a:pt x="2729" y="732"/>
                    </a:lnTo>
                    <a:lnTo>
                      <a:pt x="2711" y="732"/>
                    </a:lnTo>
                    <a:lnTo>
                      <a:pt x="2692" y="735"/>
                    </a:lnTo>
                    <a:lnTo>
                      <a:pt x="2672" y="739"/>
                    </a:lnTo>
                    <a:lnTo>
                      <a:pt x="2653" y="744"/>
                    </a:lnTo>
                    <a:lnTo>
                      <a:pt x="2632" y="749"/>
                    </a:lnTo>
                    <a:lnTo>
                      <a:pt x="2609" y="758"/>
                    </a:lnTo>
                    <a:lnTo>
                      <a:pt x="2563" y="778"/>
                    </a:lnTo>
                    <a:lnTo>
                      <a:pt x="2512" y="804"/>
                    </a:lnTo>
                    <a:lnTo>
                      <a:pt x="2459" y="836"/>
                    </a:lnTo>
                    <a:lnTo>
                      <a:pt x="2401" y="873"/>
                    </a:lnTo>
                    <a:lnTo>
                      <a:pt x="2341" y="917"/>
                    </a:lnTo>
                    <a:lnTo>
                      <a:pt x="2341" y="917"/>
                    </a:lnTo>
                    <a:lnTo>
                      <a:pt x="2280" y="964"/>
                    </a:lnTo>
                    <a:lnTo>
                      <a:pt x="2222" y="1012"/>
                    </a:lnTo>
                    <a:lnTo>
                      <a:pt x="2165" y="1063"/>
                    </a:lnTo>
                    <a:lnTo>
                      <a:pt x="2111" y="1114"/>
                    </a:lnTo>
                    <a:lnTo>
                      <a:pt x="2060" y="1166"/>
                    </a:lnTo>
                    <a:lnTo>
                      <a:pt x="2010" y="1221"/>
                    </a:lnTo>
                    <a:lnTo>
                      <a:pt x="1965" y="1275"/>
                    </a:lnTo>
                    <a:lnTo>
                      <a:pt x="1921" y="1333"/>
                    </a:lnTo>
                    <a:lnTo>
                      <a:pt x="1834" y="1450"/>
                    </a:lnTo>
                    <a:lnTo>
                      <a:pt x="1917" y="1531"/>
                    </a:lnTo>
                    <a:lnTo>
                      <a:pt x="1917" y="1531"/>
                    </a:lnTo>
                    <a:lnTo>
                      <a:pt x="1975" y="1585"/>
                    </a:lnTo>
                    <a:lnTo>
                      <a:pt x="2033" y="1636"/>
                    </a:lnTo>
                    <a:lnTo>
                      <a:pt x="2091" y="1682"/>
                    </a:lnTo>
                    <a:lnTo>
                      <a:pt x="2149" y="1726"/>
                    </a:lnTo>
                    <a:lnTo>
                      <a:pt x="2209" y="1766"/>
                    </a:lnTo>
                    <a:lnTo>
                      <a:pt x="2269" y="1803"/>
                    </a:lnTo>
                    <a:lnTo>
                      <a:pt x="2329" y="1837"/>
                    </a:lnTo>
                    <a:lnTo>
                      <a:pt x="2389" y="1867"/>
                    </a:lnTo>
                    <a:lnTo>
                      <a:pt x="2449" y="1891"/>
                    </a:lnTo>
                    <a:lnTo>
                      <a:pt x="2510" y="1914"/>
                    </a:lnTo>
                    <a:lnTo>
                      <a:pt x="2570" y="1933"/>
                    </a:lnTo>
                    <a:lnTo>
                      <a:pt x="2632" y="1949"/>
                    </a:lnTo>
                    <a:lnTo>
                      <a:pt x="2693" y="1962"/>
                    </a:lnTo>
                    <a:lnTo>
                      <a:pt x="2755" y="1970"/>
                    </a:lnTo>
                    <a:lnTo>
                      <a:pt x="2817" y="1976"/>
                    </a:lnTo>
                    <a:lnTo>
                      <a:pt x="2880" y="1977"/>
                    </a:lnTo>
                    <a:lnTo>
                      <a:pt x="2880" y="1977"/>
                    </a:lnTo>
                    <a:lnTo>
                      <a:pt x="2847" y="2042"/>
                    </a:lnTo>
                    <a:lnTo>
                      <a:pt x="2813" y="2104"/>
                    </a:lnTo>
                    <a:lnTo>
                      <a:pt x="2778" y="2162"/>
                    </a:lnTo>
                    <a:lnTo>
                      <a:pt x="2744" y="2215"/>
                    </a:lnTo>
                    <a:lnTo>
                      <a:pt x="2709" y="2262"/>
                    </a:lnTo>
                    <a:lnTo>
                      <a:pt x="2674" y="2308"/>
                    </a:lnTo>
                    <a:lnTo>
                      <a:pt x="2641" y="2349"/>
                    </a:lnTo>
                    <a:lnTo>
                      <a:pt x="2605" y="2384"/>
                    </a:lnTo>
                    <a:lnTo>
                      <a:pt x="2570" y="2415"/>
                    </a:lnTo>
                    <a:lnTo>
                      <a:pt x="2535" y="2444"/>
                    </a:lnTo>
                    <a:lnTo>
                      <a:pt x="2498" y="2466"/>
                    </a:lnTo>
                    <a:lnTo>
                      <a:pt x="2463" y="2486"/>
                    </a:lnTo>
                    <a:lnTo>
                      <a:pt x="2428" y="2500"/>
                    </a:lnTo>
                    <a:lnTo>
                      <a:pt x="2391" y="2510"/>
                    </a:lnTo>
                    <a:lnTo>
                      <a:pt x="2355" y="2517"/>
                    </a:lnTo>
                    <a:lnTo>
                      <a:pt x="2336" y="2519"/>
                    </a:lnTo>
                    <a:lnTo>
                      <a:pt x="2318" y="2519"/>
                    </a:lnTo>
                    <a:lnTo>
                      <a:pt x="2318" y="2519"/>
                    </a:lnTo>
                    <a:lnTo>
                      <a:pt x="2285" y="2517"/>
                    </a:lnTo>
                    <a:lnTo>
                      <a:pt x="2248" y="2512"/>
                    </a:lnTo>
                    <a:lnTo>
                      <a:pt x="2211" y="2503"/>
                    </a:lnTo>
                    <a:lnTo>
                      <a:pt x="2172" y="2491"/>
                    </a:lnTo>
                    <a:lnTo>
                      <a:pt x="2130" y="2473"/>
                    </a:lnTo>
                    <a:lnTo>
                      <a:pt x="2088" y="2454"/>
                    </a:lnTo>
                    <a:lnTo>
                      <a:pt x="2042" y="2431"/>
                    </a:lnTo>
                    <a:lnTo>
                      <a:pt x="1996" y="2403"/>
                    </a:lnTo>
                    <a:lnTo>
                      <a:pt x="1947" y="2373"/>
                    </a:lnTo>
                    <a:lnTo>
                      <a:pt x="1898" y="2338"/>
                    </a:lnTo>
                    <a:lnTo>
                      <a:pt x="1845" y="2301"/>
                    </a:lnTo>
                    <a:lnTo>
                      <a:pt x="1790" y="2259"/>
                    </a:lnTo>
                    <a:lnTo>
                      <a:pt x="1734" y="2215"/>
                    </a:lnTo>
                    <a:lnTo>
                      <a:pt x="1678" y="2166"/>
                    </a:lnTo>
                    <a:lnTo>
                      <a:pt x="1618" y="2113"/>
                    </a:lnTo>
                    <a:lnTo>
                      <a:pt x="1556" y="2057"/>
                    </a:lnTo>
                    <a:lnTo>
                      <a:pt x="1424" y="193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11"/>
              <p:cNvSpPr/>
              <p:nvPr/>
            </p:nvSpPr>
            <p:spPr>
              <a:xfrm>
                <a:off x="6839162" y="533727"/>
                <a:ext cx="181945" cy="172607"/>
              </a:xfrm>
              <a:custGeom>
                <a:rect b="b" l="l" r="r" t="t"/>
                <a:pathLst>
                  <a:path extrusionOk="0" h="2884" w="3040">
                    <a:moveTo>
                      <a:pt x="2963" y="0"/>
                    </a:moveTo>
                    <a:lnTo>
                      <a:pt x="3040" y="109"/>
                    </a:lnTo>
                    <a:lnTo>
                      <a:pt x="3040" y="109"/>
                    </a:lnTo>
                    <a:lnTo>
                      <a:pt x="2981" y="155"/>
                    </a:lnTo>
                    <a:lnTo>
                      <a:pt x="2922" y="203"/>
                    </a:lnTo>
                    <a:lnTo>
                      <a:pt x="2860" y="256"/>
                    </a:lnTo>
                    <a:lnTo>
                      <a:pt x="2799" y="309"/>
                    </a:lnTo>
                    <a:lnTo>
                      <a:pt x="2736" y="367"/>
                    </a:lnTo>
                    <a:lnTo>
                      <a:pt x="2673" y="428"/>
                    </a:lnTo>
                    <a:lnTo>
                      <a:pt x="2610" y="491"/>
                    </a:lnTo>
                    <a:lnTo>
                      <a:pt x="2545" y="557"/>
                    </a:lnTo>
                    <a:lnTo>
                      <a:pt x="2479" y="627"/>
                    </a:lnTo>
                    <a:lnTo>
                      <a:pt x="2413" y="699"/>
                    </a:lnTo>
                    <a:lnTo>
                      <a:pt x="2346" y="775"/>
                    </a:lnTo>
                    <a:lnTo>
                      <a:pt x="2277" y="853"/>
                    </a:lnTo>
                    <a:lnTo>
                      <a:pt x="2209" y="934"/>
                    </a:lnTo>
                    <a:lnTo>
                      <a:pt x="2139" y="1018"/>
                    </a:lnTo>
                    <a:lnTo>
                      <a:pt x="2067" y="1106"/>
                    </a:lnTo>
                    <a:lnTo>
                      <a:pt x="1996" y="1196"/>
                    </a:lnTo>
                    <a:lnTo>
                      <a:pt x="1996" y="1196"/>
                    </a:lnTo>
                    <a:lnTo>
                      <a:pt x="1926" y="1287"/>
                    </a:lnTo>
                    <a:lnTo>
                      <a:pt x="1858" y="1377"/>
                    </a:lnTo>
                    <a:lnTo>
                      <a:pt x="1790" y="1468"/>
                    </a:lnTo>
                    <a:lnTo>
                      <a:pt x="1727" y="1556"/>
                    </a:lnTo>
                    <a:lnTo>
                      <a:pt x="1664" y="1645"/>
                    </a:lnTo>
                    <a:lnTo>
                      <a:pt x="1605" y="1733"/>
                    </a:lnTo>
                    <a:lnTo>
                      <a:pt x="1546" y="1819"/>
                    </a:lnTo>
                    <a:lnTo>
                      <a:pt x="1490" y="1905"/>
                    </a:lnTo>
                    <a:lnTo>
                      <a:pt x="1437" y="1991"/>
                    </a:lnTo>
                    <a:lnTo>
                      <a:pt x="1385" y="2076"/>
                    </a:lnTo>
                    <a:lnTo>
                      <a:pt x="1336" y="2159"/>
                    </a:lnTo>
                    <a:lnTo>
                      <a:pt x="1289" y="2242"/>
                    </a:lnTo>
                    <a:lnTo>
                      <a:pt x="1243" y="2324"/>
                    </a:lnTo>
                    <a:lnTo>
                      <a:pt x="1200" y="2405"/>
                    </a:lnTo>
                    <a:lnTo>
                      <a:pt x="1160" y="2486"/>
                    </a:lnTo>
                    <a:lnTo>
                      <a:pt x="1120" y="2567"/>
                    </a:lnTo>
                    <a:lnTo>
                      <a:pt x="958" y="2676"/>
                    </a:lnTo>
                    <a:lnTo>
                      <a:pt x="958" y="2676"/>
                    </a:lnTo>
                    <a:lnTo>
                      <a:pt x="865" y="2741"/>
                    </a:lnTo>
                    <a:lnTo>
                      <a:pt x="788" y="2798"/>
                    </a:lnTo>
                    <a:lnTo>
                      <a:pt x="728" y="2845"/>
                    </a:lnTo>
                    <a:lnTo>
                      <a:pt x="704" y="2867"/>
                    </a:lnTo>
                    <a:lnTo>
                      <a:pt x="683" y="2884"/>
                    </a:lnTo>
                    <a:lnTo>
                      <a:pt x="683" y="2884"/>
                    </a:lnTo>
                    <a:lnTo>
                      <a:pt x="675" y="2856"/>
                    </a:lnTo>
                    <a:lnTo>
                      <a:pt x="666" y="2825"/>
                    </a:lnTo>
                    <a:lnTo>
                      <a:pt x="639" y="2748"/>
                    </a:lnTo>
                    <a:lnTo>
                      <a:pt x="603" y="2655"/>
                    </a:lnTo>
                    <a:lnTo>
                      <a:pt x="560" y="2546"/>
                    </a:lnTo>
                    <a:lnTo>
                      <a:pt x="498" y="2404"/>
                    </a:lnTo>
                    <a:lnTo>
                      <a:pt x="498" y="2404"/>
                    </a:lnTo>
                    <a:lnTo>
                      <a:pt x="465" y="2330"/>
                    </a:lnTo>
                    <a:lnTo>
                      <a:pt x="433" y="2261"/>
                    </a:lnTo>
                    <a:lnTo>
                      <a:pt x="401" y="2197"/>
                    </a:lnTo>
                    <a:lnTo>
                      <a:pt x="371" y="2137"/>
                    </a:lnTo>
                    <a:lnTo>
                      <a:pt x="340" y="2084"/>
                    </a:lnTo>
                    <a:lnTo>
                      <a:pt x="311" y="2034"/>
                    </a:lnTo>
                    <a:lnTo>
                      <a:pt x="281" y="1991"/>
                    </a:lnTo>
                    <a:lnTo>
                      <a:pt x="253" y="1950"/>
                    </a:lnTo>
                    <a:lnTo>
                      <a:pt x="253" y="1950"/>
                    </a:lnTo>
                    <a:lnTo>
                      <a:pt x="225" y="1915"/>
                    </a:lnTo>
                    <a:lnTo>
                      <a:pt x="195" y="1885"/>
                    </a:lnTo>
                    <a:lnTo>
                      <a:pt x="164" y="1855"/>
                    </a:lnTo>
                    <a:lnTo>
                      <a:pt x="133" y="1829"/>
                    </a:lnTo>
                    <a:lnTo>
                      <a:pt x="101" y="1807"/>
                    </a:lnTo>
                    <a:lnTo>
                      <a:pt x="69" y="1786"/>
                    </a:lnTo>
                    <a:lnTo>
                      <a:pt x="35" y="1770"/>
                    </a:lnTo>
                    <a:lnTo>
                      <a:pt x="0" y="1757"/>
                    </a:lnTo>
                    <a:lnTo>
                      <a:pt x="0" y="1757"/>
                    </a:lnTo>
                    <a:lnTo>
                      <a:pt x="30" y="1726"/>
                    </a:lnTo>
                    <a:lnTo>
                      <a:pt x="59" y="1698"/>
                    </a:lnTo>
                    <a:lnTo>
                      <a:pt x="87" y="1672"/>
                    </a:lnTo>
                    <a:lnTo>
                      <a:pt x="116" y="1646"/>
                    </a:lnTo>
                    <a:lnTo>
                      <a:pt x="144" y="1625"/>
                    </a:lnTo>
                    <a:lnTo>
                      <a:pt x="172" y="1605"/>
                    </a:lnTo>
                    <a:lnTo>
                      <a:pt x="199" y="1586"/>
                    </a:lnTo>
                    <a:lnTo>
                      <a:pt x="227" y="1568"/>
                    </a:lnTo>
                    <a:lnTo>
                      <a:pt x="254" y="1555"/>
                    </a:lnTo>
                    <a:lnTo>
                      <a:pt x="281" y="1542"/>
                    </a:lnTo>
                    <a:lnTo>
                      <a:pt x="307" y="1531"/>
                    </a:lnTo>
                    <a:lnTo>
                      <a:pt x="332" y="1523"/>
                    </a:lnTo>
                    <a:lnTo>
                      <a:pt x="359" y="1516"/>
                    </a:lnTo>
                    <a:lnTo>
                      <a:pt x="385" y="1511"/>
                    </a:lnTo>
                    <a:lnTo>
                      <a:pt x="409" y="1508"/>
                    </a:lnTo>
                    <a:lnTo>
                      <a:pt x="434" y="1507"/>
                    </a:lnTo>
                    <a:lnTo>
                      <a:pt x="434" y="1507"/>
                    </a:lnTo>
                    <a:lnTo>
                      <a:pt x="444" y="1507"/>
                    </a:lnTo>
                    <a:lnTo>
                      <a:pt x="455" y="1508"/>
                    </a:lnTo>
                    <a:lnTo>
                      <a:pt x="465" y="1511"/>
                    </a:lnTo>
                    <a:lnTo>
                      <a:pt x="476" y="1513"/>
                    </a:lnTo>
                    <a:lnTo>
                      <a:pt x="499" y="1523"/>
                    </a:lnTo>
                    <a:lnTo>
                      <a:pt x="521" y="1535"/>
                    </a:lnTo>
                    <a:lnTo>
                      <a:pt x="543" y="1551"/>
                    </a:lnTo>
                    <a:lnTo>
                      <a:pt x="566" y="1571"/>
                    </a:lnTo>
                    <a:lnTo>
                      <a:pt x="589" y="1594"/>
                    </a:lnTo>
                    <a:lnTo>
                      <a:pt x="612" y="1621"/>
                    </a:lnTo>
                    <a:lnTo>
                      <a:pt x="636" y="1652"/>
                    </a:lnTo>
                    <a:lnTo>
                      <a:pt x="659" y="1685"/>
                    </a:lnTo>
                    <a:lnTo>
                      <a:pt x="683" y="1723"/>
                    </a:lnTo>
                    <a:lnTo>
                      <a:pt x="708" y="1763"/>
                    </a:lnTo>
                    <a:lnTo>
                      <a:pt x="733" y="1809"/>
                    </a:lnTo>
                    <a:lnTo>
                      <a:pt x="757" y="1858"/>
                    </a:lnTo>
                    <a:lnTo>
                      <a:pt x="783" y="1909"/>
                    </a:lnTo>
                    <a:lnTo>
                      <a:pt x="808" y="1964"/>
                    </a:lnTo>
                    <a:lnTo>
                      <a:pt x="877" y="2117"/>
                    </a:lnTo>
                    <a:lnTo>
                      <a:pt x="877" y="2117"/>
                    </a:lnTo>
                    <a:lnTo>
                      <a:pt x="924" y="2039"/>
                    </a:lnTo>
                    <a:lnTo>
                      <a:pt x="973" y="1963"/>
                    </a:lnTo>
                    <a:lnTo>
                      <a:pt x="1024" y="1885"/>
                    </a:lnTo>
                    <a:lnTo>
                      <a:pt x="1075" y="1808"/>
                    </a:lnTo>
                    <a:lnTo>
                      <a:pt x="1129" y="1731"/>
                    </a:lnTo>
                    <a:lnTo>
                      <a:pt x="1184" y="1655"/>
                    </a:lnTo>
                    <a:lnTo>
                      <a:pt x="1242" y="1578"/>
                    </a:lnTo>
                    <a:lnTo>
                      <a:pt x="1299" y="1503"/>
                    </a:lnTo>
                    <a:lnTo>
                      <a:pt x="1360" y="1427"/>
                    </a:lnTo>
                    <a:lnTo>
                      <a:pt x="1422" y="1351"/>
                    </a:lnTo>
                    <a:lnTo>
                      <a:pt x="1485" y="1277"/>
                    </a:lnTo>
                    <a:lnTo>
                      <a:pt x="1551" y="1201"/>
                    </a:lnTo>
                    <a:lnTo>
                      <a:pt x="1618" y="1127"/>
                    </a:lnTo>
                    <a:lnTo>
                      <a:pt x="1685" y="1052"/>
                    </a:lnTo>
                    <a:lnTo>
                      <a:pt x="1757" y="978"/>
                    </a:lnTo>
                    <a:lnTo>
                      <a:pt x="1828" y="904"/>
                    </a:lnTo>
                    <a:lnTo>
                      <a:pt x="1828" y="904"/>
                    </a:lnTo>
                    <a:lnTo>
                      <a:pt x="1901" y="831"/>
                    </a:lnTo>
                    <a:lnTo>
                      <a:pt x="1973" y="761"/>
                    </a:lnTo>
                    <a:lnTo>
                      <a:pt x="2045" y="693"/>
                    </a:lnTo>
                    <a:lnTo>
                      <a:pt x="2117" y="627"/>
                    </a:lnTo>
                    <a:lnTo>
                      <a:pt x="2189" y="564"/>
                    </a:lnTo>
                    <a:lnTo>
                      <a:pt x="2260" y="502"/>
                    </a:lnTo>
                    <a:lnTo>
                      <a:pt x="2331" y="441"/>
                    </a:lnTo>
                    <a:lnTo>
                      <a:pt x="2402" y="383"/>
                    </a:lnTo>
                    <a:lnTo>
                      <a:pt x="2474" y="328"/>
                    </a:lnTo>
                    <a:lnTo>
                      <a:pt x="2544" y="274"/>
                    </a:lnTo>
                    <a:lnTo>
                      <a:pt x="2614" y="223"/>
                    </a:lnTo>
                    <a:lnTo>
                      <a:pt x="2685" y="175"/>
                    </a:lnTo>
                    <a:lnTo>
                      <a:pt x="2755" y="128"/>
                    </a:lnTo>
                    <a:lnTo>
                      <a:pt x="2825" y="83"/>
                    </a:lnTo>
                    <a:lnTo>
                      <a:pt x="2893" y="40"/>
                    </a:lnTo>
                    <a:lnTo>
                      <a:pt x="2963" y="0"/>
                    </a:lnTo>
                    <a:lnTo>
                      <a:pt x="296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11"/>
              <p:cNvSpPr/>
              <p:nvPr/>
            </p:nvSpPr>
            <p:spPr>
              <a:xfrm>
                <a:off x="6839162" y="334377"/>
                <a:ext cx="181945" cy="172607"/>
              </a:xfrm>
              <a:custGeom>
                <a:rect b="b" l="l" r="r" t="t"/>
                <a:pathLst>
                  <a:path extrusionOk="0" h="2884" w="3040">
                    <a:moveTo>
                      <a:pt x="2963" y="0"/>
                    </a:moveTo>
                    <a:lnTo>
                      <a:pt x="3040" y="109"/>
                    </a:lnTo>
                    <a:lnTo>
                      <a:pt x="3040" y="109"/>
                    </a:lnTo>
                    <a:lnTo>
                      <a:pt x="2981" y="155"/>
                    </a:lnTo>
                    <a:lnTo>
                      <a:pt x="2922" y="203"/>
                    </a:lnTo>
                    <a:lnTo>
                      <a:pt x="2860" y="256"/>
                    </a:lnTo>
                    <a:lnTo>
                      <a:pt x="2799" y="309"/>
                    </a:lnTo>
                    <a:lnTo>
                      <a:pt x="2736" y="367"/>
                    </a:lnTo>
                    <a:lnTo>
                      <a:pt x="2673" y="428"/>
                    </a:lnTo>
                    <a:lnTo>
                      <a:pt x="2610" y="491"/>
                    </a:lnTo>
                    <a:lnTo>
                      <a:pt x="2545" y="557"/>
                    </a:lnTo>
                    <a:lnTo>
                      <a:pt x="2479" y="627"/>
                    </a:lnTo>
                    <a:lnTo>
                      <a:pt x="2413" y="699"/>
                    </a:lnTo>
                    <a:lnTo>
                      <a:pt x="2346" y="775"/>
                    </a:lnTo>
                    <a:lnTo>
                      <a:pt x="2277" y="853"/>
                    </a:lnTo>
                    <a:lnTo>
                      <a:pt x="2209" y="934"/>
                    </a:lnTo>
                    <a:lnTo>
                      <a:pt x="2139" y="1018"/>
                    </a:lnTo>
                    <a:lnTo>
                      <a:pt x="2067" y="1106"/>
                    </a:lnTo>
                    <a:lnTo>
                      <a:pt x="1996" y="1196"/>
                    </a:lnTo>
                    <a:lnTo>
                      <a:pt x="1996" y="1196"/>
                    </a:lnTo>
                    <a:lnTo>
                      <a:pt x="1926" y="1287"/>
                    </a:lnTo>
                    <a:lnTo>
                      <a:pt x="1858" y="1377"/>
                    </a:lnTo>
                    <a:lnTo>
                      <a:pt x="1790" y="1468"/>
                    </a:lnTo>
                    <a:lnTo>
                      <a:pt x="1727" y="1556"/>
                    </a:lnTo>
                    <a:lnTo>
                      <a:pt x="1664" y="1645"/>
                    </a:lnTo>
                    <a:lnTo>
                      <a:pt x="1605" y="1733"/>
                    </a:lnTo>
                    <a:lnTo>
                      <a:pt x="1546" y="1819"/>
                    </a:lnTo>
                    <a:lnTo>
                      <a:pt x="1490" y="1905"/>
                    </a:lnTo>
                    <a:lnTo>
                      <a:pt x="1437" y="1991"/>
                    </a:lnTo>
                    <a:lnTo>
                      <a:pt x="1385" y="2076"/>
                    </a:lnTo>
                    <a:lnTo>
                      <a:pt x="1336" y="2159"/>
                    </a:lnTo>
                    <a:lnTo>
                      <a:pt x="1289" y="2242"/>
                    </a:lnTo>
                    <a:lnTo>
                      <a:pt x="1243" y="2324"/>
                    </a:lnTo>
                    <a:lnTo>
                      <a:pt x="1200" y="2405"/>
                    </a:lnTo>
                    <a:lnTo>
                      <a:pt x="1160" y="2486"/>
                    </a:lnTo>
                    <a:lnTo>
                      <a:pt x="1120" y="2567"/>
                    </a:lnTo>
                    <a:lnTo>
                      <a:pt x="958" y="2676"/>
                    </a:lnTo>
                    <a:lnTo>
                      <a:pt x="958" y="2676"/>
                    </a:lnTo>
                    <a:lnTo>
                      <a:pt x="865" y="2741"/>
                    </a:lnTo>
                    <a:lnTo>
                      <a:pt x="788" y="2798"/>
                    </a:lnTo>
                    <a:lnTo>
                      <a:pt x="728" y="2845"/>
                    </a:lnTo>
                    <a:lnTo>
                      <a:pt x="704" y="2867"/>
                    </a:lnTo>
                    <a:lnTo>
                      <a:pt x="683" y="2884"/>
                    </a:lnTo>
                    <a:lnTo>
                      <a:pt x="683" y="2884"/>
                    </a:lnTo>
                    <a:lnTo>
                      <a:pt x="675" y="2856"/>
                    </a:lnTo>
                    <a:lnTo>
                      <a:pt x="666" y="2825"/>
                    </a:lnTo>
                    <a:lnTo>
                      <a:pt x="639" y="2748"/>
                    </a:lnTo>
                    <a:lnTo>
                      <a:pt x="603" y="2655"/>
                    </a:lnTo>
                    <a:lnTo>
                      <a:pt x="560" y="2546"/>
                    </a:lnTo>
                    <a:lnTo>
                      <a:pt x="498" y="2404"/>
                    </a:lnTo>
                    <a:lnTo>
                      <a:pt x="498" y="2404"/>
                    </a:lnTo>
                    <a:lnTo>
                      <a:pt x="465" y="2330"/>
                    </a:lnTo>
                    <a:lnTo>
                      <a:pt x="433" y="2261"/>
                    </a:lnTo>
                    <a:lnTo>
                      <a:pt x="401" y="2197"/>
                    </a:lnTo>
                    <a:lnTo>
                      <a:pt x="371" y="2137"/>
                    </a:lnTo>
                    <a:lnTo>
                      <a:pt x="340" y="2084"/>
                    </a:lnTo>
                    <a:lnTo>
                      <a:pt x="311" y="2034"/>
                    </a:lnTo>
                    <a:lnTo>
                      <a:pt x="281" y="1991"/>
                    </a:lnTo>
                    <a:lnTo>
                      <a:pt x="253" y="1950"/>
                    </a:lnTo>
                    <a:lnTo>
                      <a:pt x="253" y="1950"/>
                    </a:lnTo>
                    <a:lnTo>
                      <a:pt x="225" y="1915"/>
                    </a:lnTo>
                    <a:lnTo>
                      <a:pt x="195" y="1885"/>
                    </a:lnTo>
                    <a:lnTo>
                      <a:pt x="164" y="1855"/>
                    </a:lnTo>
                    <a:lnTo>
                      <a:pt x="133" y="1829"/>
                    </a:lnTo>
                    <a:lnTo>
                      <a:pt x="101" y="1807"/>
                    </a:lnTo>
                    <a:lnTo>
                      <a:pt x="69" y="1786"/>
                    </a:lnTo>
                    <a:lnTo>
                      <a:pt x="35" y="1770"/>
                    </a:lnTo>
                    <a:lnTo>
                      <a:pt x="0" y="1757"/>
                    </a:lnTo>
                    <a:lnTo>
                      <a:pt x="0" y="1757"/>
                    </a:lnTo>
                    <a:lnTo>
                      <a:pt x="30" y="1726"/>
                    </a:lnTo>
                    <a:lnTo>
                      <a:pt x="59" y="1698"/>
                    </a:lnTo>
                    <a:lnTo>
                      <a:pt x="87" y="1672"/>
                    </a:lnTo>
                    <a:lnTo>
                      <a:pt x="116" y="1646"/>
                    </a:lnTo>
                    <a:lnTo>
                      <a:pt x="144" y="1625"/>
                    </a:lnTo>
                    <a:lnTo>
                      <a:pt x="172" y="1605"/>
                    </a:lnTo>
                    <a:lnTo>
                      <a:pt x="199" y="1586"/>
                    </a:lnTo>
                    <a:lnTo>
                      <a:pt x="227" y="1568"/>
                    </a:lnTo>
                    <a:lnTo>
                      <a:pt x="254" y="1555"/>
                    </a:lnTo>
                    <a:lnTo>
                      <a:pt x="281" y="1542"/>
                    </a:lnTo>
                    <a:lnTo>
                      <a:pt x="307" y="1531"/>
                    </a:lnTo>
                    <a:lnTo>
                      <a:pt x="332" y="1523"/>
                    </a:lnTo>
                    <a:lnTo>
                      <a:pt x="359" y="1516"/>
                    </a:lnTo>
                    <a:lnTo>
                      <a:pt x="385" y="1511"/>
                    </a:lnTo>
                    <a:lnTo>
                      <a:pt x="409" y="1508"/>
                    </a:lnTo>
                    <a:lnTo>
                      <a:pt x="434" y="1507"/>
                    </a:lnTo>
                    <a:lnTo>
                      <a:pt x="434" y="1507"/>
                    </a:lnTo>
                    <a:lnTo>
                      <a:pt x="444" y="1507"/>
                    </a:lnTo>
                    <a:lnTo>
                      <a:pt x="455" y="1508"/>
                    </a:lnTo>
                    <a:lnTo>
                      <a:pt x="465" y="1511"/>
                    </a:lnTo>
                    <a:lnTo>
                      <a:pt x="476" y="1513"/>
                    </a:lnTo>
                    <a:lnTo>
                      <a:pt x="499" y="1523"/>
                    </a:lnTo>
                    <a:lnTo>
                      <a:pt x="521" y="1535"/>
                    </a:lnTo>
                    <a:lnTo>
                      <a:pt x="543" y="1551"/>
                    </a:lnTo>
                    <a:lnTo>
                      <a:pt x="566" y="1571"/>
                    </a:lnTo>
                    <a:lnTo>
                      <a:pt x="589" y="1594"/>
                    </a:lnTo>
                    <a:lnTo>
                      <a:pt x="612" y="1621"/>
                    </a:lnTo>
                    <a:lnTo>
                      <a:pt x="636" y="1652"/>
                    </a:lnTo>
                    <a:lnTo>
                      <a:pt x="659" y="1685"/>
                    </a:lnTo>
                    <a:lnTo>
                      <a:pt x="683" y="1723"/>
                    </a:lnTo>
                    <a:lnTo>
                      <a:pt x="708" y="1763"/>
                    </a:lnTo>
                    <a:lnTo>
                      <a:pt x="733" y="1809"/>
                    </a:lnTo>
                    <a:lnTo>
                      <a:pt x="757" y="1858"/>
                    </a:lnTo>
                    <a:lnTo>
                      <a:pt x="783" y="1909"/>
                    </a:lnTo>
                    <a:lnTo>
                      <a:pt x="808" y="1964"/>
                    </a:lnTo>
                    <a:lnTo>
                      <a:pt x="877" y="2117"/>
                    </a:lnTo>
                    <a:lnTo>
                      <a:pt x="877" y="2117"/>
                    </a:lnTo>
                    <a:lnTo>
                      <a:pt x="924" y="2039"/>
                    </a:lnTo>
                    <a:lnTo>
                      <a:pt x="973" y="1963"/>
                    </a:lnTo>
                    <a:lnTo>
                      <a:pt x="1024" y="1885"/>
                    </a:lnTo>
                    <a:lnTo>
                      <a:pt x="1075" y="1808"/>
                    </a:lnTo>
                    <a:lnTo>
                      <a:pt x="1129" y="1731"/>
                    </a:lnTo>
                    <a:lnTo>
                      <a:pt x="1184" y="1655"/>
                    </a:lnTo>
                    <a:lnTo>
                      <a:pt x="1242" y="1578"/>
                    </a:lnTo>
                    <a:lnTo>
                      <a:pt x="1299" y="1503"/>
                    </a:lnTo>
                    <a:lnTo>
                      <a:pt x="1360" y="1427"/>
                    </a:lnTo>
                    <a:lnTo>
                      <a:pt x="1422" y="1351"/>
                    </a:lnTo>
                    <a:lnTo>
                      <a:pt x="1485" y="1277"/>
                    </a:lnTo>
                    <a:lnTo>
                      <a:pt x="1551" y="1201"/>
                    </a:lnTo>
                    <a:lnTo>
                      <a:pt x="1618" y="1127"/>
                    </a:lnTo>
                    <a:lnTo>
                      <a:pt x="1685" y="1052"/>
                    </a:lnTo>
                    <a:lnTo>
                      <a:pt x="1757" y="978"/>
                    </a:lnTo>
                    <a:lnTo>
                      <a:pt x="1828" y="904"/>
                    </a:lnTo>
                    <a:lnTo>
                      <a:pt x="1828" y="904"/>
                    </a:lnTo>
                    <a:lnTo>
                      <a:pt x="1901" y="831"/>
                    </a:lnTo>
                    <a:lnTo>
                      <a:pt x="1973" y="761"/>
                    </a:lnTo>
                    <a:lnTo>
                      <a:pt x="2045" y="693"/>
                    </a:lnTo>
                    <a:lnTo>
                      <a:pt x="2117" y="627"/>
                    </a:lnTo>
                    <a:lnTo>
                      <a:pt x="2189" y="564"/>
                    </a:lnTo>
                    <a:lnTo>
                      <a:pt x="2260" y="502"/>
                    </a:lnTo>
                    <a:lnTo>
                      <a:pt x="2331" y="441"/>
                    </a:lnTo>
                    <a:lnTo>
                      <a:pt x="2402" y="383"/>
                    </a:lnTo>
                    <a:lnTo>
                      <a:pt x="2474" y="328"/>
                    </a:lnTo>
                    <a:lnTo>
                      <a:pt x="2544" y="274"/>
                    </a:lnTo>
                    <a:lnTo>
                      <a:pt x="2614" y="223"/>
                    </a:lnTo>
                    <a:lnTo>
                      <a:pt x="2685" y="175"/>
                    </a:lnTo>
                    <a:lnTo>
                      <a:pt x="2755" y="128"/>
                    </a:lnTo>
                    <a:lnTo>
                      <a:pt x="2825" y="83"/>
                    </a:lnTo>
                    <a:lnTo>
                      <a:pt x="2893" y="40"/>
                    </a:lnTo>
                    <a:lnTo>
                      <a:pt x="2963" y="0"/>
                    </a:lnTo>
                    <a:lnTo>
                      <a:pt x="2963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7" name="Google Shape;297;p11"/>
            <p:cNvSpPr/>
            <p:nvPr/>
          </p:nvSpPr>
          <p:spPr>
            <a:xfrm>
              <a:off x="6861544" y="139282"/>
              <a:ext cx="736147" cy="153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PT" sz="1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To start</a:t>
              </a: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6861544" y="356689"/>
              <a:ext cx="736147" cy="153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PT" sz="1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 progress</a:t>
              </a: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6861544" y="563373"/>
              <a:ext cx="736147" cy="153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PT" sz="1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Completed</a:t>
              </a:r>
              <a:endParaRPr/>
            </a:p>
          </p:txBody>
        </p:sp>
      </p:grpSp>
      <p:sp>
        <p:nvSpPr>
          <p:cNvPr id="300" name="Google Shape;300;p11"/>
          <p:cNvSpPr/>
          <p:nvPr/>
        </p:nvSpPr>
        <p:spPr>
          <a:xfrm>
            <a:off x="8017036" y="4434213"/>
            <a:ext cx="156957" cy="172106"/>
          </a:xfrm>
          <a:custGeom>
            <a:rect b="b" l="l" r="r" t="t"/>
            <a:pathLst>
              <a:path extrusionOk="0" h="271" w="270">
                <a:moveTo>
                  <a:pt x="0" y="135"/>
                </a:moveTo>
                <a:lnTo>
                  <a:pt x="3" y="108"/>
                </a:lnTo>
                <a:lnTo>
                  <a:pt x="11" y="82"/>
                </a:lnTo>
                <a:lnTo>
                  <a:pt x="24" y="60"/>
                </a:lnTo>
                <a:lnTo>
                  <a:pt x="40" y="40"/>
                </a:lnTo>
                <a:lnTo>
                  <a:pt x="59" y="24"/>
                </a:lnTo>
                <a:lnTo>
                  <a:pt x="82" y="11"/>
                </a:lnTo>
                <a:lnTo>
                  <a:pt x="108" y="3"/>
                </a:lnTo>
                <a:lnTo>
                  <a:pt x="135" y="0"/>
                </a:lnTo>
                <a:lnTo>
                  <a:pt x="162" y="3"/>
                </a:lnTo>
                <a:lnTo>
                  <a:pt x="188" y="11"/>
                </a:lnTo>
                <a:lnTo>
                  <a:pt x="211" y="24"/>
                </a:lnTo>
                <a:lnTo>
                  <a:pt x="231" y="40"/>
                </a:lnTo>
                <a:lnTo>
                  <a:pt x="247" y="60"/>
                </a:lnTo>
                <a:lnTo>
                  <a:pt x="259" y="82"/>
                </a:lnTo>
                <a:lnTo>
                  <a:pt x="268" y="108"/>
                </a:lnTo>
                <a:lnTo>
                  <a:pt x="270" y="135"/>
                </a:lnTo>
                <a:lnTo>
                  <a:pt x="268" y="162"/>
                </a:lnTo>
                <a:lnTo>
                  <a:pt x="259" y="188"/>
                </a:lnTo>
                <a:lnTo>
                  <a:pt x="247" y="211"/>
                </a:lnTo>
                <a:lnTo>
                  <a:pt x="231" y="231"/>
                </a:lnTo>
                <a:lnTo>
                  <a:pt x="211" y="247"/>
                </a:lnTo>
                <a:lnTo>
                  <a:pt x="188" y="260"/>
                </a:lnTo>
                <a:lnTo>
                  <a:pt x="162" y="269"/>
                </a:lnTo>
                <a:lnTo>
                  <a:pt x="135" y="271"/>
                </a:lnTo>
                <a:lnTo>
                  <a:pt x="108" y="269"/>
                </a:lnTo>
                <a:lnTo>
                  <a:pt x="82" y="260"/>
                </a:lnTo>
                <a:lnTo>
                  <a:pt x="59" y="247"/>
                </a:lnTo>
                <a:lnTo>
                  <a:pt x="40" y="231"/>
                </a:lnTo>
                <a:lnTo>
                  <a:pt x="24" y="211"/>
                </a:lnTo>
                <a:lnTo>
                  <a:pt x="11" y="188"/>
                </a:lnTo>
                <a:lnTo>
                  <a:pt x="3" y="162"/>
                </a:lnTo>
                <a:lnTo>
                  <a:pt x="0" y="135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1"/>
          <p:cNvSpPr/>
          <p:nvPr/>
        </p:nvSpPr>
        <p:spPr>
          <a:xfrm>
            <a:off x="8017036" y="4763999"/>
            <a:ext cx="156957" cy="172106"/>
          </a:xfrm>
          <a:custGeom>
            <a:rect b="b" l="l" r="r" t="t"/>
            <a:pathLst>
              <a:path extrusionOk="0" h="271" w="270">
                <a:moveTo>
                  <a:pt x="0" y="135"/>
                </a:moveTo>
                <a:lnTo>
                  <a:pt x="3" y="108"/>
                </a:lnTo>
                <a:lnTo>
                  <a:pt x="11" y="82"/>
                </a:lnTo>
                <a:lnTo>
                  <a:pt x="24" y="60"/>
                </a:lnTo>
                <a:lnTo>
                  <a:pt x="40" y="40"/>
                </a:lnTo>
                <a:lnTo>
                  <a:pt x="59" y="24"/>
                </a:lnTo>
                <a:lnTo>
                  <a:pt x="82" y="11"/>
                </a:lnTo>
                <a:lnTo>
                  <a:pt x="108" y="3"/>
                </a:lnTo>
                <a:lnTo>
                  <a:pt x="135" y="0"/>
                </a:lnTo>
                <a:lnTo>
                  <a:pt x="162" y="3"/>
                </a:lnTo>
                <a:lnTo>
                  <a:pt x="188" y="11"/>
                </a:lnTo>
                <a:lnTo>
                  <a:pt x="211" y="24"/>
                </a:lnTo>
                <a:lnTo>
                  <a:pt x="231" y="40"/>
                </a:lnTo>
                <a:lnTo>
                  <a:pt x="247" y="60"/>
                </a:lnTo>
                <a:lnTo>
                  <a:pt x="259" y="82"/>
                </a:lnTo>
                <a:lnTo>
                  <a:pt x="268" y="108"/>
                </a:lnTo>
                <a:lnTo>
                  <a:pt x="270" y="135"/>
                </a:lnTo>
                <a:lnTo>
                  <a:pt x="268" y="162"/>
                </a:lnTo>
                <a:lnTo>
                  <a:pt x="259" y="188"/>
                </a:lnTo>
                <a:lnTo>
                  <a:pt x="247" y="211"/>
                </a:lnTo>
                <a:lnTo>
                  <a:pt x="231" y="231"/>
                </a:lnTo>
                <a:lnTo>
                  <a:pt x="211" y="247"/>
                </a:lnTo>
                <a:lnTo>
                  <a:pt x="188" y="260"/>
                </a:lnTo>
                <a:lnTo>
                  <a:pt x="162" y="269"/>
                </a:lnTo>
                <a:lnTo>
                  <a:pt x="135" y="271"/>
                </a:lnTo>
                <a:lnTo>
                  <a:pt x="108" y="269"/>
                </a:lnTo>
                <a:lnTo>
                  <a:pt x="82" y="260"/>
                </a:lnTo>
                <a:lnTo>
                  <a:pt x="59" y="247"/>
                </a:lnTo>
                <a:lnTo>
                  <a:pt x="40" y="231"/>
                </a:lnTo>
                <a:lnTo>
                  <a:pt x="24" y="211"/>
                </a:lnTo>
                <a:lnTo>
                  <a:pt x="11" y="188"/>
                </a:lnTo>
                <a:lnTo>
                  <a:pt x="3" y="162"/>
                </a:lnTo>
                <a:lnTo>
                  <a:pt x="0" y="135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1"/>
          <p:cNvSpPr/>
          <p:nvPr/>
        </p:nvSpPr>
        <p:spPr>
          <a:xfrm>
            <a:off x="8017036" y="4174387"/>
            <a:ext cx="156957" cy="172106"/>
          </a:xfrm>
          <a:custGeom>
            <a:rect b="b" l="l" r="r" t="t"/>
            <a:pathLst>
              <a:path extrusionOk="0" h="270" w="270">
                <a:moveTo>
                  <a:pt x="0" y="135"/>
                </a:moveTo>
                <a:lnTo>
                  <a:pt x="3" y="108"/>
                </a:lnTo>
                <a:lnTo>
                  <a:pt x="11" y="82"/>
                </a:lnTo>
                <a:lnTo>
                  <a:pt x="24" y="60"/>
                </a:lnTo>
                <a:lnTo>
                  <a:pt x="40" y="40"/>
                </a:lnTo>
                <a:lnTo>
                  <a:pt x="59" y="24"/>
                </a:lnTo>
                <a:lnTo>
                  <a:pt x="82" y="11"/>
                </a:lnTo>
                <a:lnTo>
                  <a:pt x="108" y="2"/>
                </a:lnTo>
                <a:lnTo>
                  <a:pt x="135" y="0"/>
                </a:lnTo>
                <a:lnTo>
                  <a:pt x="162" y="2"/>
                </a:lnTo>
                <a:lnTo>
                  <a:pt x="188" y="11"/>
                </a:lnTo>
                <a:lnTo>
                  <a:pt x="211" y="24"/>
                </a:lnTo>
                <a:lnTo>
                  <a:pt x="231" y="40"/>
                </a:lnTo>
                <a:lnTo>
                  <a:pt x="247" y="60"/>
                </a:lnTo>
                <a:lnTo>
                  <a:pt x="259" y="82"/>
                </a:lnTo>
                <a:lnTo>
                  <a:pt x="268" y="108"/>
                </a:lnTo>
                <a:lnTo>
                  <a:pt x="270" y="135"/>
                </a:lnTo>
                <a:lnTo>
                  <a:pt x="268" y="162"/>
                </a:lnTo>
                <a:lnTo>
                  <a:pt x="259" y="188"/>
                </a:lnTo>
                <a:lnTo>
                  <a:pt x="247" y="211"/>
                </a:lnTo>
                <a:lnTo>
                  <a:pt x="231" y="230"/>
                </a:lnTo>
                <a:lnTo>
                  <a:pt x="211" y="246"/>
                </a:lnTo>
                <a:lnTo>
                  <a:pt x="188" y="259"/>
                </a:lnTo>
                <a:lnTo>
                  <a:pt x="162" y="267"/>
                </a:lnTo>
                <a:lnTo>
                  <a:pt x="135" y="270"/>
                </a:lnTo>
                <a:lnTo>
                  <a:pt x="108" y="267"/>
                </a:lnTo>
                <a:lnTo>
                  <a:pt x="82" y="259"/>
                </a:lnTo>
                <a:lnTo>
                  <a:pt x="59" y="246"/>
                </a:lnTo>
                <a:lnTo>
                  <a:pt x="40" y="230"/>
                </a:lnTo>
                <a:lnTo>
                  <a:pt x="24" y="211"/>
                </a:lnTo>
                <a:lnTo>
                  <a:pt x="11" y="188"/>
                </a:lnTo>
                <a:lnTo>
                  <a:pt x="3" y="162"/>
                </a:lnTo>
                <a:lnTo>
                  <a:pt x="0" y="135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1"/>
          <p:cNvSpPr txBox="1"/>
          <p:nvPr/>
        </p:nvSpPr>
        <p:spPr>
          <a:xfrm>
            <a:off x="8240424" y="1093344"/>
            <a:ext cx="565955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Owner</a:t>
            </a:r>
            <a:endParaRPr/>
          </a:p>
        </p:txBody>
      </p:sp>
      <p:sp>
        <p:nvSpPr>
          <p:cNvPr id="304" name="Google Shape;304;p11"/>
          <p:cNvSpPr/>
          <p:nvPr/>
        </p:nvSpPr>
        <p:spPr>
          <a:xfrm>
            <a:off x="8315293" y="1569663"/>
            <a:ext cx="172653" cy="172106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rgbClr val="808080">
                <a:alpha val="4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</a:t>
            </a:r>
            <a:endParaRPr/>
          </a:p>
        </p:txBody>
      </p:sp>
      <p:sp>
        <p:nvSpPr>
          <p:cNvPr id="305" name="Google Shape;305;p11"/>
          <p:cNvSpPr/>
          <p:nvPr/>
        </p:nvSpPr>
        <p:spPr>
          <a:xfrm>
            <a:off x="8315293" y="1366834"/>
            <a:ext cx="172653" cy="172106"/>
          </a:xfrm>
          <a:prstGeom prst="ellipse">
            <a:avLst/>
          </a:prstGeom>
          <a:solidFill>
            <a:srgbClr val="C7E0FB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rgbClr val="808080">
                <a:alpha val="4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PT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</a:t>
            </a:r>
            <a:endParaRPr/>
          </a:p>
        </p:txBody>
      </p:sp>
      <p:sp>
        <p:nvSpPr>
          <p:cNvPr id="306" name="Google Shape;306;p11"/>
          <p:cNvSpPr/>
          <p:nvPr/>
        </p:nvSpPr>
        <p:spPr>
          <a:xfrm>
            <a:off x="8315293" y="1772492"/>
            <a:ext cx="172653" cy="172106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rgbClr val="808080">
                <a:alpha val="4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</a:t>
            </a:r>
            <a:endParaRPr/>
          </a:p>
        </p:txBody>
      </p:sp>
      <p:sp>
        <p:nvSpPr>
          <p:cNvPr id="307" name="Google Shape;307;p11"/>
          <p:cNvSpPr/>
          <p:nvPr/>
        </p:nvSpPr>
        <p:spPr>
          <a:xfrm>
            <a:off x="8315293" y="1975322"/>
            <a:ext cx="172653" cy="172106"/>
          </a:xfrm>
          <a:prstGeom prst="ellipse">
            <a:avLst/>
          </a:prstGeom>
          <a:solidFill>
            <a:srgbClr val="C7E0FB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rgbClr val="808080">
                <a:alpha val="4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PT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</a:t>
            </a:r>
            <a:endParaRPr/>
          </a:p>
        </p:txBody>
      </p:sp>
      <p:sp>
        <p:nvSpPr>
          <p:cNvPr id="308" name="Google Shape;308;p11"/>
          <p:cNvSpPr/>
          <p:nvPr/>
        </p:nvSpPr>
        <p:spPr>
          <a:xfrm>
            <a:off x="8534200" y="1562926"/>
            <a:ext cx="172653" cy="172106"/>
          </a:xfrm>
          <a:prstGeom prst="ellipse">
            <a:avLst/>
          </a:prstGeom>
          <a:solidFill>
            <a:srgbClr val="C7E0FB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rgbClr val="808080">
                <a:alpha val="4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PT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</a:t>
            </a:r>
            <a:endParaRPr/>
          </a:p>
        </p:txBody>
      </p:sp>
      <p:sp>
        <p:nvSpPr>
          <p:cNvPr id="309" name="Google Shape;309;p11"/>
          <p:cNvSpPr/>
          <p:nvPr/>
        </p:nvSpPr>
        <p:spPr>
          <a:xfrm>
            <a:off x="8542919" y="1790788"/>
            <a:ext cx="172653" cy="172106"/>
          </a:xfrm>
          <a:prstGeom prst="ellipse">
            <a:avLst/>
          </a:prstGeom>
          <a:solidFill>
            <a:srgbClr val="C7E0FB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rgbClr val="808080">
                <a:alpha val="4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PT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</a:t>
            </a:r>
            <a:endParaRPr/>
          </a:p>
        </p:txBody>
      </p:sp>
      <p:sp>
        <p:nvSpPr>
          <p:cNvPr id="310" name="Google Shape;310;p11"/>
          <p:cNvSpPr/>
          <p:nvPr/>
        </p:nvSpPr>
        <p:spPr>
          <a:xfrm>
            <a:off x="8315293" y="2186194"/>
            <a:ext cx="172653" cy="172106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rgbClr val="808080">
                <a:alpha val="4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</a:t>
            </a:r>
            <a:endParaRPr/>
          </a:p>
        </p:txBody>
      </p:sp>
      <p:sp>
        <p:nvSpPr>
          <p:cNvPr id="311" name="Google Shape;311;p11"/>
          <p:cNvSpPr/>
          <p:nvPr/>
        </p:nvSpPr>
        <p:spPr>
          <a:xfrm>
            <a:off x="8315293" y="2523165"/>
            <a:ext cx="172653" cy="172106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rgbClr val="808080">
                <a:alpha val="4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</a:t>
            </a:r>
            <a:endParaRPr/>
          </a:p>
        </p:txBody>
      </p:sp>
      <p:sp>
        <p:nvSpPr>
          <p:cNvPr id="312" name="Google Shape;312;p11"/>
          <p:cNvSpPr/>
          <p:nvPr/>
        </p:nvSpPr>
        <p:spPr>
          <a:xfrm>
            <a:off x="8315292" y="2762034"/>
            <a:ext cx="172653" cy="172106"/>
          </a:xfrm>
          <a:prstGeom prst="ellipse">
            <a:avLst/>
          </a:prstGeom>
          <a:solidFill>
            <a:srgbClr val="C7E0FB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rgbClr val="808080">
                <a:alpha val="4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PT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</a:t>
            </a:r>
            <a:endParaRPr/>
          </a:p>
        </p:txBody>
      </p:sp>
      <p:sp>
        <p:nvSpPr>
          <p:cNvPr id="313" name="Google Shape;313;p11"/>
          <p:cNvSpPr/>
          <p:nvPr/>
        </p:nvSpPr>
        <p:spPr>
          <a:xfrm>
            <a:off x="8315293" y="3089069"/>
            <a:ext cx="172653" cy="172106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rgbClr val="808080">
                <a:alpha val="4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</a:t>
            </a:r>
            <a:endParaRPr/>
          </a:p>
        </p:txBody>
      </p:sp>
      <p:sp>
        <p:nvSpPr>
          <p:cNvPr id="314" name="Google Shape;314;p11"/>
          <p:cNvSpPr/>
          <p:nvPr/>
        </p:nvSpPr>
        <p:spPr>
          <a:xfrm>
            <a:off x="8315292" y="3416104"/>
            <a:ext cx="172653" cy="172106"/>
          </a:xfrm>
          <a:prstGeom prst="ellipse">
            <a:avLst/>
          </a:prstGeom>
          <a:solidFill>
            <a:srgbClr val="C7E0FB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rgbClr val="808080">
                <a:alpha val="4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PT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</a:t>
            </a:r>
            <a:endParaRPr/>
          </a:p>
        </p:txBody>
      </p:sp>
      <p:sp>
        <p:nvSpPr>
          <p:cNvPr id="315" name="Google Shape;315;p11"/>
          <p:cNvSpPr/>
          <p:nvPr/>
        </p:nvSpPr>
        <p:spPr>
          <a:xfrm>
            <a:off x="8315293" y="3620614"/>
            <a:ext cx="172653" cy="172106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rgbClr val="808080">
                <a:alpha val="4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</a:t>
            </a:r>
            <a:endParaRPr/>
          </a:p>
        </p:txBody>
      </p:sp>
      <p:sp>
        <p:nvSpPr>
          <p:cNvPr id="316" name="Google Shape;316;p11"/>
          <p:cNvSpPr/>
          <p:nvPr/>
        </p:nvSpPr>
        <p:spPr>
          <a:xfrm>
            <a:off x="8315292" y="3819525"/>
            <a:ext cx="172653" cy="172106"/>
          </a:xfrm>
          <a:prstGeom prst="ellipse">
            <a:avLst/>
          </a:prstGeom>
          <a:solidFill>
            <a:srgbClr val="C7E0FB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rgbClr val="808080">
                <a:alpha val="4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PT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</a:t>
            </a:r>
            <a:endParaRPr/>
          </a:p>
        </p:txBody>
      </p:sp>
      <p:sp>
        <p:nvSpPr>
          <p:cNvPr id="317" name="Google Shape;317;p11"/>
          <p:cNvSpPr/>
          <p:nvPr/>
        </p:nvSpPr>
        <p:spPr>
          <a:xfrm>
            <a:off x="8315293" y="4174387"/>
            <a:ext cx="172653" cy="172106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rgbClr val="808080">
                <a:alpha val="4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</a:t>
            </a:r>
            <a:endParaRPr/>
          </a:p>
        </p:txBody>
      </p:sp>
      <p:sp>
        <p:nvSpPr>
          <p:cNvPr id="318" name="Google Shape;318;p11"/>
          <p:cNvSpPr/>
          <p:nvPr/>
        </p:nvSpPr>
        <p:spPr>
          <a:xfrm>
            <a:off x="8315293" y="4434213"/>
            <a:ext cx="172653" cy="172106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rgbClr val="808080">
                <a:alpha val="4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</a:t>
            </a:r>
            <a:endParaRPr/>
          </a:p>
        </p:txBody>
      </p:sp>
      <p:sp>
        <p:nvSpPr>
          <p:cNvPr id="319" name="Google Shape;319;p11"/>
          <p:cNvSpPr/>
          <p:nvPr/>
        </p:nvSpPr>
        <p:spPr>
          <a:xfrm>
            <a:off x="8315292" y="4763999"/>
            <a:ext cx="172653" cy="172106"/>
          </a:xfrm>
          <a:prstGeom prst="ellipse">
            <a:avLst/>
          </a:prstGeom>
          <a:solidFill>
            <a:srgbClr val="C7E0FB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rgbClr val="808080">
                <a:alpha val="4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PT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</a:t>
            </a:r>
            <a:endParaRPr/>
          </a:p>
        </p:txBody>
      </p:sp>
      <p:sp>
        <p:nvSpPr>
          <p:cNvPr id="320" name="Google Shape;320;p11"/>
          <p:cNvSpPr/>
          <p:nvPr/>
        </p:nvSpPr>
        <p:spPr>
          <a:xfrm>
            <a:off x="8315293" y="5426085"/>
            <a:ext cx="172653" cy="172106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rgbClr val="808080">
                <a:alpha val="4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</a:t>
            </a:r>
            <a:endParaRPr/>
          </a:p>
        </p:txBody>
      </p:sp>
      <p:sp>
        <p:nvSpPr>
          <p:cNvPr id="321" name="Google Shape;321;p11"/>
          <p:cNvSpPr/>
          <p:nvPr/>
        </p:nvSpPr>
        <p:spPr>
          <a:xfrm>
            <a:off x="8315292" y="5847627"/>
            <a:ext cx="172653" cy="172106"/>
          </a:xfrm>
          <a:prstGeom prst="ellipse">
            <a:avLst/>
          </a:prstGeom>
          <a:solidFill>
            <a:srgbClr val="C7E0FB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rgbClr val="808080">
                <a:alpha val="4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PT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</a:t>
            </a:r>
            <a:endParaRPr/>
          </a:p>
        </p:txBody>
      </p:sp>
      <p:sp>
        <p:nvSpPr>
          <p:cNvPr id="322" name="Google Shape;322;p11"/>
          <p:cNvSpPr/>
          <p:nvPr/>
        </p:nvSpPr>
        <p:spPr>
          <a:xfrm>
            <a:off x="8315292" y="5636856"/>
            <a:ext cx="172653" cy="172106"/>
          </a:xfrm>
          <a:prstGeom prst="ellipse">
            <a:avLst/>
          </a:prstGeom>
          <a:solidFill>
            <a:srgbClr val="C7E0FB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rgbClr val="808080">
                <a:alpha val="4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PT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</a:t>
            </a:r>
            <a:endParaRPr/>
          </a:p>
        </p:txBody>
      </p:sp>
      <p:sp>
        <p:nvSpPr>
          <p:cNvPr id="323" name="Google Shape;323;p11"/>
          <p:cNvSpPr/>
          <p:nvPr/>
        </p:nvSpPr>
        <p:spPr>
          <a:xfrm>
            <a:off x="8542919" y="2762034"/>
            <a:ext cx="172653" cy="172106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rgbClr val="808080">
                <a:alpha val="4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</a:t>
            </a:r>
            <a:endParaRPr/>
          </a:p>
        </p:txBody>
      </p:sp>
      <p:sp>
        <p:nvSpPr>
          <p:cNvPr id="324" name="Google Shape;324;p11"/>
          <p:cNvSpPr/>
          <p:nvPr/>
        </p:nvSpPr>
        <p:spPr>
          <a:xfrm>
            <a:off x="8542919" y="3620614"/>
            <a:ext cx="172653" cy="172106"/>
          </a:xfrm>
          <a:prstGeom prst="ellipse">
            <a:avLst/>
          </a:prstGeom>
          <a:solidFill>
            <a:srgbClr val="C7E0FB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rgbClr val="808080">
                <a:alpha val="4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PT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</a:t>
            </a:r>
            <a:endParaRPr/>
          </a:p>
        </p:txBody>
      </p:sp>
      <p:sp>
        <p:nvSpPr>
          <p:cNvPr id="325" name="Google Shape;325;p11"/>
          <p:cNvSpPr/>
          <p:nvPr/>
        </p:nvSpPr>
        <p:spPr>
          <a:xfrm>
            <a:off x="8542919" y="4174387"/>
            <a:ext cx="172653" cy="172106"/>
          </a:xfrm>
          <a:prstGeom prst="ellipse">
            <a:avLst/>
          </a:prstGeom>
          <a:solidFill>
            <a:srgbClr val="C7E0FB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rgbClr val="808080">
                <a:alpha val="4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PT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</a:t>
            </a:r>
            <a:endParaRPr/>
          </a:p>
        </p:txBody>
      </p:sp>
      <p:sp>
        <p:nvSpPr>
          <p:cNvPr id="326" name="Google Shape;326;p11"/>
          <p:cNvSpPr/>
          <p:nvPr/>
        </p:nvSpPr>
        <p:spPr>
          <a:xfrm>
            <a:off x="8534199" y="4763999"/>
            <a:ext cx="172653" cy="172106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rgbClr val="808080">
                <a:alpha val="4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</a:t>
            </a:r>
            <a:endParaRPr/>
          </a:p>
        </p:txBody>
      </p:sp>
      <p:sp>
        <p:nvSpPr>
          <p:cNvPr id="327" name="Google Shape;327;p11"/>
          <p:cNvSpPr/>
          <p:nvPr/>
        </p:nvSpPr>
        <p:spPr>
          <a:xfrm>
            <a:off x="8534199" y="5849806"/>
            <a:ext cx="172653" cy="172106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rgbClr val="808080">
                <a:alpha val="4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</a:t>
            </a:r>
            <a:endParaRPr/>
          </a:p>
        </p:txBody>
      </p:sp>
      <p:sp>
        <p:nvSpPr>
          <p:cNvPr id="328" name="Google Shape;328;p11"/>
          <p:cNvSpPr/>
          <p:nvPr/>
        </p:nvSpPr>
        <p:spPr>
          <a:xfrm>
            <a:off x="7290625" y="6351075"/>
            <a:ext cx="1221000" cy="29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2"/>
          <p:cNvSpPr txBox="1"/>
          <p:nvPr>
            <p:ph type="title"/>
          </p:nvPr>
        </p:nvSpPr>
        <p:spPr>
          <a:xfrm>
            <a:off x="119063" y="230188"/>
            <a:ext cx="861853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Profit Horizons</a:t>
            </a:r>
            <a:endParaRPr/>
          </a:p>
        </p:txBody>
      </p:sp>
      <p:sp>
        <p:nvSpPr>
          <p:cNvPr id="335" name="Google Shape;335;p12"/>
          <p:cNvSpPr/>
          <p:nvPr/>
        </p:nvSpPr>
        <p:spPr>
          <a:xfrm>
            <a:off x="5387147" y="1216312"/>
            <a:ext cx="2827144" cy="1929135"/>
          </a:xfrm>
          <a:custGeom>
            <a:rect b="b" l="l" r="r" t="t"/>
            <a:pathLst>
              <a:path extrusionOk="0" fill="none" h="21600" w="21286">
                <a:moveTo>
                  <a:pt x="0" y="12792"/>
                </a:moveTo>
                <a:cubicBezTo>
                  <a:pt x="3475" y="5010"/>
                  <a:pt x="11200" y="-1"/>
                  <a:pt x="19723" y="0"/>
                </a:cubicBezTo>
                <a:cubicBezTo>
                  <a:pt x="20244" y="0"/>
                  <a:pt x="20765" y="18"/>
                  <a:pt x="21286" y="56"/>
                </a:cubicBezTo>
              </a:path>
              <a:path extrusionOk="0" h="21600" w="21286">
                <a:moveTo>
                  <a:pt x="0" y="12792"/>
                </a:moveTo>
                <a:cubicBezTo>
                  <a:pt x="3475" y="5010"/>
                  <a:pt x="11200" y="-1"/>
                  <a:pt x="19723" y="0"/>
                </a:cubicBezTo>
                <a:cubicBezTo>
                  <a:pt x="20244" y="0"/>
                  <a:pt x="20765" y="18"/>
                  <a:pt x="21286" y="56"/>
                </a:cubicBezTo>
                <a:lnTo>
                  <a:pt x="19723" y="21600"/>
                </a:lnTo>
                <a:lnTo>
                  <a:pt x="0" y="12792"/>
                </a:lnTo>
                <a:close/>
              </a:path>
            </a:pathLst>
          </a:cu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2"/>
          <p:cNvSpPr/>
          <p:nvPr/>
        </p:nvSpPr>
        <p:spPr>
          <a:xfrm>
            <a:off x="2986822" y="2357310"/>
            <a:ext cx="2806015" cy="1924909"/>
          </a:xfrm>
          <a:custGeom>
            <a:rect b="b" l="l" r="r" t="t"/>
            <a:pathLst>
              <a:path extrusionOk="0" fill="none" h="21600" w="21145">
                <a:moveTo>
                  <a:pt x="0" y="12483"/>
                </a:moveTo>
                <a:cubicBezTo>
                  <a:pt x="3545" y="4868"/>
                  <a:pt x="11182" y="-1"/>
                  <a:pt x="19582" y="0"/>
                </a:cubicBezTo>
                <a:cubicBezTo>
                  <a:pt x="20103" y="0"/>
                  <a:pt x="20624" y="18"/>
                  <a:pt x="21145" y="56"/>
                </a:cubicBezTo>
              </a:path>
              <a:path extrusionOk="0" h="21600" w="21145">
                <a:moveTo>
                  <a:pt x="0" y="12483"/>
                </a:moveTo>
                <a:cubicBezTo>
                  <a:pt x="3545" y="4868"/>
                  <a:pt x="11182" y="-1"/>
                  <a:pt x="19582" y="0"/>
                </a:cubicBezTo>
                <a:cubicBezTo>
                  <a:pt x="20103" y="0"/>
                  <a:pt x="20624" y="18"/>
                  <a:pt x="21145" y="56"/>
                </a:cubicBezTo>
                <a:lnTo>
                  <a:pt x="19582" y="21600"/>
                </a:lnTo>
                <a:lnTo>
                  <a:pt x="0" y="12483"/>
                </a:ln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2"/>
          <p:cNvSpPr/>
          <p:nvPr/>
        </p:nvSpPr>
        <p:spPr>
          <a:xfrm>
            <a:off x="537897" y="3466616"/>
            <a:ext cx="2765869" cy="1924908"/>
          </a:xfrm>
          <a:custGeom>
            <a:rect b="b" l="l" r="r" t="t"/>
            <a:pathLst>
              <a:path extrusionOk="0" fill="none" h="21600" w="20829">
                <a:moveTo>
                  <a:pt x="-1" y="11833"/>
                </a:moveTo>
                <a:cubicBezTo>
                  <a:pt x="3679" y="4574"/>
                  <a:pt x="11127" y="-1"/>
                  <a:pt x="19266" y="0"/>
                </a:cubicBezTo>
                <a:cubicBezTo>
                  <a:pt x="19787" y="0"/>
                  <a:pt x="20308" y="18"/>
                  <a:pt x="20829" y="56"/>
                </a:cubicBezTo>
              </a:path>
              <a:path extrusionOk="0" h="21600" w="20829">
                <a:moveTo>
                  <a:pt x="-1" y="11833"/>
                </a:moveTo>
                <a:cubicBezTo>
                  <a:pt x="3679" y="4574"/>
                  <a:pt x="11127" y="-1"/>
                  <a:pt x="19266" y="0"/>
                </a:cubicBezTo>
                <a:cubicBezTo>
                  <a:pt x="19787" y="0"/>
                  <a:pt x="20308" y="18"/>
                  <a:pt x="20829" y="56"/>
                </a:cubicBezTo>
                <a:lnTo>
                  <a:pt x="19266" y="21600"/>
                </a:lnTo>
                <a:lnTo>
                  <a:pt x="-1" y="11833"/>
                </a:lnTo>
                <a:close/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2"/>
          <p:cNvSpPr txBox="1"/>
          <p:nvPr/>
        </p:nvSpPr>
        <p:spPr>
          <a:xfrm>
            <a:off x="738629" y="2881243"/>
            <a:ext cx="1863057" cy="60016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300">
                <a:solidFill>
                  <a:srgbClr val="00ADEF"/>
                </a:solidFill>
                <a:latin typeface="Arial"/>
                <a:ea typeface="Arial"/>
                <a:cs typeface="Arial"/>
                <a:sym typeface="Arial"/>
              </a:rPr>
              <a:t>Database creation &amp; booking service</a:t>
            </a:r>
            <a:br>
              <a:rPr b="1" lang="pt-PT" sz="1300">
                <a:solidFill>
                  <a:srgbClr val="00ADE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PT" sz="1300">
                <a:solidFill>
                  <a:srgbClr val="00ADEF"/>
                </a:solidFill>
                <a:latin typeface="Arial"/>
                <a:ea typeface="Arial"/>
                <a:cs typeface="Arial"/>
                <a:sym typeface="Arial"/>
              </a:rPr>
              <a:t>(Aug 2018 – Aug 2019)</a:t>
            </a:r>
            <a:endParaRPr/>
          </a:p>
        </p:txBody>
      </p:sp>
      <p:sp>
        <p:nvSpPr>
          <p:cNvPr id="339" name="Google Shape;339;p12"/>
          <p:cNvSpPr txBox="1"/>
          <p:nvPr/>
        </p:nvSpPr>
        <p:spPr>
          <a:xfrm>
            <a:off x="3156857" y="1780477"/>
            <a:ext cx="2483845" cy="60016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300">
                <a:solidFill>
                  <a:srgbClr val="0065BD"/>
                </a:solidFill>
                <a:latin typeface="Arial"/>
                <a:ea typeface="Arial"/>
                <a:cs typeface="Arial"/>
                <a:sym typeface="Arial"/>
              </a:rPr>
              <a:t>Marketing, e-commerce &amp; geographic expansion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0065BD"/>
                </a:solidFill>
                <a:latin typeface="Arial"/>
                <a:ea typeface="Arial"/>
                <a:cs typeface="Arial"/>
                <a:sym typeface="Arial"/>
              </a:rPr>
              <a:t>(Aug 2019 – Aug 2020)</a:t>
            </a:r>
            <a:endParaRPr/>
          </a:p>
        </p:txBody>
      </p:sp>
      <p:sp>
        <p:nvSpPr>
          <p:cNvPr id="340" name="Google Shape;340;p12"/>
          <p:cNvSpPr txBox="1"/>
          <p:nvPr/>
        </p:nvSpPr>
        <p:spPr>
          <a:xfrm>
            <a:off x="5789140" y="602761"/>
            <a:ext cx="2552037" cy="60016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300">
                <a:solidFill>
                  <a:srgbClr val="002960"/>
                </a:solidFill>
                <a:latin typeface="Arial"/>
                <a:ea typeface="Arial"/>
                <a:cs typeface="Arial"/>
                <a:sym typeface="Arial"/>
              </a:rPr>
              <a:t>Vouchers, promotions, consulting and analytics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002960"/>
                </a:solidFill>
                <a:latin typeface="Arial"/>
                <a:ea typeface="Arial"/>
                <a:cs typeface="Arial"/>
                <a:sym typeface="Arial"/>
              </a:rPr>
              <a:t>(Aug 2020 – Onwards)</a:t>
            </a:r>
            <a:endParaRPr/>
          </a:p>
        </p:txBody>
      </p:sp>
      <p:sp>
        <p:nvSpPr>
          <p:cNvPr id="341" name="Google Shape;341;p12"/>
          <p:cNvSpPr txBox="1"/>
          <p:nvPr/>
        </p:nvSpPr>
        <p:spPr>
          <a:xfrm>
            <a:off x="885538" y="4269156"/>
            <a:ext cx="2418228" cy="18004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Increase customer base and acquire businesses in Lisbon</a:t>
            </a:r>
            <a:endParaRPr/>
          </a:p>
          <a:p>
            <a:pPr indent="-184150" lvl="1" marL="271463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5"/>
              <a:buFont typeface="Arial"/>
              <a:buChar char="▪"/>
            </a:pPr>
            <a:r>
              <a:rPr b="0" i="0" lang="pt-PT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Seller creates store page, services and employees</a:t>
            </a:r>
            <a:br>
              <a:rPr b="0" i="0" lang="pt-PT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pt-PT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(basic content support offer)</a:t>
            </a:r>
            <a:endParaRPr/>
          </a:p>
          <a:p>
            <a:pPr indent="-184150" lvl="1" marL="271463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5"/>
              <a:buFont typeface="Arial"/>
              <a:buChar char="▪"/>
            </a:pPr>
            <a:r>
              <a:rPr b="0" i="0" lang="pt-PT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Buyer creates profile, review and favorites list</a:t>
            </a:r>
            <a:endParaRPr/>
          </a:p>
          <a:p>
            <a:pPr indent="-184150" lvl="1" marL="271463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5"/>
              <a:buFont typeface="Arial"/>
              <a:buChar char="▪"/>
            </a:pPr>
            <a:r>
              <a:rPr b="0" i="0" lang="pt-PT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Bookings made in the app </a:t>
            </a:r>
            <a:r>
              <a:rPr b="0" i="1" lang="pt-PT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(10% fee from seller)</a:t>
            </a:r>
            <a:endParaRPr/>
          </a:p>
        </p:txBody>
      </p:sp>
      <p:sp>
        <p:nvSpPr>
          <p:cNvPr id="342" name="Google Shape;342;p12"/>
          <p:cNvSpPr txBox="1"/>
          <p:nvPr/>
        </p:nvSpPr>
        <p:spPr>
          <a:xfrm>
            <a:off x="3374609" y="3153678"/>
            <a:ext cx="2418228" cy="30008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Leverage customer base to boost supplementary revenue</a:t>
            </a:r>
            <a:endParaRPr/>
          </a:p>
          <a:p>
            <a:pPr indent="-184150" lvl="0" marL="271463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oto Sans Symbols"/>
              <a:buChar char="▪"/>
            </a:pPr>
            <a:r>
              <a:rPr lang="pt-PT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of paid services: In-app &amp; IG adds, featured stores </a:t>
            </a:r>
            <a:r>
              <a:rPr i="1" lang="pt-PT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(top results), </a:t>
            </a:r>
            <a:r>
              <a:rPr lang="pt-PT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messages to customers, advanced store content creation </a:t>
            </a:r>
            <a:endParaRPr/>
          </a:p>
          <a:p>
            <a:pPr indent="-184150" lvl="0" marL="271463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oto Sans Symbols"/>
              <a:buChar char="▪"/>
            </a:pPr>
            <a:r>
              <a:rPr lang="pt-PT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 the possibility to stores to sell products online</a:t>
            </a:r>
            <a:br>
              <a:rPr lang="pt-PT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1" lang="pt-PT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(10% fee from seller and buyer pays shipping costs)</a:t>
            </a:r>
            <a:endParaRPr/>
          </a:p>
          <a:p>
            <a:pPr indent="-184150" lvl="0" marL="271463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oto Sans Symbols"/>
              <a:buChar char="▪"/>
            </a:pPr>
            <a:r>
              <a:rPr lang="pt-PT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Roll on go-to-market in Porto, Luanda and Jakarta</a:t>
            </a:r>
            <a:br>
              <a:rPr lang="pt-PT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1" lang="pt-PT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(Europe, Africa and Asia)</a:t>
            </a:r>
            <a:endParaRPr/>
          </a:p>
        </p:txBody>
      </p:sp>
      <p:sp>
        <p:nvSpPr>
          <p:cNvPr id="343" name="Google Shape;343;p12"/>
          <p:cNvSpPr txBox="1"/>
          <p:nvPr/>
        </p:nvSpPr>
        <p:spPr>
          <a:xfrm>
            <a:off x="5796063" y="1970634"/>
            <a:ext cx="2418228" cy="4201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Leverage online visibility to introduce offline services </a:t>
            </a:r>
            <a:endParaRPr/>
          </a:p>
          <a:p>
            <a:pPr indent="-184150" lvl="0" marL="271463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oto Sans Symbols"/>
              <a:buChar char="▪"/>
            </a:pPr>
            <a:r>
              <a:rPr lang="pt-PT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vouchers to use in any affiliate shop and monthly membership features to customers</a:t>
            </a:r>
            <a:endParaRPr/>
          </a:p>
          <a:p>
            <a:pPr indent="-184150" lvl="0" marL="271463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oto Sans Symbols"/>
              <a:buChar char="▪"/>
            </a:pPr>
            <a:r>
              <a:rPr lang="pt-PT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Paid option for customers to remove in-app adds</a:t>
            </a:r>
            <a:endParaRPr/>
          </a:p>
          <a:p>
            <a:pPr indent="-184150" lvl="0" marL="271463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oto Sans Symbols"/>
              <a:buChar char="▪"/>
            </a:pPr>
            <a:r>
              <a:rPr lang="pt-PT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Help stores acquiring extra visibility by connecting them with the correct influencers</a:t>
            </a:r>
            <a:br>
              <a:rPr lang="pt-PT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1" lang="pt-PT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(age, zone, income)</a:t>
            </a:r>
            <a:endParaRPr/>
          </a:p>
          <a:p>
            <a:pPr indent="-184150" lvl="0" marL="271463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oto Sans Symbols"/>
              <a:buChar char="▪"/>
            </a:pPr>
            <a:r>
              <a:rPr lang="pt-PT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Offer online marketing consulting services and advanced online presence</a:t>
            </a:r>
            <a:endParaRPr/>
          </a:p>
          <a:p>
            <a:pPr indent="-184150" lvl="0" marL="271463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oto Sans Symbols"/>
              <a:buChar char="▪"/>
            </a:pPr>
            <a:r>
              <a:rPr lang="pt-PT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Offer price, service, employee advisory </a:t>
            </a:r>
            <a:r>
              <a:rPr i="1" lang="pt-PT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(leveraging on in app analytics over booking data)</a:t>
            </a:r>
            <a:r>
              <a:rPr lang="pt-PT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84150" lvl="0" marL="271463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oto Sans Symbols"/>
              <a:buChar char="▪"/>
            </a:pPr>
            <a:r>
              <a:rPr lang="pt-PT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Offer physical store improvement consulting </a:t>
            </a:r>
            <a:endParaRPr/>
          </a:p>
        </p:txBody>
      </p:sp>
      <p:sp>
        <p:nvSpPr>
          <p:cNvPr id="344" name="Google Shape;344;p12"/>
          <p:cNvSpPr txBox="1"/>
          <p:nvPr/>
        </p:nvSpPr>
        <p:spPr>
          <a:xfrm>
            <a:off x="482960" y="1016256"/>
            <a:ext cx="1460057" cy="20005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Profit</a:t>
            </a:r>
            <a:endParaRPr/>
          </a:p>
        </p:txBody>
      </p:sp>
      <p:sp>
        <p:nvSpPr>
          <p:cNvPr id="345" name="Google Shape;345;p12"/>
          <p:cNvSpPr txBox="1"/>
          <p:nvPr/>
        </p:nvSpPr>
        <p:spPr>
          <a:xfrm>
            <a:off x="6931723" y="6312391"/>
            <a:ext cx="146005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/>
          </a:p>
        </p:txBody>
      </p:sp>
      <p:sp>
        <p:nvSpPr>
          <p:cNvPr id="346" name="Google Shape;346;p12"/>
          <p:cNvSpPr/>
          <p:nvPr/>
        </p:nvSpPr>
        <p:spPr>
          <a:xfrm>
            <a:off x="533671" y="1269712"/>
            <a:ext cx="7906707" cy="4902072"/>
          </a:xfrm>
          <a:custGeom>
            <a:rect b="b" l="l" r="r" t="t"/>
            <a:pathLst>
              <a:path extrusionOk="0" h="2168" w="4200">
                <a:moveTo>
                  <a:pt x="0" y="0"/>
                </a:moveTo>
                <a:lnTo>
                  <a:pt x="0" y="2168"/>
                </a:lnTo>
                <a:lnTo>
                  <a:pt x="4200" y="2168"/>
                </a:lnTo>
              </a:path>
            </a:pathLst>
          </a:cu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triangl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2"/>
          <p:cNvSpPr/>
          <p:nvPr/>
        </p:nvSpPr>
        <p:spPr>
          <a:xfrm>
            <a:off x="7647271" y="285750"/>
            <a:ext cx="1093504" cy="212366"/>
          </a:xfrm>
          <a:prstGeom prst="leftRightArrow">
            <a:avLst>
              <a:gd fmla="val 100000" name="adj1"/>
              <a:gd fmla="val 0" name="adj2"/>
            </a:avLst>
          </a:prstGeom>
          <a:noFill/>
          <a:ln>
            <a:noFill/>
          </a:ln>
        </p:spPr>
        <p:txBody>
          <a:bodyPr anchorCtr="0" anchor="t" bIns="27425" lIns="27425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ILLUSTRATIVE</a:t>
            </a:r>
            <a:endParaRPr/>
          </a:p>
        </p:txBody>
      </p:sp>
      <p:cxnSp>
        <p:nvCxnSpPr>
          <p:cNvPr id="348" name="Google Shape;348;p12"/>
          <p:cNvCxnSpPr>
            <a:stCxn id="347" idx="2"/>
            <a:endCxn id="347" idx="4"/>
          </p:cNvCxnSpPr>
          <p:nvPr/>
        </p:nvCxnSpPr>
        <p:spPr>
          <a:xfrm rot="10800000">
            <a:off x="7647271" y="285716"/>
            <a:ext cx="0" cy="2124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12"/>
          <p:cNvCxnSpPr>
            <a:stCxn id="347" idx="4"/>
            <a:endCxn id="347" idx="6"/>
          </p:cNvCxnSpPr>
          <p:nvPr/>
        </p:nvCxnSpPr>
        <p:spPr>
          <a:xfrm>
            <a:off x="7647271" y="285750"/>
            <a:ext cx="1093500" cy="0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0" name="Google Shape;350;p12"/>
          <p:cNvSpPr/>
          <p:nvPr/>
        </p:nvSpPr>
        <p:spPr>
          <a:xfrm>
            <a:off x="7290625" y="6512450"/>
            <a:ext cx="1221000" cy="1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8" y="1588"/>
            <a:ext cx="1587" cy="1587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13"/>
          <p:cNvSpPr txBox="1"/>
          <p:nvPr>
            <p:ph type="title"/>
          </p:nvPr>
        </p:nvSpPr>
        <p:spPr>
          <a:xfrm>
            <a:off x="119063" y="230188"/>
            <a:ext cx="861853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App functionality specs</a:t>
            </a:r>
            <a:endParaRPr/>
          </a:p>
        </p:txBody>
      </p:sp>
      <p:sp>
        <p:nvSpPr>
          <p:cNvPr id="357" name="Google Shape;357;p13"/>
          <p:cNvSpPr/>
          <p:nvPr/>
        </p:nvSpPr>
        <p:spPr>
          <a:xfrm>
            <a:off x="489575" y="1036413"/>
            <a:ext cx="1690147" cy="211859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35921">
              <a:srgbClr val="80808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8" name="Google Shape;358;p13"/>
          <p:cNvPicPr preferRelativeResize="0"/>
          <p:nvPr/>
        </p:nvPicPr>
        <p:blipFill rotWithShape="1">
          <a:blip r:embed="rId4">
            <a:alphaModFix/>
          </a:blip>
          <a:srcRect b="42395" l="0" r="0" t="39091"/>
          <a:stretch/>
        </p:blipFill>
        <p:spPr>
          <a:xfrm>
            <a:off x="582472" y="1368633"/>
            <a:ext cx="1517479" cy="280951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13"/>
          <p:cNvSpPr txBox="1"/>
          <p:nvPr/>
        </p:nvSpPr>
        <p:spPr>
          <a:xfrm>
            <a:off x="891643" y="1981804"/>
            <a:ext cx="834959" cy="203046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Arial"/>
              <a:buNone/>
            </a:pPr>
            <a:r>
              <a:rPr b="1" i="0" lang="pt-PT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Login</a:t>
            </a:r>
            <a:endParaRPr/>
          </a:p>
        </p:txBody>
      </p:sp>
      <p:sp>
        <p:nvSpPr>
          <p:cNvPr id="360" name="Google Shape;360;p13"/>
          <p:cNvSpPr txBox="1"/>
          <p:nvPr/>
        </p:nvSpPr>
        <p:spPr>
          <a:xfrm>
            <a:off x="891643" y="2617873"/>
            <a:ext cx="834959" cy="203046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Arial"/>
              <a:buNone/>
            </a:pPr>
            <a:r>
              <a:rPr b="1" i="0" lang="pt-PT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I’m a busines</a:t>
            </a:r>
            <a:endParaRPr b="1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3"/>
          <p:cNvSpPr txBox="1"/>
          <p:nvPr/>
        </p:nvSpPr>
        <p:spPr>
          <a:xfrm>
            <a:off x="891642" y="2309841"/>
            <a:ext cx="834959" cy="203046"/>
          </a:xfrm>
          <a:prstGeom prst="rect">
            <a:avLst/>
          </a:prstGeom>
          <a:solidFill>
            <a:srgbClr val="C7E7FD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endParaRPr/>
          </a:p>
        </p:txBody>
      </p:sp>
      <p:pic>
        <p:nvPicPr>
          <p:cNvPr id="362" name="Google Shape;362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61815" y="1110771"/>
            <a:ext cx="162915" cy="162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60855" y="1110771"/>
            <a:ext cx="162915" cy="16291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13"/>
          <p:cNvSpPr/>
          <p:nvPr/>
        </p:nvSpPr>
        <p:spPr>
          <a:xfrm>
            <a:off x="2562597" y="1036413"/>
            <a:ext cx="1690147" cy="211859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35921">
              <a:srgbClr val="80808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5" name="Google Shape;365;p13"/>
          <p:cNvPicPr preferRelativeResize="0"/>
          <p:nvPr/>
        </p:nvPicPr>
        <p:blipFill rotWithShape="1">
          <a:blip r:embed="rId4">
            <a:alphaModFix/>
          </a:blip>
          <a:srcRect b="42395" l="0" r="0" t="39091"/>
          <a:stretch/>
        </p:blipFill>
        <p:spPr>
          <a:xfrm>
            <a:off x="2655494" y="1368633"/>
            <a:ext cx="1517479" cy="280951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13"/>
          <p:cNvSpPr txBox="1"/>
          <p:nvPr/>
        </p:nvSpPr>
        <p:spPr>
          <a:xfrm>
            <a:off x="2964665" y="1953187"/>
            <a:ext cx="834959" cy="203046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Arial"/>
              <a:buNone/>
            </a:pPr>
            <a:r>
              <a:rPr b="1" lang="pt-PT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username</a:t>
            </a:r>
            <a:endParaRPr b="1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3"/>
          <p:cNvSpPr txBox="1"/>
          <p:nvPr/>
        </p:nvSpPr>
        <p:spPr>
          <a:xfrm>
            <a:off x="2964664" y="2212264"/>
            <a:ext cx="834959" cy="203046"/>
          </a:xfrm>
          <a:prstGeom prst="rect">
            <a:avLst/>
          </a:prstGeom>
          <a:solidFill>
            <a:srgbClr val="C7E7FD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password</a:t>
            </a:r>
            <a:endParaRPr/>
          </a:p>
        </p:txBody>
      </p:sp>
      <p:pic>
        <p:nvPicPr>
          <p:cNvPr id="368" name="Google Shape;36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34837" y="1110771"/>
            <a:ext cx="162915" cy="162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33877" y="1110771"/>
            <a:ext cx="162915" cy="162915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13"/>
          <p:cNvSpPr/>
          <p:nvPr/>
        </p:nvSpPr>
        <p:spPr>
          <a:xfrm>
            <a:off x="2731618" y="2808214"/>
            <a:ext cx="118371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don’t have an account</a:t>
            </a:r>
            <a:br>
              <a:rPr b="0" lang="pt-PT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pt-PT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endParaRPr/>
          </a:p>
        </p:txBody>
      </p:sp>
      <p:sp>
        <p:nvSpPr>
          <p:cNvPr id="371" name="Google Shape;371;p13"/>
          <p:cNvSpPr/>
          <p:nvPr/>
        </p:nvSpPr>
        <p:spPr>
          <a:xfrm>
            <a:off x="3240358" y="2488391"/>
            <a:ext cx="226086" cy="226086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rgbClr val="808080">
                <a:alpha val="4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IG</a:t>
            </a:r>
            <a:endParaRPr/>
          </a:p>
        </p:txBody>
      </p:sp>
      <p:sp>
        <p:nvSpPr>
          <p:cNvPr id="372" name="Google Shape;372;p13"/>
          <p:cNvSpPr/>
          <p:nvPr/>
        </p:nvSpPr>
        <p:spPr>
          <a:xfrm>
            <a:off x="3618034" y="2488391"/>
            <a:ext cx="226086" cy="226086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rgbClr val="808080">
                <a:alpha val="4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TT</a:t>
            </a:r>
            <a:endParaRPr/>
          </a:p>
        </p:txBody>
      </p:sp>
      <p:sp>
        <p:nvSpPr>
          <p:cNvPr id="373" name="Google Shape;373;p13"/>
          <p:cNvSpPr/>
          <p:nvPr/>
        </p:nvSpPr>
        <p:spPr>
          <a:xfrm>
            <a:off x="2869827" y="2488391"/>
            <a:ext cx="226086" cy="226086"/>
          </a:xfrm>
          <a:prstGeom prst="ellipse">
            <a:avLst/>
          </a:prstGeom>
          <a:solidFill>
            <a:srgbClr val="C7E0FB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rgbClr val="808080">
                <a:alpha val="4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PT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FB</a:t>
            </a:r>
            <a:endParaRPr/>
          </a:p>
        </p:txBody>
      </p:sp>
      <p:sp>
        <p:nvSpPr>
          <p:cNvPr id="374" name="Google Shape;374;p13"/>
          <p:cNvSpPr/>
          <p:nvPr/>
        </p:nvSpPr>
        <p:spPr>
          <a:xfrm>
            <a:off x="489575" y="847877"/>
            <a:ext cx="1690147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 Intro screen</a:t>
            </a:r>
            <a:endParaRPr/>
          </a:p>
        </p:txBody>
      </p:sp>
      <p:sp>
        <p:nvSpPr>
          <p:cNvPr id="375" name="Google Shape;375;p13"/>
          <p:cNvSpPr/>
          <p:nvPr/>
        </p:nvSpPr>
        <p:spPr>
          <a:xfrm>
            <a:off x="2569159" y="847877"/>
            <a:ext cx="1690147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1a. Login Screen</a:t>
            </a:r>
            <a:endParaRPr/>
          </a:p>
        </p:txBody>
      </p:sp>
      <p:sp>
        <p:nvSpPr>
          <p:cNvPr id="376" name="Google Shape;376;p13"/>
          <p:cNvSpPr/>
          <p:nvPr/>
        </p:nvSpPr>
        <p:spPr>
          <a:xfrm>
            <a:off x="4653479" y="1036413"/>
            <a:ext cx="1690147" cy="211859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35921">
              <a:srgbClr val="80808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7" name="Google Shape;377;p13"/>
          <p:cNvPicPr preferRelativeResize="0"/>
          <p:nvPr/>
        </p:nvPicPr>
        <p:blipFill rotWithShape="1">
          <a:blip r:embed="rId4">
            <a:alphaModFix/>
          </a:blip>
          <a:srcRect b="42395" l="0" r="0" t="39091"/>
          <a:stretch/>
        </p:blipFill>
        <p:spPr>
          <a:xfrm>
            <a:off x="4746376" y="1368633"/>
            <a:ext cx="1517479" cy="280951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13"/>
          <p:cNvSpPr txBox="1"/>
          <p:nvPr/>
        </p:nvSpPr>
        <p:spPr>
          <a:xfrm>
            <a:off x="5055547" y="1953187"/>
            <a:ext cx="834959" cy="203046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Arial"/>
              <a:buNone/>
            </a:pPr>
            <a:r>
              <a:rPr b="1" lang="pt-PT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E-mail</a:t>
            </a:r>
            <a:endParaRPr b="1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3"/>
          <p:cNvSpPr txBox="1"/>
          <p:nvPr/>
        </p:nvSpPr>
        <p:spPr>
          <a:xfrm>
            <a:off x="5055546" y="2212264"/>
            <a:ext cx="834959" cy="203046"/>
          </a:xfrm>
          <a:prstGeom prst="rect">
            <a:avLst/>
          </a:prstGeom>
          <a:solidFill>
            <a:srgbClr val="C7E7FD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password</a:t>
            </a:r>
            <a:endParaRPr/>
          </a:p>
        </p:txBody>
      </p:sp>
      <p:pic>
        <p:nvPicPr>
          <p:cNvPr id="380" name="Google Shape;380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25719" y="1110771"/>
            <a:ext cx="162915" cy="162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24759" y="1110771"/>
            <a:ext cx="162915" cy="162915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13"/>
          <p:cNvSpPr/>
          <p:nvPr/>
        </p:nvSpPr>
        <p:spPr>
          <a:xfrm>
            <a:off x="4822500" y="2808214"/>
            <a:ext cx="118371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have an account </a:t>
            </a:r>
            <a:br>
              <a:rPr b="0" lang="pt-PT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pt-PT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 IN</a:t>
            </a:r>
            <a:endParaRPr/>
          </a:p>
        </p:txBody>
      </p:sp>
      <p:sp>
        <p:nvSpPr>
          <p:cNvPr id="383" name="Google Shape;383;p13"/>
          <p:cNvSpPr/>
          <p:nvPr/>
        </p:nvSpPr>
        <p:spPr>
          <a:xfrm>
            <a:off x="5331240" y="2488391"/>
            <a:ext cx="226086" cy="226086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rgbClr val="808080">
                <a:alpha val="4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IG</a:t>
            </a:r>
            <a:endParaRPr/>
          </a:p>
        </p:txBody>
      </p:sp>
      <p:sp>
        <p:nvSpPr>
          <p:cNvPr id="384" name="Google Shape;384;p13"/>
          <p:cNvSpPr/>
          <p:nvPr/>
        </p:nvSpPr>
        <p:spPr>
          <a:xfrm>
            <a:off x="5708916" y="2488391"/>
            <a:ext cx="226086" cy="226086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rgbClr val="808080">
                <a:alpha val="4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TT</a:t>
            </a:r>
            <a:endParaRPr/>
          </a:p>
        </p:txBody>
      </p:sp>
      <p:sp>
        <p:nvSpPr>
          <p:cNvPr id="385" name="Google Shape;385;p13"/>
          <p:cNvSpPr/>
          <p:nvPr/>
        </p:nvSpPr>
        <p:spPr>
          <a:xfrm>
            <a:off x="4960709" y="2488391"/>
            <a:ext cx="226086" cy="226086"/>
          </a:xfrm>
          <a:prstGeom prst="ellipse">
            <a:avLst/>
          </a:prstGeom>
          <a:solidFill>
            <a:srgbClr val="C7E0FB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rgbClr val="808080">
                <a:alpha val="4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PT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FB</a:t>
            </a:r>
            <a:endParaRPr/>
          </a:p>
        </p:txBody>
      </p:sp>
      <p:sp>
        <p:nvSpPr>
          <p:cNvPr id="386" name="Google Shape;386;p13"/>
          <p:cNvSpPr/>
          <p:nvPr/>
        </p:nvSpPr>
        <p:spPr>
          <a:xfrm>
            <a:off x="4660041" y="847877"/>
            <a:ext cx="1690147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1b. Register Screen</a:t>
            </a:r>
            <a:endParaRPr/>
          </a:p>
        </p:txBody>
      </p:sp>
      <p:sp>
        <p:nvSpPr>
          <p:cNvPr id="387" name="Google Shape;387;p13"/>
          <p:cNvSpPr txBox="1"/>
          <p:nvPr/>
        </p:nvSpPr>
        <p:spPr>
          <a:xfrm>
            <a:off x="5055547" y="1703273"/>
            <a:ext cx="834959" cy="2030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username</a:t>
            </a:r>
            <a:endParaRPr/>
          </a:p>
        </p:txBody>
      </p:sp>
      <p:sp>
        <p:nvSpPr>
          <p:cNvPr id="388" name="Google Shape;388;p13"/>
          <p:cNvSpPr/>
          <p:nvPr/>
        </p:nvSpPr>
        <p:spPr>
          <a:xfrm>
            <a:off x="6744361" y="1036413"/>
            <a:ext cx="1690147" cy="211859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35921">
              <a:srgbClr val="80808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3"/>
          <p:cNvSpPr/>
          <p:nvPr/>
        </p:nvSpPr>
        <p:spPr>
          <a:xfrm>
            <a:off x="6750923" y="604128"/>
            <a:ext cx="16901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1c. Business login and register</a:t>
            </a:r>
            <a:br>
              <a:rPr b="1" lang="pt-PT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pt-PT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2a1. Review screen</a:t>
            </a:r>
            <a:br>
              <a:rPr b="1" lang="pt-PT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pt-PT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2c. Profile screen</a:t>
            </a:r>
            <a:endParaRPr/>
          </a:p>
        </p:txBody>
      </p:sp>
      <p:sp>
        <p:nvSpPr>
          <p:cNvPr id="390" name="Google Shape;390;p13"/>
          <p:cNvSpPr/>
          <p:nvPr/>
        </p:nvSpPr>
        <p:spPr>
          <a:xfrm rot="-3123533">
            <a:off x="6517175" y="2048511"/>
            <a:ext cx="2097027" cy="215444"/>
          </a:xfrm>
          <a:prstGeom prst="rect">
            <a:avLst/>
          </a:prstGeom>
          <a:solidFill>
            <a:srgbClr val="FEE5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TBD</a:t>
            </a:r>
            <a:endParaRPr/>
          </a:p>
        </p:txBody>
      </p:sp>
      <p:sp>
        <p:nvSpPr>
          <p:cNvPr id="391" name="Google Shape;391;p13"/>
          <p:cNvSpPr/>
          <p:nvPr/>
        </p:nvSpPr>
        <p:spPr>
          <a:xfrm>
            <a:off x="489575" y="3763964"/>
            <a:ext cx="1690147" cy="211859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35921">
              <a:srgbClr val="80808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2" name="Google Shape;392;p13"/>
          <p:cNvPicPr preferRelativeResize="0"/>
          <p:nvPr/>
        </p:nvPicPr>
        <p:blipFill rotWithShape="1">
          <a:blip r:embed="rId4">
            <a:alphaModFix/>
          </a:blip>
          <a:srcRect b="42395" l="0" r="0" t="39091"/>
          <a:stretch/>
        </p:blipFill>
        <p:spPr>
          <a:xfrm>
            <a:off x="582472" y="3889871"/>
            <a:ext cx="1517479" cy="280951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13"/>
          <p:cNvSpPr/>
          <p:nvPr/>
        </p:nvSpPr>
        <p:spPr>
          <a:xfrm>
            <a:off x="489575" y="3575428"/>
            <a:ext cx="1690147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Main Page</a:t>
            </a:r>
            <a:endParaRPr/>
          </a:p>
        </p:txBody>
      </p:sp>
      <p:sp>
        <p:nvSpPr>
          <p:cNvPr id="394" name="Google Shape;394;p13"/>
          <p:cNvSpPr/>
          <p:nvPr/>
        </p:nvSpPr>
        <p:spPr>
          <a:xfrm rot="-5400000">
            <a:off x="1973367" y="3834742"/>
            <a:ext cx="161582" cy="129086"/>
          </a:xfrm>
          <a:custGeom>
            <a:rect b="b" l="l" r="r" t="t"/>
            <a:pathLst>
              <a:path extrusionOk="0" h="2552" w="3198">
                <a:moveTo>
                  <a:pt x="3128" y="2412"/>
                </a:moveTo>
                <a:cubicBezTo>
                  <a:pt x="2871" y="2412"/>
                  <a:pt x="2871" y="2412"/>
                  <a:pt x="2871" y="2412"/>
                </a:cubicBezTo>
                <a:cubicBezTo>
                  <a:pt x="2871" y="70"/>
                  <a:pt x="2871" y="70"/>
                  <a:pt x="2871" y="70"/>
                </a:cubicBezTo>
                <a:cubicBezTo>
                  <a:pt x="2871" y="32"/>
                  <a:pt x="2839" y="0"/>
                  <a:pt x="2801" y="0"/>
                </a:cubicBezTo>
                <a:cubicBezTo>
                  <a:pt x="2198" y="0"/>
                  <a:pt x="2198" y="0"/>
                  <a:pt x="2198" y="0"/>
                </a:cubicBezTo>
                <a:cubicBezTo>
                  <a:pt x="2159" y="0"/>
                  <a:pt x="2128" y="32"/>
                  <a:pt x="2128" y="70"/>
                </a:cubicBezTo>
                <a:cubicBezTo>
                  <a:pt x="2128" y="2412"/>
                  <a:pt x="2128" y="2412"/>
                  <a:pt x="2128" y="2412"/>
                </a:cubicBezTo>
                <a:cubicBezTo>
                  <a:pt x="1970" y="2412"/>
                  <a:pt x="1970" y="2412"/>
                  <a:pt x="1970" y="2412"/>
                </a:cubicBezTo>
                <a:cubicBezTo>
                  <a:pt x="1970" y="471"/>
                  <a:pt x="1970" y="471"/>
                  <a:pt x="1970" y="471"/>
                </a:cubicBezTo>
                <a:cubicBezTo>
                  <a:pt x="1970" y="432"/>
                  <a:pt x="1939" y="401"/>
                  <a:pt x="1900" y="401"/>
                </a:cubicBezTo>
                <a:cubicBezTo>
                  <a:pt x="1298" y="401"/>
                  <a:pt x="1298" y="401"/>
                  <a:pt x="1298" y="401"/>
                </a:cubicBezTo>
                <a:cubicBezTo>
                  <a:pt x="1259" y="401"/>
                  <a:pt x="1228" y="432"/>
                  <a:pt x="1228" y="471"/>
                </a:cubicBezTo>
                <a:cubicBezTo>
                  <a:pt x="1228" y="2412"/>
                  <a:pt x="1228" y="2412"/>
                  <a:pt x="1228" y="2412"/>
                </a:cubicBezTo>
                <a:cubicBezTo>
                  <a:pt x="1070" y="2412"/>
                  <a:pt x="1070" y="2412"/>
                  <a:pt x="1070" y="2412"/>
                </a:cubicBezTo>
                <a:cubicBezTo>
                  <a:pt x="1070" y="1272"/>
                  <a:pt x="1070" y="1272"/>
                  <a:pt x="1070" y="1272"/>
                </a:cubicBezTo>
                <a:cubicBezTo>
                  <a:pt x="1070" y="1233"/>
                  <a:pt x="1039" y="1202"/>
                  <a:pt x="1000" y="1202"/>
                </a:cubicBezTo>
                <a:cubicBezTo>
                  <a:pt x="397" y="1202"/>
                  <a:pt x="397" y="1202"/>
                  <a:pt x="397" y="1202"/>
                </a:cubicBezTo>
                <a:cubicBezTo>
                  <a:pt x="359" y="1202"/>
                  <a:pt x="327" y="1233"/>
                  <a:pt x="327" y="1272"/>
                </a:cubicBezTo>
                <a:cubicBezTo>
                  <a:pt x="327" y="2412"/>
                  <a:pt x="327" y="2412"/>
                  <a:pt x="327" y="2412"/>
                </a:cubicBezTo>
                <a:cubicBezTo>
                  <a:pt x="70" y="2412"/>
                  <a:pt x="70" y="2412"/>
                  <a:pt x="70" y="2412"/>
                </a:cubicBezTo>
                <a:cubicBezTo>
                  <a:pt x="32" y="2412"/>
                  <a:pt x="0" y="2443"/>
                  <a:pt x="0" y="2482"/>
                </a:cubicBezTo>
                <a:cubicBezTo>
                  <a:pt x="0" y="2520"/>
                  <a:pt x="32" y="2552"/>
                  <a:pt x="70" y="2552"/>
                </a:cubicBezTo>
                <a:cubicBezTo>
                  <a:pt x="3128" y="2552"/>
                  <a:pt x="3128" y="2552"/>
                  <a:pt x="3128" y="2552"/>
                </a:cubicBezTo>
                <a:cubicBezTo>
                  <a:pt x="3166" y="2552"/>
                  <a:pt x="3198" y="2520"/>
                  <a:pt x="3198" y="2482"/>
                </a:cubicBezTo>
                <a:cubicBezTo>
                  <a:pt x="3198" y="2443"/>
                  <a:pt x="3166" y="2412"/>
                  <a:pt x="3128" y="2412"/>
                </a:cubicBezTo>
                <a:close/>
                <a:moveTo>
                  <a:pt x="2268" y="140"/>
                </a:moveTo>
                <a:cubicBezTo>
                  <a:pt x="2731" y="140"/>
                  <a:pt x="2731" y="140"/>
                  <a:pt x="2731" y="140"/>
                </a:cubicBezTo>
                <a:cubicBezTo>
                  <a:pt x="2731" y="2404"/>
                  <a:pt x="2731" y="2404"/>
                  <a:pt x="2731" y="2404"/>
                </a:cubicBezTo>
                <a:cubicBezTo>
                  <a:pt x="2268" y="2404"/>
                  <a:pt x="2268" y="2404"/>
                  <a:pt x="2268" y="2404"/>
                </a:cubicBezTo>
                <a:lnTo>
                  <a:pt x="2268" y="140"/>
                </a:lnTo>
                <a:close/>
                <a:moveTo>
                  <a:pt x="1368" y="541"/>
                </a:moveTo>
                <a:cubicBezTo>
                  <a:pt x="1830" y="541"/>
                  <a:pt x="1830" y="541"/>
                  <a:pt x="1830" y="541"/>
                </a:cubicBezTo>
                <a:cubicBezTo>
                  <a:pt x="1830" y="2404"/>
                  <a:pt x="1830" y="2404"/>
                  <a:pt x="1830" y="2404"/>
                </a:cubicBezTo>
                <a:cubicBezTo>
                  <a:pt x="1368" y="2404"/>
                  <a:pt x="1368" y="2404"/>
                  <a:pt x="1368" y="2404"/>
                </a:cubicBezTo>
                <a:lnTo>
                  <a:pt x="1368" y="541"/>
                </a:lnTo>
                <a:close/>
                <a:moveTo>
                  <a:pt x="467" y="1342"/>
                </a:moveTo>
                <a:cubicBezTo>
                  <a:pt x="930" y="1342"/>
                  <a:pt x="930" y="1342"/>
                  <a:pt x="930" y="1342"/>
                </a:cubicBezTo>
                <a:cubicBezTo>
                  <a:pt x="930" y="2404"/>
                  <a:pt x="930" y="2404"/>
                  <a:pt x="930" y="2404"/>
                </a:cubicBezTo>
                <a:cubicBezTo>
                  <a:pt x="467" y="2404"/>
                  <a:pt x="467" y="2404"/>
                  <a:pt x="467" y="2404"/>
                </a:cubicBezTo>
                <a:lnTo>
                  <a:pt x="467" y="134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13"/>
          <p:cNvSpPr txBox="1"/>
          <p:nvPr/>
        </p:nvSpPr>
        <p:spPr>
          <a:xfrm>
            <a:off x="601620" y="4388380"/>
            <a:ext cx="1479181" cy="435249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Arial"/>
              <a:buNone/>
            </a:pPr>
            <a:r>
              <a:rPr b="1" lang="pt-PT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Featured stores</a:t>
            </a:r>
            <a:br>
              <a:rPr b="1" lang="pt-PT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pt-PT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(scroll horizontal)</a:t>
            </a:r>
            <a:endParaRPr b="1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13"/>
          <p:cNvSpPr txBox="1"/>
          <p:nvPr/>
        </p:nvSpPr>
        <p:spPr>
          <a:xfrm>
            <a:off x="601620" y="4874298"/>
            <a:ext cx="1479181" cy="435249"/>
          </a:xfrm>
          <a:prstGeom prst="rect">
            <a:avLst/>
          </a:prstGeom>
          <a:solidFill>
            <a:srgbClr val="C7E7FD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Main services</a:t>
            </a:r>
            <a:br>
              <a:rPr b="1" lang="pt-PT" sz="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pt-PT" sz="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(in 6 squares – 2x3) </a:t>
            </a:r>
            <a:endParaRPr/>
          </a:p>
        </p:txBody>
      </p:sp>
      <p:sp>
        <p:nvSpPr>
          <p:cNvPr id="397" name="Google Shape;397;p13"/>
          <p:cNvSpPr txBox="1"/>
          <p:nvPr/>
        </p:nvSpPr>
        <p:spPr>
          <a:xfrm>
            <a:off x="703155" y="4208942"/>
            <a:ext cx="1222464" cy="11461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location</a:t>
            </a:r>
            <a:endParaRPr/>
          </a:p>
        </p:txBody>
      </p:sp>
      <p:sp>
        <p:nvSpPr>
          <p:cNvPr id="398" name="Google Shape;398;p13"/>
          <p:cNvSpPr/>
          <p:nvPr/>
        </p:nvSpPr>
        <p:spPr>
          <a:xfrm>
            <a:off x="601619" y="5385554"/>
            <a:ext cx="1479181" cy="198816"/>
          </a:xfrm>
          <a:prstGeom prst="rect">
            <a:avLst/>
          </a:prstGeom>
          <a:solidFill>
            <a:srgbClr val="C7E7FD">
              <a:alpha val="20000"/>
            </a:srgbClr>
          </a:solidFill>
          <a:ln cap="flat" cmpd="sng" w="1905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9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Scroll down list</a:t>
            </a:r>
            <a:endParaRPr/>
          </a:p>
        </p:txBody>
      </p:sp>
      <p:sp>
        <p:nvSpPr>
          <p:cNvPr id="399" name="Google Shape;399;p13"/>
          <p:cNvSpPr/>
          <p:nvPr/>
        </p:nvSpPr>
        <p:spPr>
          <a:xfrm>
            <a:off x="1126253" y="5662712"/>
            <a:ext cx="416789" cy="15442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rgbClr val="808080">
                <a:alpha val="4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Favorite</a:t>
            </a:r>
            <a:endParaRPr/>
          </a:p>
        </p:txBody>
      </p:sp>
      <p:sp>
        <p:nvSpPr>
          <p:cNvPr id="400" name="Google Shape;400;p13"/>
          <p:cNvSpPr/>
          <p:nvPr/>
        </p:nvSpPr>
        <p:spPr>
          <a:xfrm>
            <a:off x="1626483" y="5662712"/>
            <a:ext cx="416789" cy="15442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rgbClr val="808080">
                <a:alpha val="4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Profile</a:t>
            </a:r>
            <a:endParaRPr/>
          </a:p>
        </p:txBody>
      </p:sp>
      <p:sp>
        <p:nvSpPr>
          <p:cNvPr id="401" name="Google Shape;401;p13"/>
          <p:cNvSpPr/>
          <p:nvPr/>
        </p:nvSpPr>
        <p:spPr>
          <a:xfrm>
            <a:off x="597499" y="5662712"/>
            <a:ext cx="416789" cy="154420"/>
          </a:xfrm>
          <a:prstGeom prst="rect">
            <a:avLst/>
          </a:prstGeom>
          <a:solidFill>
            <a:srgbClr val="C7E0FB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rgbClr val="808080">
                <a:alpha val="4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PT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Review</a:t>
            </a:r>
            <a:endParaRPr/>
          </a:p>
        </p:txBody>
      </p:sp>
      <p:sp>
        <p:nvSpPr>
          <p:cNvPr id="402" name="Google Shape;402;p13"/>
          <p:cNvSpPr/>
          <p:nvPr/>
        </p:nvSpPr>
        <p:spPr>
          <a:xfrm>
            <a:off x="2580585" y="3763964"/>
            <a:ext cx="1690147" cy="211859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35921">
              <a:srgbClr val="80808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13"/>
          <p:cNvSpPr/>
          <p:nvPr/>
        </p:nvSpPr>
        <p:spPr>
          <a:xfrm>
            <a:off x="2580585" y="3575428"/>
            <a:ext cx="1690147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2a2. Give a Review</a:t>
            </a:r>
            <a:endParaRPr/>
          </a:p>
        </p:txBody>
      </p:sp>
      <p:sp>
        <p:nvSpPr>
          <p:cNvPr id="404" name="Google Shape;404;p13"/>
          <p:cNvSpPr/>
          <p:nvPr/>
        </p:nvSpPr>
        <p:spPr>
          <a:xfrm rot="-5400000">
            <a:off x="4064377" y="3834742"/>
            <a:ext cx="161582" cy="129086"/>
          </a:xfrm>
          <a:custGeom>
            <a:rect b="b" l="l" r="r" t="t"/>
            <a:pathLst>
              <a:path extrusionOk="0" h="2552" w="3198">
                <a:moveTo>
                  <a:pt x="3128" y="2412"/>
                </a:moveTo>
                <a:cubicBezTo>
                  <a:pt x="2871" y="2412"/>
                  <a:pt x="2871" y="2412"/>
                  <a:pt x="2871" y="2412"/>
                </a:cubicBezTo>
                <a:cubicBezTo>
                  <a:pt x="2871" y="70"/>
                  <a:pt x="2871" y="70"/>
                  <a:pt x="2871" y="70"/>
                </a:cubicBezTo>
                <a:cubicBezTo>
                  <a:pt x="2871" y="32"/>
                  <a:pt x="2839" y="0"/>
                  <a:pt x="2801" y="0"/>
                </a:cubicBezTo>
                <a:cubicBezTo>
                  <a:pt x="2198" y="0"/>
                  <a:pt x="2198" y="0"/>
                  <a:pt x="2198" y="0"/>
                </a:cubicBezTo>
                <a:cubicBezTo>
                  <a:pt x="2159" y="0"/>
                  <a:pt x="2128" y="32"/>
                  <a:pt x="2128" y="70"/>
                </a:cubicBezTo>
                <a:cubicBezTo>
                  <a:pt x="2128" y="2412"/>
                  <a:pt x="2128" y="2412"/>
                  <a:pt x="2128" y="2412"/>
                </a:cubicBezTo>
                <a:cubicBezTo>
                  <a:pt x="1970" y="2412"/>
                  <a:pt x="1970" y="2412"/>
                  <a:pt x="1970" y="2412"/>
                </a:cubicBezTo>
                <a:cubicBezTo>
                  <a:pt x="1970" y="471"/>
                  <a:pt x="1970" y="471"/>
                  <a:pt x="1970" y="471"/>
                </a:cubicBezTo>
                <a:cubicBezTo>
                  <a:pt x="1970" y="432"/>
                  <a:pt x="1939" y="401"/>
                  <a:pt x="1900" y="401"/>
                </a:cubicBezTo>
                <a:cubicBezTo>
                  <a:pt x="1298" y="401"/>
                  <a:pt x="1298" y="401"/>
                  <a:pt x="1298" y="401"/>
                </a:cubicBezTo>
                <a:cubicBezTo>
                  <a:pt x="1259" y="401"/>
                  <a:pt x="1228" y="432"/>
                  <a:pt x="1228" y="471"/>
                </a:cubicBezTo>
                <a:cubicBezTo>
                  <a:pt x="1228" y="2412"/>
                  <a:pt x="1228" y="2412"/>
                  <a:pt x="1228" y="2412"/>
                </a:cubicBezTo>
                <a:cubicBezTo>
                  <a:pt x="1070" y="2412"/>
                  <a:pt x="1070" y="2412"/>
                  <a:pt x="1070" y="2412"/>
                </a:cubicBezTo>
                <a:cubicBezTo>
                  <a:pt x="1070" y="1272"/>
                  <a:pt x="1070" y="1272"/>
                  <a:pt x="1070" y="1272"/>
                </a:cubicBezTo>
                <a:cubicBezTo>
                  <a:pt x="1070" y="1233"/>
                  <a:pt x="1039" y="1202"/>
                  <a:pt x="1000" y="1202"/>
                </a:cubicBezTo>
                <a:cubicBezTo>
                  <a:pt x="397" y="1202"/>
                  <a:pt x="397" y="1202"/>
                  <a:pt x="397" y="1202"/>
                </a:cubicBezTo>
                <a:cubicBezTo>
                  <a:pt x="359" y="1202"/>
                  <a:pt x="327" y="1233"/>
                  <a:pt x="327" y="1272"/>
                </a:cubicBezTo>
                <a:cubicBezTo>
                  <a:pt x="327" y="2412"/>
                  <a:pt x="327" y="2412"/>
                  <a:pt x="327" y="2412"/>
                </a:cubicBezTo>
                <a:cubicBezTo>
                  <a:pt x="70" y="2412"/>
                  <a:pt x="70" y="2412"/>
                  <a:pt x="70" y="2412"/>
                </a:cubicBezTo>
                <a:cubicBezTo>
                  <a:pt x="32" y="2412"/>
                  <a:pt x="0" y="2443"/>
                  <a:pt x="0" y="2482"/>
                </a:cubicBezTo>
                <a:cubicBezTo>
                  <a:pt x="0" y="2520"/>
                  <a:pt x="32" y="2552"/>
                  <a:pt x="70" y="2552"/>
                </a:cubicBezTo>
                <a:cubicBezTo>
                  <a:pt x="3128" y="2552"/>
                  <a:pt x="3128" y="2552"/>
                  <a:pt x="3128" y="2552"/>
                </a:cubicBezTo>
                <a:cubicBezTo>
                  <a:pt x="3166" y="2552"/>
                  <a:pt x="3198" y="2520"/>
                  <a:pt x="3198" y="2482"/>
                </a:cubicBezTo>
                <a:cubicBezTo>
                  <a:pt x="3198" y="2443"/>
                  <a:pt x="3166" y="2412"/>
                  <a:pt x="3128" y="2412"/>
                </a:cubicBezTo>
                <a:close/>
                <a:moveTo>
                  <a:pt x="2268" y="140"/>
                </a:moveTo>
                <a:cubicBezTo>
                  <a:pt x="2731" y="140"/>
                  <a:pt x="2731" y="140"/>
                  <a:pt x="2731" y="140"/>
                </a:cubicBezTo>
                <a:cubicBezTo>
                  <a:pt x="2731" y="2404"/>
                  <a:pt x="2731" y="2404"/>
                  <a:pt x="2731" y="2404"/>
                </a:cubicBezTo>
                <a:cubicBezTo>
                  <a:pt x="2268" y="2404"/>
                  <a:pt x="2268" y="2404"/>
                  <a:pt x="2268" y="2404"/>
                </a:cubicBezTo>
                <a:lnTo>
                  <a:pt x="2268" y="140"/>
                </a:lnTo>
                <a:close/>
                <a:moveTo>
                  <a:pt x="1368" y="541"/>
                </a:moveTo>
                <a:cubicBezTo>
                  <a:pt x="1830" y="541"/>
                  <a:pt x="1830" y="541"/>
                  <a:pt x="1830" y="541"/>
                </a:cubicBezTo>
                <a:cubicBezTo>
                  <a:pt x="1830" y="2404"/>
                  <a:pt x="1830" y="2404"/>
                  <a:pt x="1830" y="2404"/>
                </a:cubicBezTo>
                <a:cubicBezTo>
                  <a:pt x="1368" y="2404"/>
                  <a:pt x="1368" y="2404"/>
                  <a:pt x="1368" y="2404"/>
                </a:cubicBezTo>
                <a:lnTo>
                  <a:pt x="1368" y="541"/>
                </a:lnTo>
                <a:close/>
                <a:moveTo>
                  <a:pt x="467" y="1342"/>
                </a:moveTo>
                <a:cubicBezTo>
                  <a:pt x="930" y="1342"/>
                  <a:pt x="930" y="1342"/>
                  <a:pt x="930" y="1342"/>
                </a:cubicBezTo>
                <a:cubicBezTo>
                  <a:pt x="930" y="2404"/>
                  <a:pt x="930" y="2404"/>
                  <a:pt x="930" y="2404"/>
                </a:cubicBezTo>
                <a:cubicBezTo>
                  <a:pt x="467" y="2404"/>
                  <a:pt x="467" y="2404"/>
                  <a:pt x="467" y="2404"/>
                </a:cubicBezTo>
                <a:lnTo>
                  <a:pt x="467" y="134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13"/>
          <p:cNvSpPr txBox="1"/>
          <p:nvPr/>
        </p:nvSpPr>
        <p:spPr>
          <a:xfrm>
            <a:off x="2647130" y="4388380"/>
            <a:ext cx="1570180" cy="435249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txBody>
          <a:bodyPr anchorCtr="0" anchor="b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Arial"/>
              <a:buNone/>
            </a:pPr>
            <a:r>
              <a:rPr b="1" lang="pt-PT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Positive options (mandatory)</a:t>
            </a:r>
            <a:endParaRPr b="1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3"/>
          <p:cNvSpPr/>
          <p:nvPr/>
        </p:nvSpPr>
        <p:spPr>
          <a:xfrm>
            <a:off x="2692629" y="5385554"/>
            <a:ext cx="1479181" cy="198816"/>
          </a:xfrm>
          <a:prstGeom prst="rect">
            <a:avLst/>
          </a:prstGeom>
          <a:solidFill>
            <a:srgbClr val="C7E7FD">
              <a:alpha val="20000"/>
            </a:srgbClr>
          </a:solidFill>
          <a:ln cap="flat" cmpd="sng" w="1905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9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Comment box (optional)</a:t>
            </a:r>
            <a:endParaRPr/>
          </a:p>
        </p:txBody>
      </p:sp>
      <p:sp>
        <p:nvSpPr>
          <p:cNvPr id="407" name="Google Shape;407;p13"/>
          <p:cNvSpPr/>
          <p:nvPr/>
        </p:nvSpPr>
        <p:spPr>
          <a:xfrm>
            <a:off x="3217263" y="5662712"/>
            <a:ext cx="416789" cy="15442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rgbClr val="808080">
                <a:alpha val="4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Favorite</a:t>
            </a:r>
            <a:endParaRPr/>
          </a:p>
        </p:txBody>
      </p:sp>
      <p:sp>
        <p:nvSpPr>
          <p:cNvPr id="408" name="Google Shape;408;p13"/>
          <p:cNvSpPr/>
          <p:nvPr/>
        </p:nvSpPr>
        <p:spPr>
          <a:xfrm>
            <a:off x="3717493" y="5662712"/>
            <a:ext cx="416789" cy="15442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rgbClr val="808080">
                <a:alpha val="4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Profile</a:t>
            </a:r>
            <a:endParaRPr/>
          </a:p>
        </p:txBody>
      </p:sp>
      <p:sp>
        <p:nvSpPr>
          <p:cNvPr id="409" name="Google Shape;409;p13"/>
          <p:cNvSpPr/>
          <p:nvPr/>
        </p:nvSpPr>
        <p:spPr>
          <a:xfrm>
            <a:off x="2688509" y="5662712"/>
            <a:ext cx="416789" cy="154420"/>
          </a:xfrm>
          <a:prstGeom prst="rect">
            <a:avLst/>
          </a:prstGeom>
          <a:solidFill>
            <a:srgbClr val="C7E0FB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rgbClr val="808080">
                <a:alpha val="4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PT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Review</a:t>
            </a:r>
            <a:endParaRPr/>
          </a:p>
        </p:txBody>
      </p:sp>
      <p:sp>
        <p:nvSpPr>
          <p:cNvPr id="410" name="Google Shape;410;p13"/>
          <p:cNvSpPr/>
          <p:nvPr/>
        </p:nvSpPr>
        <p:spPr>
          <a:xfrm>
            <a:off x="4653479" y="3763964"/>
            <a:ext cx="1690147" cy="211859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35921">
              <a:srgbClr val="80808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1" name="Google Shape;411;p13"/>
          <p:cNvPicPr preferRelativeResize="0"/>
          <p:nvPr/>
        </p:nvPicPr>
        <p:blipFill rotWithShape="1">
          <a:blip r:embed="rId4">
            <a:alphaModFix/>
          </a:blip>
          <a:srcRect b="42395" l="0" r="0" t="39091"/>
          <a:stretch/>
        </p:blipFill>
        <p:spPr>
          <a:xfrm>
            <a:off x="4746376" y="3889871"/>
            <a:ext cx="1517479" cy="280951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13"/>
          <p:cNvSpPr/>
          <p:nvPr/>
        </p:nvSpPr>
        <p:spPr>
          <a:xfrm>
            <a:off x="4653479" y="3575428"/>
            <a:ext cx="1690147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2b1. Favorite Screen</a:t>
            </a:r>
            <a:endParaRPr/>
          </a:p>
        </p:txBody>
      </p:sp>
      <p:sp>
        <p:nvSpPr>
          <p:cNvPr id="413" name="Google Shape;413;p13"/>
          <p:cNvSpPr/>
          <p:nvPr/>
        </p:nvSpPr>
        <p:spPr>
          <a:xfrm rot="-5400000">
            <a:off x="6137271" y="3834742"/>
            <a:ext cx="161582" cy="129086"/>
          </a:xfrm>
          <a:custGeom>
            <a:rect b="b" l="l" r="r" t="t"/>
            <a:pathLst>
              <a:path extrusionOk="0" h="2552" w="3198">
                <a:moveTo>
                  <a:pt x="3128" y="2412"/>
                </a:moveTo>
                <a:cubicBezTo>
                  <a:pt x="2871" y="2412"/>
                  <a:pt x="2871" y="2412"/>
                  <a:pt x="2871" y="2412"/>
                </a:cubicBezTo>
                <a:cubicBezTo>
                  <a:pt x="2871" y="70"/>
                  <a:pt x="2871" y="70"/>
                  <a:pt x="2871" y="70"/>
                </a:cubicBezTo>
                <a:cubicBezTo>
                  <a:pt x="2871" y="32"/>
                  <a:pt x="2839" y="0"/>
                  <a:pt x="2801" y="0"/>
                </a:cubicBezTo>
                <a:cubicBezTo>
                  <a:pt x="2198" y="0"/>
                  <a:pt x="2198" y="0"/>
                  <a:pt x="2198" y="0"/>
                </a:cubicBezTo>
                <a:cubicBezTo>
                  <a:pt x="2159" y="0"/>
                  <a:pt x="2128" y="32"/>
                  <a:pt x="2128" y="70"/>
                </a:cubicBezTo>
                <a:cubicBezTo>
                  <a:pt x="2128" y="2412"/>
                  <a:pt x="2128" y="2412"/>
                  <a:pt x="2128" y="2412"/>
                </a:cubicBezTo>
                <a:cubicBezTo>
                  <a:pt x="1970" y="2412"/>
                  <a:pt x="1970" y="2412"/>
                  <a:pt x="1970" y="2412"/>
                </a:cubicBezTo>
                <a:cubicBezTo>
                  <a:pt x="1970" y="471"/>
                  <a:pt x="1970" y="471"/>
                  <a:pt x="1970" y="471"/>
                </a:cubicBezTo>
                <a:cubicBezTo>
                  <a:pt x="1970" y="432"/>
                  <a:pt x="1939" y="401"/>
                  <a:pt x="1900" y="401"/>
                </a:cubicBezTo>
                <a:cubicBezTo>
                  <a:pt x="1298" y="401"/>
                  <a:pt x="1298" y="401"/>
                  <a:pt x="1298" y="401"/>
                </a:cubicBezTo>
                <a:cubicBezTo>
                  <a:pt x="1259" y="401"/>
                  <a:pt x="1228" y="432"/>
                  <a:pt x="1228" y="471"/>
                </a:cubicBezTo>
                <a:cubicBezTo>
                  <a:pt x="1228" y="2412"/>
                  <a:pt x="1228" y="2412"/>
                  <a:pt x="1228" y="2412"/>
                </a:cubicBezTo>
                <a:cubicBezTo>
                  <a:pt x="1070" y="2412"/>
                  <a:pt x="1070" y="2412"/>
                  <a:pt x="1070" y="2412"/>
                </a:cubicBezTo>
                <a:cubicBezTo>
                  <a:pt x="1070" y="1272"/>
                  <a:pt x="1070" y="1272"/>
                  <a:pt x="1070" y="1272"/>
                </a:cubicBezTo>
                <a:cubicBezTo>
                  <a:pt x="1070" y="1233"/>
                  <a:pt x="1039" y="1202"/>
                  <a:pt x="1000" y="1202"/>
                </a:cubicBezTo>
                <a:cubicBezTo>
                  <a:pt x="397" y="1202"/>
                  <a:pt x="397" y="1202"/>
                  <a:pt x="397" y="1202"/>
                </a:cubicBezTo>
                <a:cubicBezTo>
                  <a:pt x="359" y="1202"/>
                  <a:pt x="327" y="1233"/>
                  <a:pt x="327" y="1272"/>
                </a:cubicBezTo>
                <a:cubicBezTo>
                  <a:pt x="327" y="2412"/>
                  <a:pt x="327" y="2412"/>
                  <a:pt x="327" y="2412"/>
                </a:cubicBezTo>
                <a:cubicBezTo>
                  <a:pt x="70" y="2412"/>
                  <a:pt x="70" y="2412"/>
                  <a:pt x="70" y="2412"/>
                </a:cubicBezTo>
                <a:cubicBezTo>
                  <a:pt x="32" y="2412"/>
                  <a:pt x="0" y="2443"/>
                  <a:pt x="0" y="2482"/>
                </a:cubicBezTo>
                <a:cubicBezTo>
                  <a:pt x="0" y="2520"/>
                  <a:pt x="32" y="2552"/>
                  <a:pt x="70" y="2552"/>
                </a:cubicBezTo>
                <a:cubicBezTo>
                  <a:pt x="3128" y="2552"/>
                  <a:pt x="3128" y="2552"/>
                  <a:pt x="3128" y="2552"/>
                </a:cubicBezTo>
                <a:cubicBezTo>
                  <a:pt x="3166" y="2552"/>
                  <a:pt x="3198" y="2520"/>
                  <a:pt x="3198" y="2482"/>
                </a:cubicBezTo>
                <a:cubicBezTo>
                  <a:pt x="3198" y="2443"/>
                  <a:pt x="3166" y="2412"/>
                  <a:pt x="3128" y="2412"/>
                </a:cubicBezTo>
                <a:close/>
                <a:moveTo>
                  <a:pt x="2268" y="140"/>
                </a:moveTo>
                <a:cubicBezTo>
                  <a:pt x="2731" y="140"/>
                  <a:pt x="2731" y="140"/>
                  <a:pt x="2731" y="140"/>
                </a:cubicBezTo>
                <a:cubicBezTo>
                  <a:pt x="2731" y="2404"/>
                  <a:pt x="2731" y="2404"/>
                  <a:pt x="2731" y="2404"/>
                </a:cubicBezTo>
                <a:cubicBezTo>
                  <a:pt x="2268" y="2404"/>
                  <a:pt x="2268" y="2404"/>
                  <a:pt x="2268" y="2404"/>
                </a:cubicBezTo>
                <a:lnTo>
                  <a:pt x="2268" y="140"/>
                </a:lnTo>
                <a:close/>
                <a:moveTo>
                  <a:pt x="1368" y="541"/>
                </a:moveTo>
                <a:cubicBezTo>
                  <a:pt x="1830" y="541"/>
                  <a:pt x="1830" y="541"/>
                  <a:pt x="1830" y="541"/>
                </a:cubicBezTo>
                <a:cubicBezTo>
                  <a:pt x="1830" y="2404"/>
                  <a:pt x="1830" y="2404"/>
                  <a:pt x="1830" y="2404"/>
                </a:cubicBezTo>
                <a:cubicBezTo>
                  <a:pt x="1368" y="2404"/>
                  <a:pt x="1368" y="2404"/>
                  <a:pt x="1368" y="2404"/>
                </a:cubicBezTo>
                <a:lnTo>
                  <a:pt x="1368" y="541"/>
                </a:lnTo>
                <a:close/>
                <a:moveTo>
                  <a:pt x="467" y="1342"/>
                </a:moveTo>
                <a:cubicBezTo>
                  <a:pt x="930" y="1342"/>
                  <a:pt x="930" y="1342"/>
                  <a:pt x="930" y="1342"/>
                </a:cubicBezTo>
                <a:cubicBezTo>
                  <a:pt x="930" y="2404"/>
                  <a:pt x="930" y="2404"/>
                  <a:pt x="930" y="2404"/>
                </a:cubicBezTo>
                <a:cubicBezTo>
                  <a:pt x="467" y="2404"/>
                  <a:pt x="467" y="2404"/>
                  <a:pt x="467" y="2404"/>
                </a:cubicBezTo>
                <a:lnTo>
                  <a:pt x="467" y="134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3"/>
          <p:cNvSpPr txBox="1"/>
          <p:nvPr/>
        </p:nvSpPr>
        <p:spPr>
          <a:xfrm>
            <a:off x="4765524" y="4388380"/>
            <a:ext cx="1479181" cy="1195990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Arial"/>
              <a:buNone/>
            </a:pPr>
            <a:r>
              <a:rPr b="1" lang="pt-PT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List of favorites</a:t>
            </a:r>
            <a:endParaRPr b="1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13"/>
          <p:cNvSpPr txBox="1"/>
          <p:nvPr/>
        </p:nvSpPr>
        <p:spPr>
          <a:xfrm>
            <a:off x="4765524" y="4204693"/>
            <a:ext cx="690049" cy="11461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Favorites</a:t>
            </a:r>
            <a:endParaRPr/>
          </a:p>
        </p:txBody>
      </p:sp>
      <p:sp>
        <p:nvSpPr>
          <p:cNvPr id="416" name="Google Shape;416;p13"/>
          <p:cNvSpPr/>
          <p:nvPr/>
        </p:nvSpPr>
        <p:spPr>
          <a:xfrm>
            <a:off x="5290157" y="5662712"/>
            <a:ext cx="416789" cy="15442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rgbClr val="808080">
                <a:alpha val="4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Favorite</a:t>
            </a:r>
            <a:endParaRPr/>
          </a:p>
        </p:txBody>
      </p:sp>
      <p:sp>
        <p:nvSpPr>
          <p:cNvPr id="417" name="Google Shape;417;p13"/>
          <p:cNvSpPr/>
          <p:nvPr/>
        </p:nvSpPr>
        <p:spPr>
          <a:xfrm>
            <a:off x="5790387" y="5662712"/>
            <a:ext cx="416789" cy="15442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rgbClr val="808080">
                <a:alpha val="4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Profile</a:t>
            </a:r>
            <a:endParaRPr/>
          </a:p>
        </p:txBody>
      </p:sp>
      <p:sp>
        <p:nvSpPr>
          <p:cNvPr id="418" name="Google Shape;418;p13"/>
          <p:cNvSpPr/>
          <p:nvPr/>
        </p:nvSpPr>
        <p:spPr>
          <a:xfrm>
            <a:off x="4761403" y="5662712"/>
            <a:ext cx="416789" cy="154420"/>
          </a:xfrm>
          <a:prstGeom prst="rect">
            <a:avLst/>
          </a:prstGeom>
          <a:solidFill>
            <a:srgbClr val="C7E0FB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rgbClr val="808080">
                <a:alpha val="4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PT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Review</a:t>
            </a:r>
            <a:endParaRPr/>
          </a:p>
        </p:txBody>
      </p:sp>
      <p:sp>
        <p:nvSpPr>
          <p:cNvPr id="419" name="Google Shape;419;p13"/>
          <p:cNvSpPr/>
          <p:nvPr/>
        </p:nvSpPr>
        <p:spPr>
          <a:xfrm>
            <a:off x="5572616" y="4204693"/>
            <a:ext cx="690049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Bookings</a:t>
            </a:r>
            <a:endParaRPr/>
          </a:p>
        </p:txBody>
      </p:sp>
      <p:sp>
        <p:nvSpPr>
          <p:cNvPr id="420" name="Google Shape;420;p13"/>
          <p:cNvSpPr/>
          <p:nvPr/>
        </p:nvSpPr>
        <p:spPr>
          <a:xfrm>
            <a:off x="6744361" y="3763964"/>
            <a:ext cx="1690147" cy="211859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35921">
              <a:srgbClr val="80808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1" name="Google Shape;421;p13"/>
          <p:cNvPicPr preferRelativeResize="0"/>
          <p:nvPr/>
        </p:nvPicPr>
        <p:blipFill rotWithShape="1">
          <a:blip r:embed="rId4">
            <a:alphaModFix/>
          </a:blip>
          <a:srcRect b="42395" l="0" r="0" t="39091"/>
          <a:stretch/>
        </p:blipFill>
        <p:spPr>
          <a:xfrm>
            <a:off x="6837258" y="3889871"/>
            <a:ext cx="1517479" cy="280951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13"/>
          <p:cNvSpPr/>
          <p:nvPr/>
        </p:nvSpPr>
        <p:spPr>
          <a:xfrm>
            <a:off x="6744361" y="3575428"/>
            <a:ext cx="1690147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2b2. Favorite Screen</a:t>
            </a:r>
            <a:endParaRPr/>
          </a:p>
        </p:txBody>
      </p:sp>
      <p:sp>
        <p:nvSpPr>
          <p:cNvPr id="423" name="Google Shape;423;p13"/>
          <p:cNvSpPr txBox="1"/>
          <p:nvPr/>
        </p:nvSpPr>
        <p:spPr>
          <a:xfrm>
            <a:off x="6856406" y="4388380"/>
            <a:ext cx="1479181" cy="1195990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Arial"/>
              <a:buNone/>
            </a:pPr>
            <a:r>
              <a:rPr b="1" lang="pt-PT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List of bookings</a:t>
            </a:r>
            <a:endParaRPr b="1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13"/>
          <p:cNvSpPr txBox="1"/>
          <p:nvPr/>
        </p:nvSpPr>
        <p:spPr>
          <a:xfrm>
            <a:off x="7645538" y="4192659"/>
            <a:ext cx="690049" cy="13868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Bookings</a:t>
            </a:r>
            <a:endParaRPr/>
          </a:p>
        </p:txBody>
      </p:sp>
      <p:sp>
        <p:nvSpPr>
          <p:cNvPr id="425" name="Google Shape;425;p13"/>
          <p:cNvSpPr/>
          <p:nvPr/>
        </p:nvSpPr>
        <p:spPr>
          <a:xfrm>
            <a:off x="7381039" y="5662712"/>
            <a:ext cx="416789" cy="15442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rgbClr val="808080">
                <a:alpha val="4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Favorite</a:t>
            </a:r>
            <a:endParaRPr/>
          </a:p>
        </p:txBody>
      </p:sp>
      <p:sp>
        <p:nvSpPr>
          <p:cNvPr id="426" name="Google Shape;426;p13"/>
          <p:cNvSpPr/>
          <p:nvPr/>
        </p:nvSpPr>
        <p:spPr>
          <a:xfrm>
            <a:off x="7881269" y="5662712"/>
            <a:ext cx="416789" cy="15442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rgbClr val="808080">
                <a:alpha val="4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Profile</a:t>
            </a:r>
            <a:endParaRPr/>
          </a:p>
        </p:txBody>
      </p:sp>
      <p:sp>
        <p:nvSpPr>
          <p:cNvPr id="427" name="Google Shape;427;p13"/>
          <p:cNvSpPr/>
          <p:nvPr/>
        </p:nvSpPr>
        <p:spPr>
          <a:xfrm>
            <a:off x="6852285" y="5662712"/>
            <a:ext cx="416789" cy="154420"/>
          </a:xfrm>
          <a:prstGeom prst="rect">
            <a:avLst/>
          </a:prstGeom>
          <a:solidFill>
            <a:srgbClr val="C7E0FB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rgbClr val="808080">
                <a:alpha val="4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PT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Review</a:t>
            </a:r>
            <a:endParaRPr/>
          </a:p>
        </p:txBody>
      </p:sp>
      <p:sp>
        <p:nvSpPr>
          <p:cNvPr id="428" name="Google Shape;428;p13"/>
          <p:cNvSpPr/>
          <p:nvPr/>
        </p:nvSpPr>
        <p:spPr>
          <a:xfrm>
            <a:off x="6856406" y="4204693"/>
            <a:ext cx="690049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Favorites</a:t>
            </a:r>
            <a:endParaRPr/>
          </a:p>
        </p:txBody>
      </p:sp>
      <p:sp>
        <p:nvSpPr>
          <p:cNvPr id="429" name="Google Shape;429;p13"/>
          <p:cNvSpPr txBox="1"/>
          <p:nvPr/>
        </p:nvSpPr>
        <p:spPr>
          <a:xfrm>
            <a:off x="2647130" y="4869744"/>
            <a:ext cx="1570180" cy="435249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txBody>
          <a:bodyPr anchorCtr="0" anchor="b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Arial"/>
              <a:buNone/>
            </a:pPr>
            <a:r>
              <a:rPr b="1" lang="pt-PT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Negative options (optional)</a:t>
            </a:r>
            <a:endParaRPr b="1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13"/>
          <p:cNvSpPr/>
          <p:nvPr/>
        </p:nvSpPr>
        <p:spPr>
          <a:xfrm>
            <a:off x="3271666" y="3809453"/>
            <a:ext cx="73499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Salon name</a:t>
            </a:r>
            <a:br>
              <a:rPr b="0" lang="pt-PT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pt-PT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Location (date)</a:t>
            </a:r>
            <a:endParaRPr/>
          </a:p>
        </p:txBody>
      </p:sp>
      <p:sp>
        <p:nvSpPr>
          <p:cNvPr id="431" name="Google Shape;431;p13"/>
          <p:cNvSpPr txBox="1"/>
          <p:nvPr/>
        </p:nvSpPr>
        <p:spPr>
          <a:xfrm>
            <a:off x="2637679" y="3836588"/>
            <a:ext cx="518447" cy="27025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Picture</a:t>
            </a:r>
            <a:endParaRPr/>
          </a:p>
        </p:txBody>
      </p:sp>
      <p:grpSp>
        <p:nvGrpSpPr>
          <p:cNvPr id="432" name="Google Shape;432;p13"/>
          <p:cNvGrpSpPr/>
          <p:nvPr/>
        </p:nvGrpSpPr>
        <p:grpSpPr>
          <a:xfrm>
            <a:off x="2889994" y="4414200"/>
            <a:ext cx="1042826" cy="140382"/>
            <a:chOff x="5188272" y="3239693"/>
            <a:chExt cx="1388002" cy="226086"/>
          </a:xfrm>
        </p:grpSpPr>
        <p:sp>
          <p:nvSpPr>
            <p:cNvPr id="433" name="Google Shape;433;p13"/>
            <p:cNvSpPr/>
            <p:nvPr/>
          </p:nvSpPr>
          <p:spPr>
            <a:xfrm>
              <a:off x="5478751" y="3239693"/>
              <a:ext cx="226086" cy="226086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ctr" dir="2700000" dist="35921">
                <a:srgbClr val="808080">
                  <a:alpha val="49803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TT</a:t>
              </a:r>
              <a:endParaRPr/>
            </a:p>
          </p:txBody>
        </p:sp>
        <p:sp>
          <p:nvSpPr>
            <p:cNvPr id="434" name="Google Shape;434;p13"/>
            <p:cNvSpPr/>
            <p:nvPr/>
          </p:nvSpPr>
          <p:spPr>
            <a:xfrm>
              <a:off x="5769230" y="3239693"/>
              <a:ext cx="226086" cy="226086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ctr" dir="2700000" dist="35921">
                <a:srgbClr val="808080">
                  <a:alpha val="49803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TT</a:t>
              </a:r>
              <a:endParaRPr/>
            </a:p>
          </p:txBody>
        </p:sp>
        <p:sp>
          <p:nvSpPr>
            <p:cNvPr id="435" name="Google Shape;435;p13"/>
            <p:cNvSpPr/>
            <p:nvPr/>
          </p:nvSpPr>
          <p:spPr>
            <a:xfrm>
              <a:off x="5188272" y="3239693"/>
              <a:ext cx="226086" cy="226086"/>
            </a:xfrm>
            <a:prstGeom prst="ellipse">
              <a:avLst/>
            </a:prstGeom>
            <a:solidFill>
              <a:srgbClr val="C7E0FB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ctr" dir="2700000" dist="35921">
                <a:srgbClr val="808080">
                  <a:alpha val="49803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pt-PT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TT</a:t>
              </a:r>
              <a:endParaRPr/>
            </a:p>
          </p:txBody>
        </p:sp>
        <p:sp>
          <p:nvSpPr>
            <p:cNvPr id="436" name="Google Shape;436;p13"/>
            <p:cNvSpPr/>
            <p:nvPr/>
          </p:nvSpPr>
          <p:spPr>
            <a:xfrm>
              <a:off x="6059709" y="3239693"/>
              <a:ext cx="226086" cy="226086"/>
            </a:xfrm>
            <a:prstGeom prst="ellipse">
              <a:avLst/>
            </a:prstGeom>
            <a:solidFill>
              <a:srgbClr val="FFB25E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ctr" dir="2700000" dist="35921">
                <a:srgbClr val="808080">
                  <a:alpha val="49803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TT</a:t>
              </a:r>
              <a:endParaRPr/>
            </a:p>
          </p:txBody>
        </p:sp>
        <p:sp>
          <p:nvSpPr>
            <p:cNvPr id="437" name="Google Shape;437;p13"/>
            <p:cNvSpPr/>
            <p:nvPr/>
          </p:nvSpPr>
          <p:spPr>
            <a:xfrm>
              <a:off x="6350188" y="3239693"/>
              <a:ext cx="226086" cy="226086"/>
            </a:xfrm>
            <a:prstGeom prst="ellipse">
              <a:avLst/>
            </a:prstGeom>
            <a:solidFill>
              <a:srgbClr val="92D050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ctr" dir="2700000" dist="35921">
                <a:srgbClr val="808080">
                  <a:alpha val="49803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TT</a:t>
              </a:r>
              <a:endParaRPr/>
            </a:p>
          </p:txBody>
        </p:sp>
      </p:grpSp>
      <p:grpSp>
        <p:nvGrpSpPr>
          <p:cNvPr id="438" name="Google Shape;438;p13"/>
          <p:cNvGrpSpPr/>
          <p:nvPr/>
        </p:nvGrpSpPr>
        <p:grpSpPr>
          <a:xfrm>
            <a:off x="2889994" y="4916184"/>
            <a:ext cx="1042826" cy="140382"/>
            <a:chOff x="5188272" y="3239693"/>
            <a:chExt cx="1388002" cy="226086"/>
          </a:xfrm>
        </p:grpSpPr>
        <p:sp>
          <p:nvSpPr>
            <p:cNvPr id="439" name="Google Shape;439;p13"/>
            <p:cNvSpPr/>
            <p:nvPr/>
          </p:nvSpPr>
          <p:spPr>
            <a:xfrm>
              <a:off x="5478751" y="3239693"/>
              <a:ext cx="226086" cy="226086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ctr" dir="2700000" dist="35921">
                <a:srgbClr val="808080">
                  <a:alpha val="49803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TT</a:t>
              </a:r>
              <a:endParaRPr/>
            </a:p>
          </p:txBody>
        </p:sp>
        <p:sp>
          <p:nvSpPr>
            <p:cNvPr id="440" name="Google Shape;440;p13"/>
            <p:cNvSpPr/>
            <p:nvPr/>
          </p:nvSpPr>
          <p:spPr>
            <a:xfrm>
              <a:off x="5769230" y="3239693"/>
              <a:ext cx="226086" cy="226086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ctr" dir="2700000" dist="35921">
                <a:srgbClr val="808080">
                  <a:alpha val="49803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TT</a:t>
              </a:r>
              <a:endParaRPr/>
            </a:p>
          </p:txBody>
        </p:sp>
        <p:sp>
          <p:nvSpPr>
            <p:cNvPr id="441" name="Google Shape;441;p13"/>
            <p:cNvSpPr/>
            <p:nvPr/>
          </p:nvSpPr>
          <p:spPr>
            <a:xfrm>
              <a:off x="5188272" y="3239693"/>
              <a:ext cx="226086" cy="226086"/>
            </a:xfrm>
            <a:prstGeom prst="ellipse">
              <a:avLst/>
            </a:prstGeom>
            <a:solidFill>
              <a:srgbClr val="C7E0FB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ctr" dir="2700000" dist="35921">
                <a:srgbClr val="808080">
                  <a:alpha val="49803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pt-PT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TT</a:t>
              </a:r>
              <a:endParaRPr/>
            </a:p>
          </p:txBody>
        </p:sp>
        <p:sp>
          <p:nvSpPr>
            <p:cNvPr id="442" name="Google Shape;442;p13"/>
            <p:cNvSpPr/>
            <p:nvPr/>
          </p:nvSpPr>
          <p:spPr>
            <a:xfrm>
              <a:off x="6059709" y="3239693"/>
              <a:ext cx="226086" cy="226086"/>
            </a:xfrm>
            <a:prstGeom prst="ellipse">
              <a:avLst/>
            </a:prstGeom>
            <a:solidFill>
              <a:srgbClr val="FFB25E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ctr" dir="2700000" dist="35921">
                <a:srgbClr val="808080">
                  <a:alpha val="49803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TT</a:t>
              </a:r>
              <a:endParaRPr/>
            </a:p>
          </p:txBody>
        </p:sp>
        <p:sp>
          <p:nvSpPr>
            <p:cNvPr id="443" name="Google Shape;443;p13"/>
            <p:cNvSpPr/>
            <p:nvPr/>
          </p:nvSpPr>
          <p:spPr>
            <a:xfrm>
              <a:off x="6350188" y="3239693"/>
              <a:ext cx="226086" cy="226086"/>
            </a:xfrm>
            <a:prstGeom prst="ellipse">
              <a:avLst/>
            </a:prstGeom>
            <a:solidFill>
              <a:srgbClr val="92D050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ctr" dir="2700000" dist="35921">
                <a:srgbClr val="808080">
                  <a:alpha val="49803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TT</a:t>
              </a:r>
              <a:endParaRPr/>
            </a:p>
          </p:txBody>
        </p:sp>
      </p:grpSp>
      <p:grpSp>
        <p:nvGrpSpPr>
          <p:cNvPr id="444" name="Google Shape;444;p13"/>
          <p:cNvGrpSpPr/>
          <p:nvPr/>
        </p:nvGrpSpPr>
        <p:grpSpPr>
          <a:xfrm>
            <a:off x="2723036" y="4149944"/>
            <a:ext cx="1405244" cy="185999"/>
            <a:chOff x="2729038" y="4149944"/>
            <a:chExt cx="1405244" cy="185999"/>
          </a:xfrm>
        </p:grpSpPr>
        <p:sp>
          <p:nvSpPr>
            <p:cNvPr id="445" name="Google Shape;445;p13"/>
            <p:cNvSpPr/>
            <p:nvPr/>
          </p:nvSpPr>
          <p:spPr>
            <a:xfrm>
              <a:off x="2729038" y="4149944"/>
              <a:ext cx="195514" cy="185999"/>
            </a:xfrm>
            <a:custGeom>
              <a:rect b="b" l="l" r="r" t="t"/>
              <a:pathLst>
                <a:path extrusionOk="0" h="412" w="433">
                  <a:moveTo>
                    <a:pt x="345" y="412"/>
                  </a:moveTo>
                  <a:cubicBezTo>
                    <a:pt x="343" y="412"/>
                    <a:pt x="342" y="411"/>
                    <a:pt x="341" y="410"/>
                  </a:cubicBezTo>
                  <a:cubicBezTo>
                    <a:pt x="217" y="345"/>
                    <a:pt x="217" y="345"/>
                    <a:pt x="217" y="345"/>
                  </a:cubicBezTo>
                  <a:cubicBezTo>
                    <a:pt x="93" y="410"/>
                    <a:pt x="93" y="410"/>
                    <a:pt x="93" y="410"/>
                  </a:cubicBezTo>
                  <a:cubicBezTo>
                    <a:pt x="90" y="412"/>
                    <a:pt x="86" y="412"/>
                    <a:pt x="84" y="410"/>
                  </a:cubicBezTo>
                  <a:cubicBezTo>
                    <a:pt x="81" y="408"/>
                    <a:pt x="79" y="404"/>
                    <a:pt x="80" y="401"/>
                  </a:cubicBezTo>
                  <a:cubicBezTo>
                    <a:pt x="104" y="263"/>
                    <a:pt x="104" y="263"/>
                    <a:pt x="104" y="263"/>
                  </a:cubicBezTo>
                  <a:cubicBezTo>
                    <a:pt x="4" y="166"/>
                    <a:pt x="4" y="166"/>
                    <a:pt x="4" y="166"/>
                  </a:cubicBezTo>
                  <a:cubicBezTo>
                    <a:pt x="1" y="164"/>
                    <a:pt x="0" y="160"/>
                    <a:pt x="1" y="157"/>
                  </a:cubicBezTo>
                  <a:cubicBezTo>
                    <a:pt x="2" y="153"/>
                    <a:pt x="5" y="151"/>
                    <a:pt x="9" y="151"/>
                  </a:cubicBezTo>
                  <a:cubicBezTo>
                    <a:pt x="147" y="131"/>
                    <a:pt x="147" y="131"/>
                    <a:pt x="147" y="131"/>
                  </a:cubicBezTo>
                  <a:cubicBezTo>
                    <a:pt x="209" y="5"/>
                    <a:pt x="209" y="5"/>
                    <a:pt x="209" y="5"/>
                  </a:cubicBezTo>
                  <a:cubicBezTo>
                    <a:pt x="210" y="2"/>
                    <a:pt x="213" y="0"/>
                    <a:pt x="217" y="0"/>
                  </a:cubicBezTo>
                  <a:cubicBezTo>
                    <a:pt x="220" y="0"/>
                    <a:pt x="223" y="2"/>
                    <a:pt x="225" y="5"/>
                  </a:cubicBezTo>
                  <a:cubicBezTo>
                    <a:pt x="287" y="131"/>
                    <a:pt x="287" y="131"/>
                    <a:pt x="287" y="131"/>
                  </a:cubicBezTo>
                  <a:cubicBezTo>
                    <a:pt x="425" y="151"/>
                    <a:pt x="425" y="151"/>
                    <a:pt x="425" y="151"/>
                  </a:cubicBezTo>
                  <a:cubicBezTo>
                    <a:pt x="428" y="151"/>
                    <a:pt x="431" y="153"/>
                    <a:pt x="432" y="157"/>
                  </a:cubicBezTo>
                  <a:cubicBezTo>
                    <a:pt x="433" y="160"/>
                    <a:pt x="433" y="164"/>
                    <a:pt x="430" y="166"/>
                  </a:cubicBezTo>
                  <a:cubicBezTo>
                    <a:pt x="330" y="263"/>
                    <a:pt x="330" y="263"/>
                    <a:pt x="330" y="263"/>
                  </a:cubicBezTo>
                  <a:cubicBezTo>
                    <a:pt x="354" y="401"/>
                    <a:pt x="354" y="401"/>
                    <a:pt x="354" y="401"/>
                  </a:cubicBezTo>
                  <a:cubicBezTo>
                    <a:pt x="354" y="404"/>
                    <a:pt x="353" y="408"/>
                    <a:pt x="350" y="410"/>
                  </a:cubicBezTo>
                  <a:cubicBezTo>
                    <a:pt x="348" y="411"/>
                    <a:pt x="347" y="412"/>
                    <a:pt x="345" y="412"/>
                  </a:cubicBezTo>
                  <a:close/>
                  <a:moveTo>
                    <a:pt x="217" y="326"/>
                  </a:moveTo>
                  <a:cubicBezTo>
                    <a:pt x="218" y="326"/>
                    <a:pt x="220" y="327"/>
                    <a:pt x="221" y="327"/>
                  </a:cubicBezTo>
                  <a:cubicBezTo>
                    <a:pt x="333" y="386"/>
                    <a:pt x="333" y="386"/>
                    <a:pt x="333" y="386"/>
                  </a:cubicBezTo>
                  <a:cubicBezTo>
                    <a:pt x="312" y="262"/>
                    <a:pt x="312" y="262"/>
                    <a:pt x="312" y="262"/>
                  </a:cubicBezTo>
                  <a:cubicBezTo>
                    <a:pt x="311" y="259"/>
                    <a:pt x="312" y="256"/>
                    <a:pt x="314" y="254"/>
                  </a:cubicBezTo>
                  <a:cubicBezTo>
                    <a:pt x="405" y="166"/>
                    <a:pt x="405" y="166"/>
                    <a:pt x="405" y="166"/>
                  </a:cubicBezTo>
                  <a:cubicBezTo>
                    <a:pt x="279" y="148"/>
                    <a:pt x="279" y="148"/>
                    <a:pt x="279" y="148"/>
                  </a:cubicBezTo>
                  <a:cubicBezTo>
                    <a:pt x="277" y="147"/>
                    <a:pt x="274" y="145"/>
                    <a:pt x="273" y="143"/>
                  </a:cubicBezTo>
                  <a:cubicBezTo>
                    <a:pt x="217" y="29"/>
                    <a:pt x="217" y="29"/>
                    <a:pt x="217" y="29"/>
                  </a:cubicBezTo>
                  <a:cubicBezTo>
                    <a:pt x="161" y="143"/>
                    <a:pt x="161" y="143"/>
                    <a:pt x="161" y="143"/>
                  </a:cubicBezTo>
                  <a:cubicBezTo>
                    <a:pt x="160" y="145"/>
                    <a:pt x="157" y="147"/>
                    <a:pt x="154" y="148"/>
                  </a:cubicBezTo>
                  <a:cubicBezTo>
                    <a:pt x="29" y="166"/>
                    <a:pt x="29" y="166"/>
                    <a:pt x="29" y="166"/>
                  </a:cubicBezTo>
                  <a:cubicBezTo>
                    <a:pt x="120" y="254"/>
                    <a:pt x="120" y="254"/>
                    <a:pt x="120" y="254"/>
                  </a:cubicBezTo>
                  <a:cubicBezTo>
                    <a:pt x="122" y="256"/>
                    <a:pt x="123" y="259"/>
                    <a:pt x="122" y="262"/>
                  </a:cubicBezTo>
                  <a:cubicBezTo>
                    <a:pt x="101" y="386"/>
                    <a:pt x="101" y="386"/>
                    <a:pt x="101" y="386"/>
                  </a:cubicBezTo>
                  <a:cubicBezTo>
                    <a:pt x="213" y="327"/>
                    <a:pt x="213" y="327"/>
                    <a:pt x="213" y="327"/>
                  </a:cubicBezTo>
                  <a:cubicBezTo>
                    <a:pt x="214" y="327"/>
                    <a:pt x="215" y="326"/>
                    <a:pt x="217" y="326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3"/>
            <p:cNvSpPr/>
            <p:nvPr/>
          </p:nvSpPr>
          <p:spPr>
            <a:xfrm>
              <a:off x="3031470" y="4149944"/>
              <a:ext cx="195514" cy="185999"/>
            </a:xfrm>
            <a:custGeom>
              <a:rect b="b" l="l" r="r" t="t"/>
              <a:pathLst>
                <a:path extrusionOk="0" h="412" w="433">
                  <a:moveTo>
                    <a:pt x="345" y="412"/>
                  </a:moveTo>
                  <a:cubicBezTo>
                    <a:pt x="343" y="412"/>
                    <a:pt x="342" y="411"/>
                    <a:pt x="341" y="410"/>
                  </a:cubicBezTo>
                  <a:cubicBezTo>
                    <a:pt x="217" y="345"/>
                    <a:pt x="217" y="345"/>
                    <a:pt x="217" y="345"/>
                  </a:cubicBezTo>
                  <a:cubicBezTo>
                    <a:pt x="93" y="410"/>
                    <a:pt x="93" y="410"/>
                    <a:pt x="93" y="410"/>
                  </a:cubicBezTo>
                  <a:cubicBezTo>
                    <a:pt x="90" y="412"/>
                    <a:pt x="86" y="412"/>
                    <a:pt x="84" y="410"/>
                  </a:cubicBezTo>
                  <a:cubicBezTo>
                    <a:pt x="81" y="408"/>
                    <a:pt x="79" y="404"/>
                    <a:pt x="80" y="401"/>
                  </a:cubicBezTo>
                  <a:cubicBezTo>
                    <a:pt x="104" y="263"/>
                    <a:pt x="104" y="263"/>
                    <a:pt x="104" y="263"/>
                  </a:cubicBezTo>
                  <a:cubicBezTo>
                    <a:pt x="4" y="166"/>
                    <a:pt x="4" y="166"/>
                    <a:pt x="4" y="166"/>
                  </a:cubicBezTo>
                  <a:cubicBezTo>
                    <a:pt x="1" y="164"/>
                    <a:pt x="0" y="160"/>
                    <a:pt x="1" y="157"/>
                  </a:cubicBezTo>
                  <a:cubicBezTo>
                    <a:pt x="2" y="153"/>
                    <a:pt x="5" y="151"/>
                    <a:pt x="9" y="151"/>
                  </a:cubicBezTo>
                  <a:cubicBezTo>
                    <a:pt x="147" y="131"/>
                    <a:pt x="147" y="131"/>
                    <a:pt x="147" y="131"/>
                  </a:cubicBezTo>
                  <a:cubicBezTo>
                    <a:pt x="209" y="5"/>
                    <a:pt x="209" y="5"/>
                    <a:pt x="209" y="5"/>
                  </a:cubicBezTo>
                  <a:cubicBezTo>
                    <a:pt x="210" y="2"/>
                    <a:pt x="213" y="0"/>
                    <a:pt x="217" y="0"/>
                  </a:cubicBezTo>
                  <a:cubicBezTo>
                    <a:pt x="220" y="0"/>
                    <a:pt x="223" y="2"/>
                    <a:pt x="225" y="5"/>
                  </a:cubicBezTo>
                  <a:cubicBezTo>
                    <a:pt x="287" y="131"/>
                    <a:pt x="287" y="131"/>
                    <a:pt x="287" y="131"/>
                  </a:cubicBezTo>
                  <a:cubicBezTo>
                    <a:pt x="425" y="151"/>
                    <a:pt x="425" y="151"/>
                    <a:pt x="425" y="151"/>
                  </a:cubicBezTo>
                  <a:cubicBezTo>
                    <a:pt x="428" y="151"/>
                    <a:pt x="431" y="153"/>
                    <a:pt x="432" y="157"/>
                  </a:cubicBezTo>
                  <a:cubicBezTo>
                    <a:pt x="433" y="160"/>
                    <a:pt x="433" y="164"/>
                    <a:pt x="430" y="166"/>
                  </a:cubicBezTo>
                  <a:cubicBezTo>
                    <a:pt x="330" y="263"/>
                    <a:pt x="330" y="263"/>
                    <a:pt x="330" y="263"/>
                  </a:cubicBezTo>
                  <a:cubicBezTo>
                    <a:pt x="354" y="401"/>
                    <a:pt x="354" y="401"/>
                    <a:pt x="354" y="401"/>
                  </a:cubicBezTo>
                  <a:cubicBezTo>
                    <a:pt x="354" y="404"/>
                    <a:pt x="353" y="408"/>
                    <a:pt x="350" y="410"/>
                  </a:cubicBezTo>
                  <a:cubicBezTo>
                    <a:pt x="348" y="411"/>
                    <a:pt x="347" y="412"/>
                    <a:pt x="345" y="412"/>
                  </a:cubicBezTo>
                  <a:close/>
                  <a:moveTo>
                    <a:pt x="217" y="326"/>
                  </a:moveTo>
                  <a:cubicBezTo>
                    <a:pt x="218" y="326"/>
                    <a:pt x="220" y="327"/>
                    <a:pt x="221" y="327"/>
                  </a:cubicBezTo>
                  <a:cubicBezTo>
                    <a:pt x="333" y="386"/>
                    <a:pt x="333" y="386"/>
                    <a:pt x="333" y="386"/>
                  </a:cubicBezTo>
                  <a:cubicBezTo>
                    <a:pt x="312" y="262"/>
                    <a:pt x="312" y="262"/>
                    <a:pt x="312" y="262"/>
                  </a:cubicBezTo>
                  <a:cubicBezTo>
                    <a:pt x="311" y="259"/>
                    <a:pt x="312" y="256"/>
                    <a:pt x="314" y="254"/>
                  </a:cubicBezTo>
                  <a:cubicBezTo>
                    <a:pt x="405" y="166"/>
                    <a:pt x="405" y="166"/>
                    <a:pt x="405" y="166"/>
                  </a:cubicBezTo>
                  <a:cubicBezTo>
                    <a:pt x="279" y="148"/>
                    <a:pt x="279" y="148"/>
                    <a:pt x="279" y="148"/>
                  </a:cubicBezTo>
                  <a:cubicBezTo>
                    <a:pt x="277" y="147"/>
                    <a:pt x="274" y="145"/>
                    <a:pt x="273" y="143"/>
                  </a:cubicBezTo>
                  <a:cubicBezTo>
                    <a:pt x="217" y="29"/>
                    <a:pt x="217" y="29"/>
                    <a:pt x="217" y="29"/>
                  </a:cubicBezTo>
                  <a:cubicBezTo>
                    <a:pt x="161" y="143"/>
                    <a:pt x="161" y="143"/>
                    <a:pt x="161" y="143"/>
                  </a:cubicBezTo>
                  <a:cubicBezTo>
                    <a:pt x="160" y="145"/>
                    <a:pt x="157" y="147"/>
                    <a:pt x="154" y="148"/>
                  </a:cubicBezTo>
                  <a:cubicBezTo>
                    <a:pt x="29" y="166"/>
                    <a:pt x="29" y="166"/>
                    <a:pt x="29" y="166"/>
                  </a:cubicBezTo>
                  <a:cubicBezTo>
                    <a:pt x="120" y="254"/>
                    <a:pt x="120" y="254"/>
                    <a:pt x="120" y="254"/>
                  </a:cubicBezTo>
                  <a:cubicBezTo>
                    <a:pt x="122" y="256"/>
                    <a:pt x="123" y="259"/>
                    <a:pt x="122" y="262"/>
                  </a:cubicBezTo>
                  <a:cubicBezTo>
                    <a:pt x="101" y="386"/>
                    <a:pt x="101" y="386"/>
                    <a:pt x="101" y="386"/>
                  </a:cubicBezTo>
                  <a:cubicBezTo>
                    <a:pt x="213" y="327"/>
                    <a:pt x="213" y="327"/>
                    <a:pt x="213" y="327"/>
                  </a:cubicBezTo>
                  <a:cubicBezTo>
                    <a:pt x="214" y="327"/>
                    <a:pt x="215" y="326"/>
                    <a:pt x="217" y="326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3"/>
            <p:cNvSpPr/>
            <p:nvPr/>
          </p:nvSpPr>
          <p:spPr>
            <a:xfrm>
              <a:off x="3333902" y="4149944"/>
              <a:ext cx="195514" cy="185999"/>
            </a:xfrm>
            <a:custGeom>
              <a:rect b="b" l="l" r="r" t="t"/>
              <a:pathLst>
                <a:path extrusionOk="0" h="412" w="433">
                  <a:moveTo>
                    <a:pt x="345" y="412"/>
                  </a:moveTo>
                  <a:cubicBezTo>
                    <a:pt x="343" y="412"/>
                    <a:pt x="342" y="411"/>
                    <a:pt x="341" y="410"/>
                  </a:cubicBezTo>
                  <a:cubicBezTo>
                    <a:pt x="217" y="345"/>
                    <a:pt x="217" y="345"/>
                    <a:pt x="217" y="345"/>
                  </a:cubicBezTo>
                  <a:cubicBezTo>
                    <a:pt x="93" y="410"/>
                    <a:pt x="93" y="410"/>
                    <a:pt x="93" y="410"/>
                  </a:cubicBezTo>
                  <a:cubicBezTo>
                    <a:pt x="90" y="412"/>
                    <a:pt x="86" y="412"/>
                    <a:pt x="84" y="410"/>
                  </a:cubicBezTo>
                  <a:cubicBezTo>
                    <a:pt x="81" y="408"/>
                    <a:pt x="79" y="404"/>
                    <a:pt x="80" y="401"/>
                  </a:cubicBezTo>
                  <a:cubicBezTo>
                    <a:pt x="104" y="263"/>
                    <a:pt x="104" y="263"/>
                    <a:pt x="104" y="263"/>
                  </a:cubicBezTo>
                  <a:cubicBezTo>
                    <a:pt x="4" y="166"/>
                    <a:pt x="4" y="166"/>
                    <a:pt x="4" y="166"/>
                  </a:cubicBezTo>
                  <a:cubicBezTo>
                    <a:pt x="1" y="164"/>
                    <a:pt x="0" y="160"/>
                    <a:pt x="1" y="157"/>
                  </a:cubicBezTo>
                  <a:cubicBezTo>
                    <a:pt x="2" y="153"/>
                    <a:pt x="5" y="151"/>
                    <a:pt x="9" y="151"/>
                  </a:cubicBezTo>
                  <a:cubicBezTo>
                    <a:pt x="147" y="131"/>
                    <a:pt x="147" y="131"/>
                    <a:pt x="147" y="131"/>
                  </a:cubicBezTo>
                  <a:cubicBezTo>
                    <a:pt x="209" y="5"/>
                    <a:pt x="209" y="5"/>
                    <a:pt x="209" y="5"/>
                  </a:cubicBezTo>
                  <a:cubicBezTo>
                    <a:pt x="210" y="2"/>
                    <a:pt x="213" y="0"/>
                    <a:pt x="217" y="0"/>
                  </a:cubicBezTo>
                  <a:cubicBezTo>
                    <a:pt x="220" y="0"/>
                    <a:pt x="223" y="2"/>
                    <a:pt x="225" y="5"/>
                  </a:cubicBezTo>
                  <a:cubicBezTo>
                    <a:pt x="287" y="131"/>
                    <a:pt x="287" y="131"/>
                    <a:pt x="287" y="131"/>
                  </a:cubicBezTo>
                  <a:cubicBezTo>
                    <a:pt x="425" y="151"/>
                    <a:pt x="425" y="151"/>
                    <a:pt x="425" y="151"/>
                  </a:cubicBezTo>
                  <a:cubicBezTo>
                    <a:pt x="428" y="151"/>
                    <a:pt x="431" y="153"/>
                    <a:pt x="432" y="157"/>
                  </a:cubicBezTo>
                  <a:cubicBezTo>
                    <a:pt x="433" y="160"/>
                    <a:pt x="433" y="164"/>
                    <a:pt x="430" y="166"/>
                  </a:cubicBezTo>
                  <a:cubicBezTo>
                    <a:pt x="330" y="263"/>
                    <a:pt x="330" y="263"/>
                    <a:pt x="330" y="263"/>
                  </a:cubicBezTo>
                  <a:cubicBezTo>
                    <a:pt x="354" y="401"/>
                    <a:pt x="354" y="401"/>
                    <a:pt x="354" y="401"/>
                  </a:cubicBezTo>
                  <a:cubicBezTo>
                    <a:pt x="354" y="404"/>
                    <a:pt x="353" y="408"/>
                    <a:pt x="350" y="410"/>
                  </a:cubicBezTo>
                  <a:cubicBezTo>
                    <a:pt x="348" y="411"/>
                    <a:pt x="347" y="412"/>
                    <a:pt x="345" y="412"/>
                  </a:cubicBezTo>
                  <a:close/>
                  <a:moveTo>
                    <a:pt x="217" y="326"/>
                  </a:moveTo>
                  <a:cubicBezTo>
                    <a:pt x="218" y="326"/>
                    <a:pt x="220" y="327"/>
                    <a:pt x="221" y="327"/>
                  </a:cubicBezTo>
                  <a:cubicBezTo>
                    <a:pt x="333" y="386"/>
                    <a:pt x="333" y="386"/>
                    <a:pt x="333" y="386"/>
                  </a:cubicBezTo>
                  <a:cubicBezTo>
                    <a:pt x="312" y="262"/>
                    <a:pt x="312" y="262"/>
                    <a:pt x="312" y="262"/>
                  </a:cubicBezTo>
                  <a:cubicBezTo>
                    <a:pt x="311" y="259"/>
                    <a:pt x="312" y="256"/>
                    <a:pt x="314" y="254"/>
                  </a:cubicBezTo>
                  <a:cubicBezTo>
                    <a:pt x="405" y="166"/>
                    <a:pt x="405" y="166"/>
                    <a:pt x="405" y="166"/>
                  </a:cubicBezTo>
                  <a:cubicBezTo>
                    <a:pt x="279" y="148"/>
                    <a:pt x="279" y="148"/>
                    <a:pt x="279" y="148"/>
                  </a:cubicBezTo>
                  <a:cubicBezTo>
                    <a:pt x="277" y="147"/>
                    <a:pt x="274" y="145"/>
                    <a:pt x="273" y="143"/>
                  </a:cubicBezTo>
                  <a:cubicBezTo>
                    <a:pt x="217" y="29"/>
                    <a:pt x="217" y="29"/>
                    <a:pt x="217" y="29"/>
                  </a:cubicBezTo>
                  <a:cubicBezTo>
                    <a:pt x="161" y="143"/>
                    <a:pt x="161" y="143"/>
                    <a:pt x="161" y="143"/>
                  </a:cubicBezTo>
                  <a:cubicBezTo>
                    <a:pt x="160" y="145"/>
                    <a:pt x="157" y="147"/>
                    <a:pt x="154" y="148"/>
                  </a:cubicBezTo>
                  <a:cubicBezTo>
                    <a:pt x="29" y="166"/>
                    <a:pt x="29" y="166"/>
                    <a:pt x="29" y="166"/>
                  </a:cubicBezTo>
                  <a:cubicBezTo>
                    <a:pt x="120" y="254"/>
                    <a:pt x="120" y="254"/>
                    <a:pt x="120" y="254"/>
                  </a:cubicBezTo>
                  <a:cubicBezTo>
                    <a:pt x="122" y="256"/>
                    <a:pt x="123" y="259"/>
                    <a:pt x="122" y="262"/>
                  </a:cubicBezTo>
                  <a:cubicBezTo>
                    <a:pt x="101" y="386"/>
                    <a:pt x="101" y="386"/>
                    <a:pt x="101" y="386"/>
                  </a:cubicBezTo>
                  <a:cubicBezTo>
                    <a:pt x="213" y="327"/>
                    <a:pt x="213" y="327"/>
                    <a:pt x="213" y="327"/>
                  </a:cubicBezTo>
                  <a:cubicBezTo>
                    <a:pt x="214" y="327"/>
                    <a:pt x="215" y="326"/>
                    <a:pt x="217" y="326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3"/>
            <p:cNvSpPr/>
            <p:nvPr/>
          </p:nvSpPr>
          <p:spPr>
            <a:xfrm>
              <a:off x="3636335" y="4149944"/>
              <a:ext cx="195514" cy="185999"/>
            </a:xfrm>
            <a:custGeom>
              <a:rect b="b" l="l" r="r" t="t"/>
              <a:pathLst>
                <a:path extrusionOk="0" h="412" w="433">
                  <a:moveTo>
                    <a:pt x="345" y="412"/>
                  </a:moveTo>
                  <a:cubicBezTo>
                    <a:pt x="343" y="412"/>
                    <a:pt x="342" y="411"/>
                    <a:pt x="341" y="410"/>
                  </a:cubicBezTo>
                  <a:cubicBezTo>
                    <a:pt x="217" y="345"/>
                    <a:pt x="217" y="345"/>
                    <a:pt x="217" y="345"/>
                  </a:cubicBezTo>
                  <a:cubicBezTo>
                    <a:pt x="93" y="410"/>
                    <a:pt x="93" y="410"/>
                    <a:pt x="93" y="410"/>
                  </a:cubicBezTo>
                  <a:cubicBezTo>
                    <a:pt x="90" y="412"/>
                    <a:pt x="86" y="412"/>
                    <a:pt x="84" y="410"/>
                  </a:cubicBezTo>
                  <a:cubicBezTo>
                    <a:pt x="81" y="408"/>
                    <a:pt x="79" y="404"/>
                    <a:pt x="80" y="401"/>
                  </a:cubicBezTo>
                  <a:cubicBezTo>
                    <a:pt x="104" y="263"/>
                    <a:pt x="104" y="263"/>
                    <a:pt x="104" y="263"/>
                  </a:cubicBezTo>
                  <a:cubicBezTo>
                    <a:pt x="4" y="166"/>
                    <a:pt x="4" y="166"/>
                    <a:pt x="4" y="166"/>
                  </a:cubicBezTo>
                  <a:cubicBezTo>
                    <a:pt x="1" y="164"/>
                    <a:pt x="0" y="160"/>
                    <a:pt x="1" y="157"/>
                  </a:cubicBezTo>
                  <a:cubicBezTo>
                    <a:pt x="2" y="153"/>
                    <a:pt x="5" y="151"/>
                    <a:pt x="9" y="151"/>
                  </a:cubicBezTo>
                  <a:cubicBezTo>
                    <a:pt x="147" y="131"/>
                    <a:pt x="147" y="131"/>
                    <a:pt x="147" y="131"/>
                  </a:cubicBezTo>
                  <a:cubicBezTo>
                    <a:pt x="209" y="5"/>
                    <a:pt x="209" y="5"/>
                    <a:pt x="209" y="5"/>
                  </a:cubicBezTo>
                  <a:cubicBezTo>
                    <a:pt x="210" y="2"/>
                    <a:pt x="213" y="0"/>
                    <a:pt x="217" y="0"/>
                  </a:cubicBezTo>
                  <a:cubicBezTo>
                    <a:pt x="220" y="0"/>
                    <a:pt x="223" y="2"/>
                    <a:pt x="225" y="5"/>
                  </a:cubicBezTo>
                  <a:cubicBezTo>
                    <a:pt x="287" y="131"/>
                    <a:pt x="287" y="131"/>
                    <a:pt x="287" y="131"/>
                  </a:cubicBezTo>
                  <a:cubicBezTo>
                    <a:pt x="425" y="151"/>
                    <a:pt x="425" y="151"/>
                    <a:pt x="425" y="151"/>
                  </a:cubicBezTo>
                  <a:cubicBezTo>
                    <a:pt x="428" y="151"/>
                    <a:pt x="431" y="153"/>
                    <a:pt x="432" y="157"/>
                  </a:cubicBezTo>
                  <a:cubicBezTo>
                    <a:pt x="433" y="160"/>
                    <a:pt x="433" y="164"/>
                    <a:pt x="430" y="166"/>
                  </a:cubicBezTo>
                  <a:cubicBezTo>
                    <a:pt x="330" y="263"/>
                    <a:pt x="330" y="263"/>
                    <a:pt x="330" y="263"/>
                  </a:cubicBezTo>
                  <a:cubicBezTo>
                    <a:pt x="354" y="401"/>
                    <a:pt x="354" y="401"/>
                    <a:pt x="354" y="401"/>
                  </a:cubicBezTo>
                  <a:cubicBezTo>
                    <a:pt x="354" y="404"/>
                    <a:pt x="353" y="408"/>
                    <a:pt x="350" y="410"/>
                  </a:cubicBezTo>
                  <a:cubicBezTo>
                    <a:pt x="348" y="411"/>
                    <a:pt x="347" y="412"/>
                    <a:pt x="345" y="412"/>
                  </a:cubicBezTo>
                  <a:close/>
                  <a:moveTo>
                    <a:pt x="217" y="326"/>
                  </a:moveTo>
                  <a:cubicBezTo>
                    <a:pt x="218" y="326"/>
                    <a:pt x="220" y="327"/>
                    <a:pt x="221" y="327"/>
                  </a:cubicBezTo>
                  <a:cubicBezTo>
                    <a:pt x="333" y="386"/>
                    <a:pt x="333" y="386"/>
                    <a:pt x="333" y="386"/>
                  </a:cubicBezTo>
                  <a:cubicBezTo>
                    <a:pt x="312" y="262"/>
                    <a:pt x="312" y="262"/>
                    <a:pt x="312" y="262"/>
                  </a:cubicBezTo>
                  <a:cubicBezTo>
                    <a:pt x="311" y="259"/>
                    <a:pt x="312" y="256"/>
                    <a:pt x="314" y="254"/>
                  </a:cubicBezTo>
                  <a:cubicBezTo>
                    <a:pt x="405" y="166"/>
                    <a:pt x="405" y="166"/>
                    <a:pt x="405" y="166"/>
                  </a:cubicBezTo>
                  <a:cubicBezTo>
                    <a:pt x="279" y="148"/>
                    <a:pt x="279" y="148"/>
                    <a:pt x="279" y="148"/>
                  </a:cubicBezTo>
                  <a:cubicBezTo>
                    <a:pt x="277" y="147"/>
                    <a:pt x="274" y="145"/>
                    <a:pt x="273" y="143"/>
                  </a:cubicBezTo>
                  <a:cubicBezTo>
                    <a:pt x="217" y="29"/>
                    <a:pt x="217" y="29"/>
                    <a:pt x="217" y="29"/>
                  </a:cubicBezTo>
                  <a:cubicBezTo>
                    <a:pt x="161" y="143"/>
                    <a:pt x="161" y="143"/>
                    <a:pt x="161" y="143"/>
                  </a:cubicBezTo>
                  <a:cubicBezTo>
                    <a:pt x="160" y="145"/>
                    <a:pt x="157" y="147"/>
                    <a:pt x="154" y="148"/>
                  </a:cubicBezTo>
                  <a:cubicBezTo>
                    <a:pt x="29" y="166"/>
                    <a:pt x="29" y="166"/>
                    <a:pt x="29" y="166"/>
                  </a:cubicBezTo>
                  <a:cubicBezTo>
                    <a:pt x="120" y="254"/>
                    <a:pt x="120" y="254"/>
                    <a:pt x="120" y="254"/>
                  </a:cubicBezTo>
                  <a:cubicBezTo>
                    <a:pt x="122" y="256"/>
                    <a:pt x="123" y="259"/>
                    <a:pt x="122" y="262"/>
                  </a:cubicBezTo>
                  <a:cubicBezTo>
                    <a:pt x="101" y="386"/>
                    <a:pt x="101" y="386"/>
                    <a:pt x="101" y="386"/>
                  </a:cubicBezTo>
                  <a:cubicBezTo>
                    <a:pt x="213" y="327"/>
                    <a:pt x="213" y="327"/>
                    <a:pt x="213" y="327"/>
                  </a:cubicBezTo>
                  <a:cubicBezTo>
                    <a:pt x="214" y="327"/>
                    <a:pt x="215" y="326"/>
                    <a:pt x="217" y="326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3"/>
            <p:cNvSpPr/>
            <p:nvPr/>
          </p:nvSpPr>
          <p:spPr>
            <a:xfrm>
              <a:off x="3938768" y="4149944"/>
              <a:ext cx="195514" cy="185999"/>
            </a:xfrm>
            <a:custGeom>
              <a:rect b="b" l="l" r="r" t="t"/>
              <a:pathLst>
                <a:path extrusionOk="0" h="412" w="433">
                  <a:moveTo>
                    <a:pt x="345" y="412"/>
                  </a:moveTo>
                  <a:cubicBezTo>
                    <a:pt x="343" y="412"/>
                    <a:pt x="342" y="411"/>
                    <a:pt x="341" y="410"/>
                  </a:cubicBezTo>
                  <a:cubicBezTo>
                    <a:pt x="217" y="345"/>
                    <a:pt x="217" y="345"/>
                    <a:pt x="217" y="345"/>
                  </a:cubicBezTo>
                  <a:cubicBezTo>
                    <a:pt x="93" y="410"/>
                    <a:pt x="93" y="410"/>
                    <a:pt x="93" y="410"/>
                  </a:cubicBezTo>
                  <a:cubicBezTo>
                    <a:pt x="90" y="412"/>
                    <a:pt x="86" y="412"/>
                    <a:pt x="84" y="410"/>
                  </a:cubicBezTo>
                  <a:cubicBezTo>
                    <a:pt x="81" y="408"/>
                    <a:pt x="79" y="404"/>
                    <a:pt x="80" y="401"/>
                  </a:cubicBezTo>
                  <a:cubicBezTo>
                    <a:pt x="104" y="263"/>
                    <a:pt x="104" y="263"/>
                    <a:pt x="104" y="263"/>
                  </a:cubicBezTo>
                  <a:cubicBezTo>
                    <a:pt x="4" y="166"/>
                    <a:pt x="4" y="166"/>
                    <a:pt x="4" y="166"/>
                  </a:cubicBezTo>
                  <a:cubicBezTo>
                    <a:pt x="1" y="164"/>
                    <a:pt x="0" y="160"/>
                    <a:pt x="1" y="157"/>
                  </a:cubicBezTo>
                  <a:cubicBezTo>
                    <a:pt x="2" y="153"/>
                    <a:pt x="5" y="151"/>
                    <a:pt x="9" y="151"/>
                  </a:cubicBezTo>
                  <a:cubicBezTo>
                    <a:pt x="147" y="131"/>
                    <a:pt x="147" y="131"/>
                    <a:pt x="147" y="131"/>
                  </a:cubicBezTo>
                  <a:cubicBezTo>
                    <a:pt x="209" y="5"/>
                    <a:pt x="209" y="5"/>
                    <a:pt x="209" y="5"/>
                  </a:cubicBezTo>
                  <a:cubicBezTo>
                    <a:pt x="210" y="2"/>
                    <a:pt x="213" y="0"/>
                    <a:pt x="217" y="0"/>
                  </a:cubicBezTo>
                  <a:cubicBezTo>
                    <a:pt x="220" y="0"/>
                    <a:pt x="223" y="2"/>
                    <a:pt x="225" y="5"/>
                  </a:cubicBezTo>
                  <a:cubicBezTo>
                    <a:pt x="287" y="131"/>
                    <a:pt x="287" y="131"/>
                    <a:pt x="287" y="131"/>
                  </a:cubicBezTo>
                  <a:cubicBezTo>
                    <a:pt x="425" y="151"/>
                    <a:pt x="425" y="151"/>
                    <a:pt x="425" y="151"/>
                  </a:cubicBezTo>
                  <a:cubicBezTo>
                    <a:pt x="428" y="151"/>
                    <a:pt x="431" y="153"/>
                    <a:pt x="432" y="157"/>
                  </a:cubicBezTo>
                  <a:cubicBezTo>
                    <a:pt x="433" y="160"/>
                    <a:pt x="433" y="164"/>
                    <a:pt x="430" y="166"/>
                  </a:cubicBezTo>
                  <a:cubicBezTo>
                    <a:pt x="330" y="263"/>
                    <a:pt x="330" y="263"/>
                    <a:pt x="330" y="263"/>
                  </a:cubicBezTo>
                  <a:cubicBezTo>
                    <a:pt x="354" y="401"/>
                    <a:pt x="354" y="401"/>
                    <a:pt x="354" y="401"/>
                  </a:cubicBezTo>
                  <a:cubicBezTo>
                    <a:pt x="354" y="404"/>
                    <a:pt x="353" y="408"/>
                    <a:pt x="350" y="410"/>
                  </a:cubicBezTo>
                  <a:cubicBezTo>
                    <a:pt x="348" y="411"/>
                    <a:pt x="347" y="412"/>
                    <a:pt x="345" y="412"/>
                  </a:cubicBezTo>
                  <a:close/>
                  <a:moveTo>
                    <a:pt x="217" y="326"/>
                  </a:moveTo>
                  <a:cubicBezTo>
                    <a:pt x="218" y="326"/>
                    <a:pt x="220" y="327"/>
                    <a:pt x="221" y="327"/>
                  </a:cubicBezTo>
                  <a:cubicBezTo>
                    <a:pt x="333" y="386"/>
                    <a:pt x="333" y="386"/>
                    <a:pt x="333" y="386"/>
                  </a:cubicBezTo>
                  <a:cubicBezTo>
                    <a:pt x="312" y="262"/>
                    <a:pt x="312" y="262"/>
                    <a:pt x="312" y="262"/>
                  </a:cubicBezTo>
                  <a:cubicBezTo>
                    <a:pt x="311" y="259"/>
                    <a:pt x="312" y="256"/>
                    <a:pt x="314" y="254"/>
                  </a:cubicBezTo>
                  <a:cubicBezTo>
                    <a:pt x="405" y="166"/>
                    <a:pt x="405" y="166"/>
                    <a:pt x="405" y="166"/>
                  </a:cubicBezTo>
                  <a:cubicBezTo>
                    <a:pt x="279" y="148"/>
                    <a:pt x="279" y="148"/>
                    <a:pt x="279" y="148"/>
                  </a:cubicBezTo>
                  <a:cubicBezTo>
                    <a:pt x="277" y="147"/>
                    <a:pt x="274" y="145"/>
                    <a:pt x="273" y="143"/>
                  </a:cubicBezTo>
                  <a:cubicBezTo>
                    <a:pt x="217" y="29"/>
                    <a:pt x="217" y="29"/>
                    <a:pt x="217" y="29"/>
                  </a:cubicBezTo>
                  <a:cubicBezTo>
                    <a:pt x="161" y="143"/>
                    <a:pt x="161" y="143"/>
                    <a:pt x="161" y="143"/>
                  </a:cubicBezTo>
                  <a:cubicBezTo>
                    <a:pt x="160" y="145"/>
                    <a:pt x="157" y="147"/>
                    <a:pt x="154" y="148"/>
                  </a:cubicBezTo>
                  <a:cubicBezTo>
                    <a:pt x="29" y="166"/>
                    <a:pt x="29" y="166"/>
                    <a:pt x="29" y="166"/>
                  </a:cubicBezTo>
                  <a:cubicBezTo>
                    <a:pt x="120" y="254"/>
                    <a:pt x="120" y="254"/>
                    <a:pt x="120" y="254"/>
                  </a:cubicBezTo>
                  <a:cubicBezTo>
                    <a:pt x="122" y="256"/>
                    <a:pt x="123" y="259"/>
                    <a:pt x="122" y="262"/>
                  </a:cubicBezTo>
                  <a:cubicBezTo>
                    <a:pt x="101" y="386"/>
                    <a:pt x="101" y="386"/>
                    <a:pt x="101" y="386"/>
                  </a:cubicBezTo>
                  <a:cubicBezTo>
                    <a:pt x="213" y="327"/>
                    <a:pt x="213" y="327"/>
                    <a:pt x="213" y="327"/>
                  </a:cubicBezTo>
                  <a:cubicBezTo>
                    <a:pt x="214" y="327"/>
                    <a:pt x="215" y="326"/>
                    <a:pt x="217" y="326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0" name="Google Shape;450;p13"/>
          <p:cNvSpPr/>
          <p:nvPr/>
        </p:nvSpPr>
        <p:spPr>
          <a:xfrm>
            <a:off x="7290625" y="6351075"/>
            <a:ext cx="1221000" cy="29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4"/>
          <p:cNvSpPr txBox="1"/>
          <p:nvPr>
            <p:ph type="title"/>
          </p:nvPr>
        </p:nvSpPr>
        <p:spPr>
          <a:xfrm>
            <a:off x="119063" y="230188"/>
            <a:ext cx="861853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Pitch deck content</a:t>
            </a:r>
            <a:endParaRPr/>
          </a:p>
        </p:txBody>
      </p:sp>
      <p:grpSp>
        <p:nvGrpSpPr>
          <p:cNvPr id="456" name="Google Shape;456;p14"/>
          <p:cNvGrpSpPr/>
          <p:nvPr/>
        </p:nvGrpSpPr>
        <p:grpSpPr>
          <a:xfrm>
            <a:off x="758825" y="944563"/>
            <a:ext cx="7339013" cy="5194980"/>
            <a:chOff x="758825" y="944563"/>
            <a:chExt cx="7339013" cy="5194980"/>
          </a:xfrm>
        </p:grpSpPr>
        <p:sp>
          <p:nvSpPr>
            <p:cNvPr id="457" name="Google Shape;457;p14"/>
            <p:cNvSpPr txBox="1"/>
            <p:nvPr/>
          </p:nvSpPr>
          <p:spPr>
            <a:xfrm>
              <a:off x="758825" y="944563"/>
              <a:ext cx="7339013" cy="841375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73150" lIns="73150" spcFirstLastPara="1" rIns="73150" wrap="square" tIns="73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PT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pitch deck intends to be shown to local businesses to guarantee their onboarding and correct adoption of the platform</a:t>
              </a:r>
              <a:endParaRPr/>
            </a:p>
          </p:txBody>
        </p:sp>
        <p:sp>
          <p:nvSpPr>
            <p:cNvPr id="458" name="Google Shape;458;p14"/>
            <p:cNvSpPr txBox="1"/>
            <p:nvPr/>
          </p:nvSpPr>
          <p:spPr>
            <a:xfrm>
              <a:off x="758825" y="2139950"/>
              <a:ext cx="1730375" cy="173196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73150" lIns="73150" spcFirstLastPara="1" rIns="73150" wrap="square" tIns="73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PT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Who are we</a:t>
              </a:r>
              <a:br>
                <a:rPr lang="pt-PT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pt-PT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We are a Portuguese startup that intends to connect beauty customers with businesses in order to maximize visibility of small businesses and increase revenue of established businesses</a:t>
              </a:r>
              <a:r>
                <a:rPr lang="pt-PT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4"/>
            <p:cNvSpPr txBox="1"/>
            <p:nvPr/>
          </p:nvSpPr>
          <p:spPr>
            <a:xfrm>
              <a:off x="2608262" y="2139950"/>
              <a:ext cx="1730375" cy="173196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73150" lIns="73150" spcFirstLastPara="1" rIns="73150" wrap="square" tIns="73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PT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How we work</a:t>
              </a:r>
              <a:br>
                <a:rPr lang="pt-PT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pt-PT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We advertise our platform online to increase our database of beauty consumers while contacting businesses directly at their locations to increase our platform  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14"/>
            <p:cNvSpPr txBox="1"/>
            <p:nvPr/>
          </p:nvSpPr>
          <p:spPr>
            <a:xfrm>
              <a:off x="4457700" y="2139950"/>
              <a:ext cx="1730375" cy="173196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73150" lIns="73150" spcFirstLastPara="1" rIns="73150" wrap="square" tIns="73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PT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 with businesses</a:t>
              </a:r>
              <a:br>
                <a:rPr lang="pt-PT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pt-PT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Initially we provide 2 main services to businesses: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a. In-app Online presence for visibility boost</a:t>
              </a:r>
              <a:br>
                <a:rPr lang="pt-PT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pt-PT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b. Reservation platform for customer increase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4"/>
            <p:cNvSpPr txBox="1"/>
            <p:nvPr/>
          </p:nvSpPr>
          <p:spPr>
            <a:xfrm>
              <a:off x="6367462" y="2139950"/>
              <a:ext cx="1730375" cy="173196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73150" lIns="73150" spcFirstLastPara="1" rIns="73150" wrap="square" tIns="73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PT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 with consumer</a:t>
              </a:r>
              <a:br>
                <a:rPr lang="pt-PT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pt-PT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Initially we provide 3 main services to consumers: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a. List of all services available in the region</a:t>
              </a:r>
              <a:br>
                <a:rPr lang="pt-PT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pt-PT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b. Possibility to make reviews (to access quality)</a:t>
              </a:r>
              <a:br>
                <a:rPr lang="pt-PT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pt-PT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c. Book online (no call)</a:t>
              </a:r>
              <a:endParaRPr/>
            </a:p>
          </p:txBody>
        </p:sp>
        <p:sp>
          <p:nvSpPr>
            <p:cNvPr id="462" name="Google Shape;462;p14"/>
            <p:cNvSpPr txBox="1"/>
            <p:nvPr/>
          </p:nvSpPr>
          <p:spPr>
            <a:xfrm>
              <a:off x="758825" y="4251325"/>
              <a:ext cx="1730375" cy="188821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73150" lIns="73150" spcFirstLastPara="1" rIns="73150" wrap="square" tIns="73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PT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Advantages for businesses</a:t>
              </a:r>
              <a:endParaRPr/>
            </a:p>
            <a:p>
              <a:pPr indent="-17145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Noto Sans Symbols"/>
                <a:buChar char="▪"/>
              </a:pPr>
              <a:r>
                <a:rPr lang="pt-PT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Free booking system</a:t>
              </a:r>
              <a:endParaRPr/>
            </a:p>
            <a:p>
              <a:pPr indent="-17145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Noto Sans Symbols"/>
                <a:buChar char="▪"/>
              </a:pPr>
              <a:r>
                <a:rPr lang="pt-PT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Free online presence</a:t>
              </a:r>
              <a:endParaRPr/>
            </a:p>
            <a:p>
              <a:pPr indent="-17145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Noto Sans Symbols"/>
                <a:buChar char="▪"/>
              </a:pPr>
              <a:r>
                <a:rPr lang="pt-PT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Increasing number of first time customers</a:t>
              </a:r>
              <a:endParaRPr/>
            </a:p>
            <a:p>
              <a:pPr indent="-17145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Noto Sans Symbols"/>
                <a:buChar char="▪"/>
              </a:pPr>
              <a:r>
                <a:rPr lang="pt-PT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Customer reviews (for quality confirmation)</a:t>
              </a:r>
              <a:endParaRPr/>
            </a:p>
            <a:p>
              <a:pPr indent="-17145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Noto Sans Symbols"/>
                <a:buChar char="▪"/>
              </a:pPr>
              <a:r>
                <a:rPr lang="pt-PT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Revenue and performance reports</a:t>
              </a:r>
              <a:endParaRPr/>
            </a:p>
            <a:p>
              <a:pPr indent="-104775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Noto Sans Symbols"/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04775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Noto Sans Symbols"/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4"/>
            <p:cNvSpPr txBox="1"/>
            <p:nvPr/>
          </p:nvSpPr>
          <p:spPr>
            <a:xfrm>
              <a:off x="2608262" y="4251325"/>
              <a:ext cx="1730375" cy="188821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73150" lIns="73150" spcFirstLastPara="1" rIns="73150" wrap="square" tIns="73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PT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Advantages for consumers</a:t>
              </a:r>
              <a:endPara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Noto Sans Symbols"/>
                <a:buChar char="▪"/>
              </a:pPr>
              <a:r>
                <a:rPr lang="pt-PT" sz="10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Easy booking system</a:t>
              </a:r>
              <a:endParaRPr/>
            </a:p>
            <a:p>
              <a:pPr indent="-17145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Noto Sans Symbols"/>
                <a:buChar char="▪"/>
              </a:pPr>
              <a:r>
                <a:rPr lang="pt-PT" sz="10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Same price to book online vs in store</a:t>
              </a:r>
              <a:endParaRPr/>
            </a:p>
            <a:p>
              <a:pPr indent="-17145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Noto Sans Symbols"/>
                <a:buChar char="▪"/>
              </a:pPr>
              <a:r>
                <a:rPr lang="pt-PT" sz="10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Savings through discovery of new offer</a:t>
              </a:r>
              <a:endParaRPr/>
            </a:p>
            <a:p>
              <a:pPr indent="-17145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Noto Sans Symbols"/>
                <a:buChar char="▪"/>
              </a:pPr>
              <a:r>
                <a:rPr lang="pt-PT" sz="10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Customer reviews (for quality confirmation)</a:t>
              </a:r>
              <a:endParaRPr/>
            </a:p>
          </p:txBody>
        </p:sp>
        <p:sp>
          <p:nvSpPr>
            <p:cNvPr id="464" name="Google Shape;464;p14"/>
            <p:cNvSpPr txBox="1"/>
            <p:nvPr/>
          </p:nvSpPr>
          <p:spPr>
            <a:xfrm>
              <a:off x="4457700" y="4251325"/>
              <a:ext cx="1730375" cy="188821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73150" lIns="73150" spcFirstLastPara="1" rIns="73150" wrap="square" tIns="73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PT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Costs for businesses</a:t>
              </a:r>
              <a:endParaRPr/>
            </a:p>
            <a:p>
              <a:pPr indent="-17145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050"/>
                <a:buFont typeface="Noto Sans Symbols"/>
                <a:buChar char="▪"/>
              </a:pPr>
              <a:r>
                <a:rPr lang="pt-PT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There are no fixed costs to use the app</a:t>
              </a:r>
              <a:endParaRPr/>
            </a:p>
            <a:p>
              <a:pPr indent="-17145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050"/>
                <a:buFont typeface="Noto Sans Symbols"/>
                <a:buChar char="▪"/>
              </a:pPr>
              <a:r>
                <a:rPr lang="pt-PT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We only charge a fee over the benefits that we bring to businesses</a:t>
              </a:r>
              <a:endParaRPr/>
            </a:p>
            <a:p>
              <a:pPr indent="-17145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050"/>
                <a:buFont typeface="Noto Sans Symbols"/>
                <a:buChar char="▪"/>
              </a:pPr>
              <a:r>
                <a:rPr lang="pt-PT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10% of the reservation total (exc. VAT)</a:t>
              </a:r>
              <a:endParaRPr/>
            </a:p>
          </p:txBody>
        </p:sp>
        <p:sp>
          <p:nvSpPr>
            <p:cNvPr id="465" name="Google Shape;465;p14"/>
            <p:cNvSpPr txBox="1"/>
            <p:nvPr/>
          </p:nvSpPr>
          <p:spPr>
            <a:xfrm>
              <a:off x="6367462" y="4251325"/>
              <a:ext cx="1730375" cy="188821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73150" lIns="73150" spcFirstLastPara="1" rIns="73150" wrap="square" tIns="73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PT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Requirements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a. Data: pictures, location, contacts, employees, services list with duration and prices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b. Commitment to use the reservation platform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c. Same price in the platform as in the saloon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d. Bank account details</a:t>
              </a:r>
              <a:endParaRPr/>
            </a:p>
          </p:txBody>
        </p:sp>
        <p:sp>
          <p:nvSpPr>
            <p:cNvPr id="466" name="Google Shape;466;p14"/>
            <p:cNvSpPr txBox="1"/>
            <p:nvPr/>
          </p:nvSpPr>
          <p:spPr>
            <a:xfrm>
              <a:off x="758825" y="1870075"/>
              <a:ext cx="7237413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PT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Introduction</a:t>
              </a:r>
              <a:endParaRPr/>
            </a:p>
          </p:txBody>
        </p:sp>
        <p:sp>
          <p:nvSpPr>
            <p:cNvPr id="467" name="Google Shape;467;p14"/>
            <p:cNvSpPr txBox="1"/>
            <p:nvPr/>
          </p:nvSpPr>
          <p:spPr>
            <a:xfrm>
              <a:off x="758825" y="3965575"/>
              <a:ext cx="7237413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PT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Advantages and Conclusion</a:t>
              </a:r>
              <a:endParaRPr/>
            </a:p>
          </p:txBody>
        </p:sp>
      </p:grpSp>
      <p:sp>
        <p:nvSpPr>
          <p:cNvPr id="468" name="Google Shape;468;p14"/>
          <p:cNvSpPr/>
          <p:nvPr/>
        </p:nvSpPr>
        <p:spPr>
          <a:xfrm>
            <a:off x="7290625" y="6351075"/>
            <a:ext cx="1221000" cy="29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irm Format - template_Blu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