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715000" y="4586107"/>
            <a:ext cx="1080000" cy="1080000"/>
          </a:xfrm>
          <a:prstGeom prst="rect">
            <a:avLst/>
          </a:prstGeom>
          <a:solidFill>
            <a:srgbClr val="1B1B1B"/>
          </a:solidFill>
          <a:ln cap="flat" cmpd="sng" w="12700">
            <a:solidFill>
              <a:srgbClr val="1B1B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795000" y="4950526"/>
            <a:ext cx="1958009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27/27/27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1b1b1b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715000" y="2869940"/>
            <a:ext cx="1080000" cy="1080000"/>
          </a:xfrm>
          <a:prstGeom prst="rect">
            <a:avLst/>
          </a:prstGeom>
          <a:solidFill>
            <a:srgbClr val="FFC075"/>
          </a:solidFill>
          <a:ln cap="flat" cmpd="sng" w="12700">
            <a:solidFill>
              <a:srgbClr val="FFC0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795000" y="3257443"/>
            <a:ext cx="1958009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255/192/117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ffc075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715000" y="1148692"/>
            <a:ext cx="1080000" cy="1080000"/>
          </a:xfrm>
          <a:prstGeom prst="rect">
            <a:avLst/>
          </a:prstGeom>
          <a:solidFill>
            <a:srgbClr val="BFCCC5"/>
          </a:solidFill>
          <a:ln cap="flat" cmpd="sng" w="12700">
            <a:solidFill>
              <a:srgbClr val="BFCC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794999" y="1507161"/>
            <a:ext cx="1958009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255/192/117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bfccc5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generated with very high confidence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0" y="1806565"/>
            <a:ext cx="5700889" cy="3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237987" y="4950525"/>
            <a:ext cx="1958009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Title: Bodoni FLF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Subtitle: Heebo Thin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