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17378-3786-4215-AF9C-48A1BD5CF5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0BB9A1-1712-45B6-894B-4C95780CA119}">
      <dgm:prSet/>
      <dgm:spPr/>
      <dgm:t>
        <a:bodyPr/>
        <a:lstStyle/>
        <a:p>
          <a:r>
            <a:rPr lang="fr-CH" dirty="0"/>
            <a:t>Certification «SWISS MADE»</a:t>
          </a:r>
          <a:endParaRPr lang="en-US" dirty="0"/>
        </a:p>
      </dgm:t>
    </dgm:pt>
    <dgm:pt modelId="{B2C2DB26-CFC3-4AFA-8660-2A0106523CCD}" type="parTrans" cxnId="{9C0EFDED-57D2-4912-B463-95EC31577276}">
      <dgm:prSet/>
      <dgm:spPr/>
      <dgm:t>
        <a:bodyPr/>
        <a:lstStyle/>
        <a:p>
          <a:endParaRPr lang="en-US"/>
        </a:p>
      </dgm:t>
    </dgm:pt>
    <dgm:pt modelId="{6924A146-0269-4689-A606-62F9D6AF08FE}" type="sibTrans" cxnId="{9C0EFDED-57D2-4912-B463-95EC31577276}">
      <dgm:prSet/>
      <dgm:spPr/>
      <dgm:t>
        <a:bodyPr/>
        <a:lstStyle/>
        <a:p>
          <a:endParaRPr lang="en-US"/>
        </a:p>
      </dgm:t>
    </dgm:pt>
    <dgm:pt modelId="{B0D90189-3593-432C-9FAA-00E808D52F54}">
      <dgm:prSet/>
      <dgm:spPr/>
      <dgm:t>
        <a:bodyPr/>
        <a:lstStyle/>
        <a:p>
          <a:r>
            <a:rPr lang="fr-CH"/>
            <a:t>Personnalisation</a:t>
          </a:r>
          <a:endParaRPr lang="en-US"/>
        </a:p>
      </dgm:t>
    </dgm:pt>
    <dgm:pt modelId="{AC45F6B6-0FB6-4573-8BCC-4E409D7674CB}" type="parTrans" cxnId="{847176E7-A4C2-48E4-B2AD-1A9CAD00564E}">
      <dgm:prSet/>
      <dgm:spPr/>
      <dgm:t>
        <a:bodyPr/>
        <a:lstStyle/>
        <a:p>
          <a:endParaRPr lang="en-US"/>
        </a:p>
      </dgm:t>
    </dgm:pt>
    <dgm:pt modelId="{7D1C0BCB-4A2A-4B03-B1B6-CD616A1F7E95}" type="sibTrans" cxnId="{847176E7-A4C2-48E4-B2AD-1A9CAD00564E}">
      <dgm:prSet/>
      <dgm:spPr/>
      <dgm:t>
        <a:bodyPr/>
        <a:lstStyle/>
        <a:p>
          <a:endParaRPr lang="en-US"/>
        </a:p>
      </dgm:t>
    </dgm:pt>
    <dgm:pt modelId="{7C4DFE15-25AE-4032-AE4C-694DFCF48EBB}">
      <dgm:prSet/>
      <dgm:spPr/>
      <dgm:t>
        <a:bodyPr/>
        <a:lstStyle/>
        <a:p>
          <a:r>
            <a:rPr lang="fr-CH"/>
            <a:t>Principe de flux tiré</a:t>
          </a:r>
          <a:endParaRPr lang="en-US"/>
        </a:p>
      </dgm:t>
    </dgm:pt>
    <dgm:pt modelId="{AA76A997-DD97-4654-BB20-EB98182B0002}" type="parTrans" cxnId="{448DFC50-2A57-4CEC-9439-06AF05DFD0B3}">
      <dgm:prSet/>
      <dgm:spPr/>
      <dgm:t>
        <a:bodyPr/>
        <a:lstStyle/>
        <a:p>
          <a:endParaRPr lang="en-US"/>
        </a:p>
      </dgm:t>
    </dgm:pt>
    <dgm:pt modelId="{65205723-0319-4A51-A5B1-734331CDE455}" type="sibTrans" cxnId="{448DFC50-2A57-4CEC-9439-06AF05DFD0B3}">
      <dgm:prSet/>
      <dgm:spPr/>
      <dgm:t>
        <a:bodyPr/>
        <a:lstStyle/>
        <a:p>
          <a:endParaRPr lang="en-US"/>
        </a:p>
      </dgm:t>
    </dgm:pt>
    <dgm:pt modelId="{4B408841-3588-4D83-9116-1FC03ECA0456}">
      <dgm:prSet/>
      <dgm:spPr/>
      <dgm:t>
        <a:bodyPr/>
        <a:lstStyle/>
        <a:p>
          <a:r>
            <a:rPr lang="fr-CH"/>
            <a:t>Fonction complémentaire</a:t>
          </a:r>
          <a:endParaRPr lang="en-US"/>
        </a:p>
      </dgm:t>
    </dgm:pt>
    <dgm:pt modelId="{372487F0-4E03-49D3-99B4-BD5EBA1F3A6D}" type="parTrans" cxnId="{B8F14F55-321D-419D-9B71-62379FB45F75}">
      <dgm:prSet/>
      <dgm:spPr/>
      <dgm:t>
        <a:bodyPr/>
        <a:lstStyle/>
        <a:p>
          <a:endParaRPr lang="en-US"/>
        </a:p>
      </dgm:t>
    </dgm:pt>
    <dgm:pt modelId="{8C047AB5-9966-4CE7-85BF-665FBCB0314F}" type="sibTrans" cxnId="{B8F14F55-321D-419D-9B71-62379FB45F75}">
      <dgm:prSet/>
      <dgm:spPr/>
      <dgm:t>
        <a:bodyPr/>
        <a:lstStyle/>
        <a:p>
          <a:endParaRPr lang="en-US"/>
        </a:p>
      </dgm:t>
    </dgm:pt>
    <dgm:pt modelId="{04B2272C-A819-43FB-BEDB-34FCBB37395A}">
      <dgm:prSet/>
      <dgm:spPr/>
      <dgm:t>
        <a:bodyPr/>
        <a:lstStyle/>
        <a:p>
          <a:r>
            <a:rPr lang="fr-CH"/>
            <a:t>Smartphone</a:t>
          </a:r>
          <a:endParaRPr lang="en-US"/>
        </a:p>
      </dgm:t>
    </dgm:pt>
    <dgm:pt modelId="{3E398506-067E-47D3-974F-5BE5803402C4}" type="parTrans" cxnId="{AD5C26E9-EC01-440B-9A64-0C73B5803D25}">
      <dgm:prSet/>
      <dgm:spPr/>
      <dgm:t>
        <a:bodyPr/>
        <a:lstStyle/>
        <a:p>
          <a:endParaRPr lang="en-US"/>
        </a:p>
      </dgm:t>
    </dgm:pt>
    <dgm:pt modelId="{60E0331A-7E7C-4176-B492-4847F1804DF3}" type="sibTrans" cxnId="{AD5C26E9-EC01-440B-9A64-0C73B5803D25}">
      <dgm:prSet/>
      <dgm:spPr/>
      <dgm:t>
        <a:bodyPr/>
        <a:lstStyle/>
        <a:p>
          <a:endParaRPr lang="en-US"/>
        </a:p>
      </dgm:t>
    </dgm:pt>
    <dgm:pt modelId="{F1B7A4A0-609A-459B-97A5-5F92F9E9265A}">
      <dgm:prSet/>
      <dgm:spPr/>
      <dgm:t>
        <a:bodyPr/>
        <a:lstStyle/>
        <a:p>
          <a:r>
            <a:rPr lang="fr-CH"/>
            <a:t>B2B</a:t>
          </a:r>
          <a:endParaRPr lang="en-US"/>
        </a:p>
      </dgm:t>
    </dgm:pt>
    <dgm:pt modelId="{58584F1C-6A04-4FFC-8316-FD3ECC1F701D}" type="parTrans" cxnId="{2BBD308B-C2F1-42B8-ADBA-362306CEFD16}">
      <dgm:prSet/>
      <dgm:spPr/>
      <dgm:t>
        <a:bodyPr/>
        <a:lstStyle/>
        <a:p>
          <a:endParaRPr lang="en-US"/>
        </a:p>
      </dgm:t>
    </dgm:pt>
    <dgm:pt modelId="{352F30A2-C293-4425-AD4E-57F60BD36623}" type="sibTrans" cxnId="{2BBD308B-C2F1-42B8-ADBA-362306CEFD16}">
      <dgm:prSet/>
      <dgm:spPr/>
      <dgm:t>
        <a:bodyPr/>
        <a:lstStyle/>
        <a:p>
          <a:endParaRPr lang="en-US"/>
        </a:p>
      </dgm:t>
    </dgm:pt>
    <dgm:pt modelId="{A5035340-BE6A-4AF3-B05C-02F23341B4D0}">
      <dgm:prSet/>
      <dgm:spPr/>
      <dgm:t>
        <a:bodyPr/>
        <a:lstStyle/>
        <a:p>
          <a:r>
            <a:rPr lang="fr-CH"/>
            <a:t>Marché de niche</a:t>
          </a:r>
          <a:endParaRPr lang="en-US"/>
        </a:p>
      </dgm:t>
    </dgm:pt>
    <dgm:pt modelId="{6DFCB97D-446C-461E-9501-59FD5EC37547}" type="parTrans" cxnId="{FD13101F-FDCA-4E2C-AF8D-850AB21EFC6A}">
      <dgm:prSet/>
      <dgm:spPr/>
      <dgm:t>
        <a:bodyPr/>
        <a:lstStyle/>
        <a:p>
          <a:endParaRPr lang="en-US"/>
        </a:p>
      </dgm:t>
    </dgm:pt>
    <dgm:pt modelId="{ABB65293-7C91-49E8-BC40-73D71AEE7902}" type="sibTrans" cxnId="{FD13101F-FDCA-4E2C-AF8D-850AB21EFC6A}">
      <dgm:prSet/>
      <dgm:spPr/>
      <dgm:t>
        <a:bodyPr/>
        <a:lstStyle/>
        <a:p>
          <a:endParaRPr lang="en-US"/>
        </a:p>
      </dgm:t>
    </dgm:pt>
    <dgm:pt modelId="{A68C2F91-D704-4681-9AAF-9834A9697D45}" type="pres">
      <dgm:prSet presAssocID="{44E17378-3786-4215-AF9C-48A1BD5CF5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C17CF33D-2B54-4DC8-95AE-5A70AB01BECE}" type="pres">
      <dgm:prSet presAssocID="{E10BB9A1-1712-45B6-894B-4C95780CA119}" presName="compNode" presStyleCnt="0"/>
      <dgm:spPr/>
    </dgm:pt>
    <dgm:pt modelId="{777358C7-D3E3-4BE0-B2D6-81D50BD7EA18}" type="pres">
      <dgm:prSet presAssocID="{E10BB9A1-1712-45B6-894B-4C95780CA119}" presName="bgRect" presStyleLbl="bgShp" presStyleIdx="0" presStyleCnt="4"/>
      <dgm:spPr/>
    </dgm:pt>
    <dgm:pt modelId="{DC5FF64C-00DA-40BF-95EA-048AA32087FD}" type="pres">
      <dgm:prSet presAssocID="{E10BB9A1-1712-45B6-894B-4C95780CA1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7258659E-CEFB-4C4E-B509-9516060DF97E}" type="pres">
      <dgm:prSet presAssocID="{E10BB9A1-1712-45B6-894B-4C95780CA119}" presName="spaceRect" presStyleCnt="0"/>
      <dgm:spPr/>
    </dgm:pt>
    <dgm:pt modelId="{D773CB88-A1CA-4501-9B36-5BCD6699AA11}" type="pres">
      <dgm:prSet presAssocID="{E10BB9A1-1712-45B6-894B-4C95780CA119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CH"/>
        </a:p>
      </dgm:t>
    </dgm:pt>
    <dgm:pt modelId="{02334E62-4FB9-4FD6-9B56-FA4A058CF023}" type="pres">
      <dgm:prSet presAssocID="{6924A146-0269-4689-A606-62F9D6AF08FE}" presName="sibTrans" presStyleCnt="0"/>
      <dgm:spPr/>
    </dgm:pt>
    <dgm:pt modelId="{3FD44F7B-B24C-4F27-960E-8F8F4CB6850A}" type="pres">
      <dgm:prSet presAssocID="{B0D90189-3593-432C-9FAA-00E808D52F54}" presName="compNode" presStyleCnt="0"/>
      <dgm:spPr/>
    </dgm:pt>
    <dgm:pt modelId="{F10B9542-B7E3-44E1-BE24-9B19CAEE8121}" type="pres">
      <dgm:prSet presAssocID="{B0D90189-3593-432C-9FAA-00E808D52F54}" presName="bgRect" presStyleLbl="bgShp" presStyleIdx="1" presStyleCnt="4"/>
      <dgm:spPr/>
    </dgm:pt>
    <dgm:pt modelId="{5128573B-8ABF-4B8F-A245-9590EACF9996}" type="pres">
      <dgm:prSet presAssocID="{B0D90189-3593-432C-9FAA-00E808D52F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F71859-6EFD-45EE-A54B-00C7E336F3E1}" type="pres">
      <dgm:prSet presAssocID="{B0D90189-3593-432C-9FAA-00E808D52F54}" presName="spaceRect" presStyleCnt="0"/>
      <dgm:spPr/>
    </dgm:pt>
    <dgm:pt modelId="{3B9B217C-3013-4DED-BEB0-E09BD8728791}" type="pres">
      <dgm:prSet presAssocID="{B0D90189-3593-432C-9FAA-00E808D52F54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CH"/>
        </a:p>
      </dgm:t>
    </dgm:pt>
    <dgm:pt modelId="{0C481397-AE70-4CE2-8C25-D94D28446374}" type="pres">
      <dgm:prSet presAssocID="{B0D90189-3593-432C-9FAA-00E808D52F54}" presName="desTx" presStyleLbl="revTx" presStyleIdx="2" presStyleCnt="7">
        <dgm:presLayoutVars/>
      </dgm:prSet>
      <dgm:spPr/>
      <dgm:t>
        <a:bodyPr/>
        <a:lstStyle/>
        <a:p>
          <a:endParaRPr lang="fr-CH"/>
        </a:p>
      </dgm:t>
    </dgm:pt>
    <dgm:pt modelId="{DF3711D5-D92D-4001-BC6B-1C1ECF9CCD89}" type="pres">
      <dgm:prSet presAssocID="{7D1C0BCB-4A2A-4B03-B1B6-CD616A1F7E95}" presName="sibTrans" presStyleCnt="0"/>
      <dgm:spPr/>
    </dgm:pt>
    <dgm:pt modelId="{231F751B-75F2-4F6E-A917-A2DF37FA5C76}" type="pres">
      <dgm:prSet presAssocID="{4B408841-3588-4D83-9116-1FC03ECA0456}" presName="compNode" presStyleCnt="0"/>
      <dgm:spPr/>
    </dgm:pt>
    <dgm:pt modelId="{01213407-E6B8-4526-9A12-87BFDEF7267F}" type="pres">
      <dgm:prSet presAssocID="{4B408841-3588-4D83-9116-1FC03ECA0456}" presName="bgRect" presStyleLbl="bgShp" presStyleIdx="2" presStyleCnt="4"/>
      <dgm:spPr/>
    </dgm:pt>
    <dgm:pt modelId="{C1303354-78F7-49CE-8DF6-209CAB062467}" type="pres">
      <dgm:prSet presAssocID="{4B408841-3588-4D83-9116-1FC03ECA0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3C584A-5325-481E-BE59-5CA36AFB04D3}" type="pres">
      <dgm:prSet presAssocID="{4B408841-3588-4D83-9116-1FC03ECA0456}" presName="spaceRect" presStyleCnt="0"/>
      <dgm:spPr/>
    </dgm:pt>
    <dgm:pt modelId="{2D3C1406-7D36-48D0-98A1-AEBCDE0A4E94}" type="pres">
      <dgm:prSet presAssocID="{4B408841-3588-4D83-9116-1FC03ECA0456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CH"/>
        </a:p>
      </dgm:t>
    </dgm:pt>
    <dgm:pt modelId="{88838342-F839-4AB0-96BE-6EE1349648B7}" type="pres">
      <dgm:prSet presAssocID="{4B408841-3588-4D83-9116-1FC03ECA0456}" presName="desTx" presStyleLbl="revTx" presStyleIdx="4" presStyleCnt="7">
        <dgm:presLayoutVars/>
      </dgm:prSet>
      <dgm:spPr/>
      <dgm:t>
        <a:bodyPr/>
        <a:lstStyle/>
        <a:p>
          <a:endParaRPr lang="fr-CH"/>
        </a:p>
      </dgm:t>
    </dgm:pt>
    <dgm:pt modelId="{44C3A364-683A-4662-9C3C-4E8C6AA4F73B}" type="pres">
      <dgm:prSet presAssocID="{8C047AB5-9966-4CE7-85BF-665FBCB0314F}" presName="sibTrans" presStyleCnt="0"/>
      <dgm:spPr/>
    </dgm:pt>
    <dgm:pt modelId="{7742F06A-AE8A-4145-8ED1-0EFD5A9FB241}" type="pres">
      <dgm:prSet presAssocID="{F1B7A4A0-609A-459B-97A5-5F92F9E9265A}" presName="compNode" presStyleCnt="0"/>
      <dgm:spPr/>
    </dgm:pt>
    <dgm:pt modelId="{96CA3FDE-8290-4368-AB6F-E9BFD73DF1FA}" type="pres">
      <dgm:prSet presAssocID="{F1B7A4A0-609A-459B-97A5-5F92F9E9265A}" presName="bgRect" presStyleLbl="bgShp" presStyleIdx="3" presStyleCnt="4"/>
      <dgm:spPr/>
    </dgm:pt>
    <dgm:pt modelId="{658DC035-6DED-4ED2-8ECE-29AC5E28CDF1}" type="pres">
      <dgm:prSet presAssocID="{F1B7A4A0-609A-459B-97A5-5F92F9E926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66D4F27C-8C02-4461-83FC-68AFA64FB296}" type="pres">
      <dgm:prSet presAssocID="{F1B7A4A0-609A-459B-97A5-5F92F9E9265A}" presName="spaceRect" presStyleCnt="0"/>
      <dgm:spPr/>
    </dgm:pt>
    <dgm:pt modelId="{0B6FC926-1F03-4E3F-AB29-7E64C2F51EFA}" type="pres">
      <dgm:prSet presAssocID="{F1B7A4A0-609A-459B-97A5-5F92F9E9265A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fr-CH"/>
        </a:p>
      </dgm:t>
    </dgm:pt>
    <dgm:pt modelId="{086276B8-0765-47D9-BBAD-FDD43ABED10D}" type="pres">
      <dgm:prSet presAssocID="{F1B7A4A0-609A-459B-97A5-5F92F9E9265A}" presName="desTx" presStyleLbl="revTx" presStyleIdx="6" presStyleCnt="7">
        <dgm:presLayoutVars/>
      </dgm:prSet>
      <dgm:spPr/>
      <dgm:t>
        <a:bodyPr/>
        <a:lstStyle/>
        <a:p>
          <a:endParaRPr lang="fr-CH"/>
        </a:p>
      </dgm:t>
    </dgm:pt>
  </dgm:ptLst>
  <dgm:cxnLst>
    <dgm:cxn modelId="{9C0EFDED-57D2-4912-B463-95EC31577276}" srcId="{44E17378-3786-4215-AF9C-48A1BD5CF5A1}" destId="{E10BB9A1-1712-45B6-894B-4C95780CA119}" srcOrd="0" destOrd="0" parTransId="{B2C2DB26-CFC3-4AFA-8660-2A0106523CCD}" sibTransId="{6924A146-0269-4689-A606-62F9D6AF08FE}"/>
    <dgm:cxn modelId="{08E410F2-32DE-4C8B-9780-2BFD0D828E7B}" type="presOf" srcId="{F1B7A4A0-609A-459B-97A5-5F92F9E9265A}" destId="{0B6FC926-1F03-4E3F-AB29-7E64C2F51EFA}" srcOrd="0" destOrd="0" presId="urn:microsoft.com/office/officeart/2018/2/layout/IconVerticalSolidList"/>
    <dgm:cxn modelId="{847176E7-A4C2-48E4-B2AD-1A9CAD00564E}" srcId="{44E17378-3786-4215-AF9C-48A1BD5CF5A1}" destId="{B0D90189-3593-432C-9FAA-00E808D52F54}" srcOrd="1" destOrd="0" parTransId="{AC45F6B6-0FB6-4573-8BCC-4E409D7674CB}" sibTransId="{7D1C0BCB-4A2A-4B03-B1B6-CD616A1F7E95}"/>
    <dgm:cxn modelId="{66E68BEE-14E6-41A6-BB99-3B2A5D375B80}" type="presOf" srcId="{44E17378-3786-4215-AF9C-48A1BD5CF5A1}" destId="{A68C2F91-D704-4681-9AAF-9834A9697D45}" srcOrd="0" destOrd="0" presId="urn:microsoft.com/office/officeart/2018/2/layout/IconVerticalSolidList"/>
    <dgm:cxn modelId="{B8F14F55-321D-419D-9B71-62379FB45F75}" srcId="{44E17378-3786-4215-AF9C-48A1BD5CF5A1}" destId="{4B408841-3588-4D83-9116-1FC03ECA0456}" srcOrd="2" destOrd="0" parTransId="{372487F0-4E03-49D3-99B4-BD5EBA1F3A6D}" sibTransId="{8C047AB5-9966-4CE7-85BF-665FBCB0314F}"/>
    <dgm:cxn modelId="{BDAC68A7-96F5-4ED5-B19E-11220923D231}" type="presOf" srcId="{4B408841-3588-4D83-9116-1FC03ECA0456}" destId="{2D3C1406-7D36-48D0-98A1-AEBCDE0A4E94}" srcOrd="0" destOrd="0" presId="urn:microsoft.com/office/officeart/2018/2/layout/IconVerticalSolidList"/>
    <dgm:cxn modelId="{31DF7EB0-DDD0-45C8-A8B5-217F13D4811B}" type="presOf" srcId="{04B2272C-A819-43FB-BEDB-34FCBB37395A}" destId="{88838342-F839-4AB0-96BE-6EE1349648B7}" srcOrd="0" destOrd="0" presId="urn:microsoft.com/office/officeart/2018/2/layout/IconVerticalSolidList"/>
    <dgm:cxn modelId="{F0166191-AC6C-4F40-9074-B2B487E5E188}" type="presOf" srcId="{B0D90189-3593-432C-9FAA-00E808D52F54}" destId="{3B9B217C-3013-4DED-BEB0-E09BD8728791}" srcOrd="0" destOrd="0" presId="urn:microsoft.com/office/officeart/2018/2/layout/IconVerticalSolidList"/>
    <dgm:cxn modelId="{6F46DC65-808E-462B-8D92-68B3F2C29838}" type="presOf" srcId="{A5035340-BE6A-4AF3-B05C-02F23341B4D0}" destId="{086276B8-0765-47D9-BBAD-FDD43ABED10D}" srcOrd="0" destOrd="0" presId="urn:microsoft.com/office/officeart/2018/2/layout/IconVerticalSolidList"/>
    <dgm:cxn modelId="{FC3234ED-BD05-4090-9783-E53E63CE9EB5}" type="presOf" srcId="{E10BB9A1-1712-45B6-894B-4C95780CA119}" destId="{D773CB88-A1CA-4501-9B36-5BCD6699AA11}" srcOrd="0" destOrd="0" presId="urn:microsoft.com/office/officeart/2018/2/layout/IconVerticalSolidList"/>
    <dgm:cxn modelId="{2BBD308B-C2F1-42B8-ADBA-362306CEFD16}" srcId="{44E17378-3786-4215-AF9C-48A1BD5CF5A1}" destId="{F1B7A4A0-609A-459B-97A5-5F92F9E9265A}" srcOrd="3" destOrd="0" parTransId="{58584F1C-6A04-4FFC-8316-FD3ECC1F701D}" sibTransId="{352F30A2-C293-4425-AD4E-57F60BD36623}"/>
    <dgm:cxn modelId="{448DFC50-2A57-4CEC-9439-06AF05DFD0B3}" srcId="{B0D90189-3593-432C-9FAA-00E808D52F54}" destId="{7C4DFE15-25AE-4032-AE4C-694DFCF48EBB}" srcOrd="0" destOrd="0" parTransId="{AA76A997-DD97-4654-BB20-EB98182B0002}" sibTransId="{65205723-0319-4A51-A5B1-734331CDE455}"/>
    <dgm:cxn modelId="{FD13101F-FDCA-4E2C-AF8D-850AB21EFC6A}" srcId="{F1B7A4A0-609A-459B-97A5-5F92F9E9265A}" destId="{A5035340-BE6A-4AF3-B05C-02F23341B4D0}" srcOrd="0" destOrd="0" parTransId="{6DFCB97D-446C-461E-9501-59FD5EC37547}" sibTransId="{ABB65293-7C91-49E8-BC40-73D71AEE7902}"/>
    <dgm:cxn modelId="{BFF326A9-1854-4490-9F7F-96581A8B0F9E}" type="presOf" srcId="{7C4DFE15-25AE-4032-AE4C-694DFCF48EBB}" destId="{0C481397-AE70-4CE2-8C25-D94D28446374}" srcOrd="0" destOrd="0" presId="urn:microsoft.com/office/officeart/2018/2/layout/IconVerticalSolidList"/>
    <dgm:cxn modelId="{AD5C26E9-EC01-440B-9A64-0C73B5803D25}" srcId="{4B408841-3588-4D83-9116-1FC03ECA0456}" destId="{04B2272C-A819-43FB-BEDB-34FCBB37395A}" srcOrd="0" destOrd="0" parTransId="{3E398506-067E-47D3-974F-5BE5803402C4}" sibTransId="{60E0331A-7E7C-4176-B492-4847F1804DF3}"/>
    <dgm:cxn modelId="{C2DF88BE-B90A-44B6-A6D4-8EE8CEE3F7CC}" type="presParOf" srcId="{A68C2F91-D704-4681-9AAF-9834A9697D45}" destId="{C17CF33D-2B54-4DC8-95AE-5A70AB01BECE}" srcOrd="0" destOrd="0" presId="urn:microsoft.com/office/officeart/2018/2/layout/IconVerticalSolidList"/>
    <dgm:cxn modelId="{225D8971-2B3B-4AC3-BC3C-ED624A7E424D}" type="presParOf" srcId="{C17CF33D-2B54-4DC8-95AE-5A70AB01BECE}" destId="{777358C7-D3E3-4BE0-B2D6-81D50BD7EA18}" srcOrd="0" destOrd="0" presId="urn:microsoft.com/office/officeart/2018/2/layout/IconVerticalSolidList"/>
    <dgm:cxn modelId="{2AB05811-FFB3-403A-A3CC-2610EF70D3E5}" type="presParOf" srcId="{C17CF33D-2B54-4DC8-95AE-5A70AB01BECE}" destId="{DC5FF64C-00DA-40BF-95EA-048AA32087FD}" srcOrd="1" destOrd="0" presId="urn:microsoft.com/office/officeart/2018/2/layout/IconVerticalSolidList"/>
    <dgm:cxn modelId="{AFBE55A0-81B1-4D1A-A087-99FD7115D65F}" type="presParOf" srcId="{C17CF33D-2B54-4DC8-95AE-5A70AB01BECE}" destId="{7258659E-CEFB-4C4E-B509-9516060DF97E}" srcOrd="2" destOrd="0" presId="urn:microsoft.com/office/officeart/2018/2/layout/IconVerticalSolidList"/>
    <dgm:cxn modelId="{9E78B58B-347E-4C67-9040-ABA605090886}" type="presParOf" srcId="{C17CF33D-2B54-4DC8-95AE-5A70AB01BECE}" destId="{D773CB88-A1CA-4501-9B36-5BCD6699AA11}" srcOrd="3" destOrd="0" presId="urn:microsoft.com/office/officeart/2018/2/layout/IconVerticalSolidList"/>
    <dgm:cxn modelId="{C24BEBB4-C024-428A-9903-8AF21BFFB393}" type="presParOf" srcId="{A68C2F91-D704-4681-9AAF-9834A9697D45}" destId="{02334E62-4FB9-4FD6-9B56-FA4A058CF023}" srcOrd="1" destOrd="0" presId="urn:microsoft.com/office/officeart/2018/2/layout/IconVerticalSolidList"/>
    <dgm:cxn modelId="{3F1EBA81-7BAA-41C6-96A2-A9F5B6EBBA34}" type="presParOf" srcId="{A68C2F91-D704-4681-9AAF-9834A9697D45}" destId="{3FD44F7B-B24C-4F27-960E-8F8F4CB6850A}" srcOrd="2" destOrd="0" presId="urn:microsoft.com/office/officeart/2018/2/layout/IconVerticalSolidList"/>
    <dgm:cxn modelId="{545C513C-1EB8-44A4-994D-73882C3A2417}" type="presParOf" srcId="{3FD44F7B-B24C-4F27-960E-8F8F4CB6850A}" destId="{F10B9542-B7E3-44E1-BE24-9B19CAEE8121}" srcOrd="0" destOrd="0" presId="urn:microsoft.com/office/officeart/2018/2/layout/IconVerticalSolidList"/>
    <dgm:cxn modelId="{D3B019AF-1C72-4E30-ABA9-07BCC27E92F8}" type="presParOf" srcId="{3FD44F7B-B24C-4F27-960E-8F8F4CB6850A}" destId="{5128573B-8ABF-4B8F-A245-9590EACF9996}" srcOrd="1" destOrd="0" presId="urn:microsoft.com/office/officeart/2018/2/layout/IconVerticalSolidList"/>
    <dgm:cxn modelId="{AC0E96BF-3FBD-48DB-B1C8-6DC1779F1D44}" type="presParOf" srcId="{3FD44F7B-B24C-4F27-960E-8F8F4CB6850A}" destId="{61F71859-6EFD-45EE-A54B-00C7E336F3E1}" srcOrd="2" destOrd="0" presId="urn:microsoft.com/office/officeart/2018/2/layout/IconVerticalSolidList"/>
    <dgm:cxn modelId="{92E5D868-5809-4CFD-A572-361DE1FFB568}" type="presParOf" srcId="{3FD44F7B-B24C-4F27-960E-8F8F4CB6850A}" destId="{3B9B217C-3013-4DED-BEB0-E09BD8728791}" srcOrd="3" destOrd="0" presId="urn:microsoft.com/office/officeart/2018/2/layout/IconVerticalSolidList"/>
    <dgm:cxn modelId="{2EEF95D7-209A-432C-8E10-9FA515F1D53A}" type="presParOf" srcId="{3FD44F7B-B24C-4F27-960E-8F8F4CB6850A}" destId="{0C481397-AE70-4CE2-8C25-D94D28446374}" srcOrd="4" destOrd="0" presId="urn:microsoft.com/office/officeart/2018/2/layout/IconVerticalSolidList"/>
    <dgm:cxn modelId="{0CC90A8A-A740-4C47-B933-4E01C5AC88C7}" type="presParOf" srcId="{A68C2F91-D704-4681-9AAF-9834A9697D45}" destId="{DF3711D5-D92D-4001-BC6B-1C1ECF9CCD89}" srcOrd="3" destOrd="0" presId="urn:microsoft.com/office/officeart/2018/2/layout/IconVerticalSolidList"/>
    <dgm:cxn modelId="{9150D45C-A374-4E37-8B4E-AE08981FF0A8}" type="presParOf" srcId="{A68C2F91-D704-4681-9AAF-9834A9697D45}" destId="{231F751B-75F2-4F6E-A917-A2DF37FA5C76}" srcOrd="4" destOrd="0" presId="urn:microsoft.com/office/officeart/2018/2/layout/IconVerticalSolidList"/>
    <dgm:cxn modelId="{277C7009-E01D-425E-B368-F2CB4BACACA6}" type="presParOf" srcId="{231F751B-75F2-4F6E-A917-A2DF37FA5C76}" destId="{01213407-E6B8-4526-9A12-87BFDEF7267F}" srcOrd="0" destOrd="0" presId="urn:microsoft.com/office/officeart/2018/2/layout/IconVerticalSolidList"/>
    <dgm:cxn modelId="{7D4C9FF1-AA54-447B-BD45-690064D4E6B5}" type="presParOf" srcId="{231F751B-75F2-4F6E-A917-A2DF37FA5C76}" destId="{C1303354-78F7-49CE-8DF6-209CAB062467}" srcOrd="1" destOrd="0" presId="urn:microsoft.com/office/officeart/2018/2/layout/IconVerticalSolidList"/>
    <dgm:cxn modelId="{A56A1B03-13A3-42B5-8907-AF65D13729ED}" type="presParOf" srcId="{231F751B-75F2-4F6E-A917-A2DF37FA5C76}" destId="{C93C584A-5325-481E-BE59-5CA36AFB04D3}" srcOrd="2" destOrd="0" presId="urn:microsoft.com/office/officeart/2018/2/layout/IconVerticalSolidList"/>
    <dgm:cxn modelId="{E86A6E76-C7E2-441C-8F7F-A3932F2ED1B3}" type="presParOf" srcId="{231F751B-75F2-4F6E-A917-A2DF37FA5C76}" destId="{2D3C1406-7D36-48D0-98A1-AEBCDE0A4E94}" srcOrd="3" destOrd="0" presId="urn:microsoft.com/office/officeart/2018/2/layout/IconVerticalSolidList"/>
    <dgm:cxn modelId="{A66242E1-3594-4946-A582-EFA249A07876}" type="presParOf" srcId="{231F751B-75F2-4F6E-A917-A2DF37FA5C76}" destId="{88838342-F839-4AB0-96BE-6EE1349648B7}" srcOrd="4" destOrd="0" presId="urn:microsoft.com/office/officeart/2018/2/layout/IconVerticalSolidList"/>
    <dgm:cxn modelId="{DA4C142A-A2EC-4A4E-BD7B-0D1B7ABF6E09}" type="presParOf" srcId="{A68C2F91-D704-4681-9AAF-9834A9697D45}" destId="{44C3A364-683A-4662-9C3C-4E8C6AA4F73B}" srcOrd="5" destOrd="0" presId="urn:microsoft.com/office/officeart/2018/2/layout/IconVerticalSolidList"/>
    <dgm:cxn modelId="{33BCB3C3-AF59-4728-92EC-5D527400BF46}" type="presParOf" srcId="{A68C2F91-D704-4681-9AAF-9834A9697D45}" destId="{7742F06A-AE8A-4145-8ED1-0EFD5A9FB241}" srcOrd="6" destOrd="0" presId="urn:microsoft.com/office/officeart/2018/2/layout/IconVerticalSolidList"/>
    <dgm:cxn modelId="{E72101A5-F631-481C-9568-44FF5F57DC36}" type="presParOf" srcId="{7742F06A-AE8A-4145-8ED1-0EFD5A9FB241}" destId="{96CA3FDE-8290-4368-AB6F-E9BFD73DF1FA}" srcOrd="0" destOrd="0" presId="urn:microsoft.com/office/officeart/2018/2/layout/IconVerticalSolidList"/>
    <dgm:cxn modelId="{7E297B5A-A51D-4963-A484-9E367E9CC9DD}" type="presParOf" srcId="{7742F06A-AE8A-4145-8ED1-0EFD5A9FB241}" destId="{658DC035-6DED-4ED2-8ECE-29AC5E28CDF1}" srcOrd="1" destOrd="0" presId="urn:microsoft.com/office/officeart/2018/2/layout/IconVerticalSolidList"/>
    <dgm:cxn modelId="{5747C08B-C9C8-4B73-A673-549539AA3610}" type="presParOf" srcId="{7742F06A-AE8A-4145-8ED1-0EFD5A9FB241}" destId="{66D4F27C-8C02-4461-83FC-68AFA64FB296}" srcOrd="2" destOrd="0" presId="urn:microsoft.com/office/officeart/2018/2/layout/IconVerticalSolidList"/>
    <dgm:cxn modelId="{E974CF99-698B-4E9D-9CAB-C792CA887894}" type="presParOf" srcId="{7742F06A-AE8A-4145-8ED1-0EFD5A9FB241}" destId="{0B6FC926-1F03-4E3F-AB29-7E64C2F51EFA}" srcOrd="3" destOrd="0" presId="urn:microsoft.com/office/officeart/2018/2/layout/IconVerticalSolidList"/>
    <dgm:cxn modelId="{E3D0A6F8-E730-4A82-A8C9-3978F42F2F80}" type="presParOf" srcId="{7742F06A-AE8A-4145-8ED1-0EFD5A9FB241}" destId="{086276B8-0765-47D9-BBAD-FDD43ABED1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6703F8E-55B9-4A21-9003-9299CDAD7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922818C-768A-466E-B6D1-3AD1E089A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98ADD59-4E44-473E-B6A6-D0D8C38B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F6B7964-CBDE-4ACE-84C1-4C436A51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7F08E39-AD59-4089-A4A7-2059B151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8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3B9548-E3E6-468D-8D56-59603D13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2756150-344A-403D-ACC7-7A1FEEC00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EEC8B36-C68E-4B78-A3EF-B97A71A1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BF67476-B8CF-4A3C-9CFE-0E8A44D0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7421D76-A058-4BD0-A2FB-27A32EF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2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A36A9E5-8A0B-4B6B-83BF-71EC87E89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AAD826F-5166-4072-B0EA-1FEBB5EA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CD049B4-BC31-4C79-B148-86935BB2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C01CD79-63DA-4859-8E44-0A45823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D0FD030-FED2-45DC-BEBF-C93C973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4CD31D-F9FF-4020-82F2-0E9DAE0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43481AD-7FDC-480A-94C7-08610A67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1E05E65-C998-408E-9F5D-78325633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CF34375-6D73-4B05-B2FC-E368A492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5305972-5683-4A05-8A72-360A93E9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5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9A14D7-4019-4A94-AAF5-16F606B4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0C3C36F-A1A1-4FA0-9453-126747B5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B79E33A-611A-4BDD-A989-4F90F9B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BC00C85-D9B4-4587-9914-C6644852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9883FC6-A838-48A2-84E7-1CD1A73E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54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1616161-4362-4EC9-BFCA-4BBBEE3D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B5D530-8E0E-4301-86EF-EFE5B0BD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5CDBAFF-D799-4979-9F0C-D2004000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EA4F28D-74D4-409F-862E-7E43B491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93D851A-5002-4501-945D-18763FF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07A8D6B-7FF9-4922-A180-DE6E876B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15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D28475-837E-4B15-BC9D-95512258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258C068-A831-4871-B0DB-4A213567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5E69325-861A-4747-AE18-360ADBB4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0C975B4-FD63-4B5C-9AE4-507363B16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B0BBB49-4DF7-40ED-A492-B53B5ED57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33724FA5-99CA-4DCF-9F52-041066A3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EF00227-C842-4947-AFB1-653E2330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4F47204-A06B-4587-B513-60A6CD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2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7D4F50-B222-4288-9C64-2AEC2144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22AE97E-7B40-4ED7-AF35-14D1C200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0C0E5D5-772E-46EC-9A62-ADD2F495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11EE134-63A3-4B8B-8A45-EA8F6F23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70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F2A8C16C-C7F4-42EB-AED5-93B1C577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87E54B7-86DE-4882-B85D-9CF069C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611C950-E4FE-4D31-BF9D-A09998C9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96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25BAE38-C861-4546-A132-736000C7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055B74D-9207-4BB5-854E-AF1A0E88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CA02591-C9B4-4C92-9FF1-96DA39C2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B13EB37-144E-465F-B4DF-7BE6CAC9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149F5B7-E84A-4D1A-86D9-9C7DFD44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3781BD9-A386-4E27-A633-A369F38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3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505EFC-7F02-4A40-948D-09DEE66A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8ADAD5FB-7512-4D8B-8AD1-F33B4E39A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338A4F5-B072-495F-9BB1-2C8CC9BF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57F8A6F-4CD6-43DE-B586-539C4C46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8067D9C-3393-4D5C-8029-8B27869D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E779280-7DC2-465B-B2A8-90E8EC60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64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CA3A1337-2879-448F-9185-C63AEAB6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CFFD182-0E0C-4843-9F3F-FFC0CDB6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B37066C-944A-4D14-B609-5CDE2664B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DE88-7A17-4030-8C51-0492D57870B8}" type="datetimeFigureOut">
              <a:rPr lang="fr-CH" smtClean="0"/>
              <a:t>19.10.2019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34A6135-2238-49C5-B63A-E6368E53C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1686C3C-B3D5-479F-8E70-B77D9880D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3185-43DE-42AC-9DC9-C689BB34FD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99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XdaKTnqot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mur, intérieur, objet, suspendu&#10;&#10;Description générée automatiquement">
            <a:extLst>
              <a:ext uri="{FF2B5EF4-FFF2-40B4-BE49-F238E27FC236}">
                <a16:creationId xmlns:a16="http://schemas.microsoft.com/office/drawing/2014/main" xmlns="" id="{47468F95-D93D-4FD5-A3C3-095A65EC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AF0C02-B2E8-49CF-997B-63FE71B8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CH" sz="4800" dirty="0"/>
              <a:t>PRESENTATION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DD383DF-341A-4D3D-8A75-C41F292AB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035357"/>
          </a:xfrm>
        </p:spPr>
        <p:txBody>
          <a:bodyPr>
            <a:normAutofit/>
          </a:bodyPr>
          <a:lstStyle/>
          <a:p>
            <a:r>
              <a:rPr lang="fr-CH" sz="3200" dirty="0"/>
              <a:t>HYPNOSIA</a:t>
            </a:r>
          </a:p>
          <a:p>
            <a:r>
              <a:rPr lang="fr-CH" sz="1400" dirty="0"/>
              <a:t>L’élégance dépasse le temps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Straight Connector 81">
            <a:extLst>
              <a:ext uri="{FF2B5EF4-FFF2-40B4-BE49-F238E27FC236}">
                <a16:creationId xmlns:a16="http://schemas.microsoft.com/office/drawing/2014/main" xmlns="" id="{DFDA47BC-3069-47F5-8257-24B3B1F76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7AE95D8F-9825-4222-8846-E3461598C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CF130C-68FB-45DB-B8A6-87A83BC7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Qui sommes-nous ?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42B920A-73AD-402A-8EEF-B88E1A939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00C9EB70-BC82-414A-BF8D-AD7FC67276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3217665F-0036-444A-8D4A-33AF36A36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9DE9976E-09A9-4482-A49D-7C47608A8C1B}"/>
              </a:ext>
            </a:extLst>
          </p:cNvPr>
          <p:cNvSpPr txBox="1"/>
          <p:nvPr/>
        </p:nvSpPr>
        <p:spPr>
          <a:xfrm>
            <a:off x="290421" y="646722"/>
            <a:ext cx="267968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400" cap="small" dirty="0" err="1"/>
              <a:t>Bonvin</a:t>
            </a:r>
            <a:r>
              <a:rPr lang="fr-CH" sz="2400" cap="small" dirty="0"/>
              <a:t> Sébastien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HES-SO Valais – FEE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Responsable financier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+41 79/338.81.04</a:t>
            </a:r>
          </a:p>
          <a:p>
            <a:pPr>
              <a:lnSpc>
                <a:spcPct val="150000"/>
              </a:lnSpc>
            </a:pPr>
            <a:endParaRPr lang="fr-CH" sz="2000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2D296E04-B72F-4186-BEA9-ECC92CD3C654}"/>
              </a:ext>
            </a:extLst>
          </p:cNvPr>
          <p:cNvSpPr txBox="1"/>
          <p:nvPr/>
        </p:nvSpPr>
        <p:spPr>
          <a:xfrm>
            <a:off x="3290892" y="656127"/>
            <a:ext cx="267968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400" cap="small" dirty="0"/>
              <a:t>Geraci Gregory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HES-SO Valais – SI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Responsable technique 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+41 78/653.07.89</a:t>
            </a:r>
          </a:p>
          <a:p>
            <a:pPr>
              <a:lnSpc>
                <a:spcPct val="150000"/>
              </a:lnSpc>
            </a:pPr>
            <a:endParaRPr lang="fr-CH" sz="2000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506EE2A2-1F56-436B-890D-0CA157B15FBF}"/>
              </a:ext>
            </a:extLst>
          </p:cNvPr>
          <p:cNvSpPr txBox="1"/>
          <p:nvPr/>
        </p:nvSpPr>
        <p:spPr>
          <a:xfrm>
            <a:off x="6247969" y="646722"/>
            <a:ext cx="267968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400" cap="small" dirty="0"/>
              <a:t>De Campos Ruben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HES-SO Valais – SI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Responsable technique 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+41 78/863.04.76</a:t>
            </a:r>
          </a:p>
          <a:p>
            <a:pPr>
              <a:lnSpc>
                <a:spcPct val="150000"/>
              </a:lnSpc>
            </a:pPr>
            <a:endParaRPr lang="fr-CH" sz="2000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9B52E935-3E0C-4F4A-91F7-146033AC3C16}"/>
              </a:ext>
            </a:extLst>
          </p:cNvPr>
          <p:cNvSpPr txBox="1"/>
          <p:nvPr/>
        </p:nvSpPr>
        <p:spPr>
          <a:xfrm>
            <a:off x="9216378" y="646722"/>
            <a:ext cx="267968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400" cap="small" dirty="0"/>
              <a:t>Nicollier Irvin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HES-SO Valais – FEE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Responsable marketing</a:t>
            </a:r>
          </a:p>
          <a:p>
            <a:pPr>
              <a:lnSpc>
                <a:spcPct val="150000"/>
              </a:lnSpc>
            </a:pPr>
            <a:r>
              <a:rPr lang="fr-CH" sz="2000" dirty="0"/>
              <a:t>+41 79/338.81.04</a:t>
            </a:r>
          </a:p>
          <a:p>
            <a:pPr>
              <a:lnSpc>
                <a:spcPct val="150000"/>
              </a:lnSpc>
            </a:pPr>
            <a:endParaRPr lang="fr-CH" sz="2000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99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70D50A-3071-4F94-A69C-5D627549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fr-CH" sz="440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48A3FF3-2A0B-4F06-B706-58085056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fr-CH" sz="2000" dirty="0"/>
              <a:t>HES-SO Valais (Business </a:t>
            </a:r>
            <a:r>
              <a:rPr lang="fr-CH" sz="2000" dirty="0" err="1"/>
              <a:t>Experience</a:t>
            </a:r>
            <a:r>
              <a:rPr lang="fr-CH" sz="2000" dirty="0"/>
              <a:t>)</a:t>
            </a:r>
          </a:p>
          <a:p>
            <a:r>
              <a:rPr lang="fr-CH" sz="2000" dirty="0" err="1"/>
              <a:t>TechnoArk</a:t>
            </a:r>
            <a:r>
              <a:rPr lang="fr-CH" sz="2000" dirty="0"/>
              <a:t> : La Fondation pour l’innovation en Valais</a:t>
            </a:r>
          </a:p>
          <a:p>
            <a:r>
              <a:rPr lang="fr-CH" sz="2000" dirty="0"/>
              <a:t>Mentor </a:t>
            </a:r>
          </a:p>
          <a:p>
            <a:pPr lvl="1"/>
            <a:r>
              <a:rPr lang="fr-CH" sz="1600" dirty="0"/>
              <a:t>Mme Sophie </a:t>
            </a:r>
            <a:r>
              <a:rPr lang="fr-CH" sz="1600" dirty="0" err="1"/>
              <a:t>Latrille</a:t>
            </a:r>
            <a:r>
              <a:rPr lang="fr-CH" sz="1600" dirty="0"/>
              <a:t> (coach commercial) </a:t>
            </a:r>
          </a:p>
          <a:p>
            <a:pPr lvl="1"/>
            <a:r>
              <a:rPr lang="fr-CH" sz="1600" dirty="0"/>
              <a:t>M. </a:t>
            </a:r>
            <a:r>
              <a:rPr lang="fr-CH" sz="1600" dirty="0" err="1"/>
              <a:t>Medard</a:t>
            </a:r>
            <a:r>
              <a:rPr lang="fr-CH" sz="1600" dirty="0"/>
              <a:t> </a:t>
            </a:r>
            <a:r>
              <a:rPr lang="fr-CH" sz="1600" dirty="0" err="1"/>
              <a:t>Rieder</a:t>
            </a:r>
            <a:r>
              <a:rPr lang="fr-CH" sz="1600" dirty="0"/>
              <a:t> (coach technique)</a:t>
            </a:r>
          </a:p>
          <a:p>
            <a:pPr marL="0" indent="0">
              <a:buNone/>
            </a:pPr>
            <a:endParaRPr lang="fr-CH" sz="2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003713C1-2FB2-413B-BF91-3AE41726F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90795B4D-5022-4A7F-A01D-8D880B7CD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AFD19018-DE7C-4796-ADF2-AD2EB0FC0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893468ED-63D2-445D-98AE-8E0622A7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44947"/>
            <a:ext cx="2364317" cy="2293387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B1A0A2C2-4F85-44AF-8708-8DCA4B550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ésultat de recherche d'images pour &quot;hes so valais&quot;">
            <a:extLst>
              <a:ext uri="{FF2B5EF4-FFF2-40B4-BE49-F238E27FC236}">
                <a16:creationId xmlns:a16="http://schemas.microsoft.com/office/drawing/2014/main" xmlns="" id="{112787F9-85B8-4E81-B712-9CBD28A7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1367642"/>
            <a:ext cx="2364317" cy="6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technoark&quot;">
            <a:extLst>
              <a:ext uri="{FF2B5EF4-FFF2-40B4-BE49-F238E27FC236}">
                <a16:creationId xmlns:a16="http://schemas.microsoft.com/office/drawing/2014/main" xmlns="" id="{E5FAB3B5-AC61-47A9-B76C-69A3F8AA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4373978"/>
            <a:ext cx="5446184" cy="14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1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5321" y="228645"/>
            <a:ext cx="10515600" cy="4351338"/>
          </a:xfrm>
        </p:spPr>
        <p:txBody>
          <a:bodyPr/>
          <a:lstStyle/>
          <a:p>
            <a:r>
              <a:rPr lang="fr-CH" u="sng" dirty="0">
                <a:hlinkClick r:id="rId2"/>
              </a:rPr>
              <a:t>https://www.youtube.com/watch?v=XdaKTnqotbE</a:t>
            </a:r>
            <a:r>
              <a:rPr lang="fr-CH" dirty="0"/>
              <a:t> (1 min 18)</a:t>
            </a:r>
          </a:p>
          <a:p>
            <a:endParaRPr lang="fr-CH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2" y="912990"/>
            <a:ext cx="10173237" cy="57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B11FD3-4937-47C0-8659-B6552B4F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CH" sz="3400">
                <a:solidFill>
                  <a:srgbClr val="FFFFFF"/>
                </a:solidFill>
              </a:rPr>
              <a:t>Informations complémentaires</a:t>
            </a:r>
          </a:p>
        </p:txBody>
      </p:sp>
      <p:graphicFrame>
        <p:nvGraphicFramePr>
          <p:cNvPr id="139" name="Espace réservé du contenu 2">
            <a:extLst>
              <a:ext uri="{FF2B5EF4-FFF2-40B4-BE49-F238E27FC236}">
                <a16:creationId xmlns:a16="http://schemas.microsoft.com/office/drawing/2014/main" xmlns="" id="{6067DCFF-3E4A-4F47-96C5-94704401E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4795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5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ur, intérieur, objet, suspendu&#10;&#10;Description générée automatiquement">
            <a:extLst>
              <a:ext uri="{FF2B5EF4-FFF2-40B4-BE49-F238E27FC236}">
                <a16:creationId xmlns:a16="http://schemas.microsoft.com/office/drawing/2014/main" xmlns="" id="{7E107A9C-8313-405E-A718-7C0CE1AE8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AC27CA9-E815-4C7B-821D-AF112B00D385}"/>
              </a:ext>
            </a:extLst>
          </p:cNvPr>
          <p:cNvSpPr txBox="1"/>
          <p:nvPr/>
        </p:nvSpPr>
        <p:spPr>
          <a:xfrm>
            <a:off x="7790935" y="4547286"/>
            <a:ext cx="3985054" cy="1891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/>
              <a:t>Association Business </a:t>
            </a:r>
            <a:r>
              <a:rPr lang="fr-FR" sz="2000" dirty="0" err="1"/>
              <a:t>eXperience</a:t>
            </a:r>
            <a:r>
              <a:rPr lang="fr-FR" sz="2000" dirty="0"/>
              <a:t> </a:t>
            </a:r>
          </a:p>
          <a:p>
            <a:pPr algn="r">
              <a:lnSpc>
                <a:spcPct val="150000"/>
              </a:lnSpc>
            </a:pPr>
            <a:r>
              <a:rPr lang="fr-FR" sz="2000" dirty="0"/>
              <a:t>Entreprise-école - HYPNOSIA</a:t>
            </a:r>
          </a:p>
          <a:p>
            <a:pPr algn="r">
              <a:lnSpc>
                <a:spcPct val="150000"/>
              </a:lnSpc>
            </a:pPr>
            <a:r>
              <a:rPr lang="fr-FR" sz="2000" dirty="0"/>
              <a:t>Technopôle 3 </a:t>
            </a:r>
          </a:p>
          <a:p>
            <a:pPr algn="r">
              <a:lnSpc>
                <a:spcPct val="150000"/>
              </a:lnSpc>
            </a:pPr>
            <a:r>
              <a:rPr lang="fr-FR" sz="2000" dirty="0"/>
              <a:t>3960 Sierre</a:t>
            </a:r>
          </a:p>
        </p:txBody>
      </p:sp>
    </p:spTree>
    <p:extLst>
      <p:ext uri="{BB962C8B-B14F-4D97-AF65-F5344CB8AC3E}">
        <p14:creationId xmlns:p14="http://schemas.microsoft.com/office/powerpoint/2010/main" val="1729713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PRESENTATION</vt:lpstr>
      <vt:lpstr>Qui sommes-nous ?</vt:lpstr>
      <vt:lpstr>Présentation de l’entreprise</vt:lpstr>
      <vt:lpstr>Présentation PowerPoint</vt:lpstr>
      <vt:lpstr>Informations complémentaires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Sébastien Bonvin</dc:creator>
  <cp:lastModifiedBy>Ruben De Campos</cp:lastModifiedBy>
  <cp:revision>16</cp:revision>
  <dcterms:created xsi:type="dcterms:W3CDTF">2019-10-16T18:45:34Z</dcterms:created>
  <dcterms:modified xsi:type="dcterms:W3CDTF">2019-10-19T11:02:53Z</dcterms:modified>
</cp:coreProperties>
</file>