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3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70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55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8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0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4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5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9443-A94C-4C20-B1CE-9E50869C82EC}" type="datetimeFigureOut">
              <a:rPr lang="en-GB" smtClean="0"/>
              <a:t>16/04/2016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D6BB-E248-4769-86C4-8889B115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6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CRIS DAQ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Updates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47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scan regions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Convenience: total scan range, MHz/step and minimum scan time calculated 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9142"/>
          <a:stretch/>
        </p:blipFill>
        <p:spPr>
          <a:xfrm>
            <a:off x="3857625" y="3682314"/>
            <a:ext cx="8334375" cy="31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scan regions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Convenience: total scan range, MHz/step and minimum scan time calculated </a:t>
            </a:r>
          </a:p>
          <a:p>
            <a:r>
              <a:rPr lang="en-GB" dirty="0" smtClean="0"/>
              <a:t>Complex scan regions (add and remove buttons)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015"/>
          <a:stretch/>
        </p:blipFill>
        <p:spPr>
          <a:xfrm>
            <a:off x="3857625" y="3160883"/>
            <a:ext cx="8334375" cy="36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scan regions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Convenience: total scan range, MHz/step and minimum scan time calculated </a:t>
            </a:r>
          </a:p>
          <a:p>
            <a:r>
              <a:rPr lang="en-GB" dirty="0" smtClean="0"/>
              <a:t>Complex scan regions (add and remove buttons)</a:t>
            </a:r>
          </a:p>
          <a:p>
            <a:r>
              <a:rPr lang="en-GB" dirty="0" smtClean="0"/>
              <a:t>Scan regions from Kara’s HFS simulation program (‘From peak estimates’ button)</a:t>
            </a:r>
            <a:br>
              <a:rPr lang="en-GB" dirty="0" smtClean="0"/>
            </a:br>
            <a:r>
              <a:rPr lang="en-GB" dirty="0" smtClean="0"/>
              <a:t>-&gt; define scanning range around each peak, scan speed, scan speed in between peaks</a:t>
            </a:r>
            <a:br>
              <a:rPr lang="en-GB" dirty="0" smtClean="0"/>
            </a:br>
            <a:r>
              <a:rPr lang="en-GB" dirty="0" smtClean="0"/>
              <a:t>-&gt; algorithm intelligently makes sure there are no overlapping scan regions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053" y="5343525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6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bars on live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</a:t>
            </a:r>
            <a:r>
              <a:rPr lang="en-GB" dirty="0" err="1" smtClean="0"/>
              <a:t>launch_ui</a:t>
            </a:r>
            <a:r>
              <a:rPr lang="en-GB" dirty="0" smtClean="0"/>
              <a:t> </a:t>
            </a:r>
            <a:r>
              <a:rPr lang="en-GB" dirty="0" err="1" smtClean="0"/>
              <a:t>live_viewer</a:t>
            </a:r>
            <a:endParaRPr lang="en-GB" dirty="0" smtClean="0"/>
          </a:p>
          <a:p>
            <a:r>
              <a:rPr lang="en-GB" dirty="0" smtClean="0"/>
              <a:t>Three options: </a:t>
            </a:r>
            <a:r>
              <a:rPr lang="en-GB" dirty="0" err="1" smtClean="0"/>
              <a:t>sqrt</a:t>
            </a:r>
            <a:r>
              <a:rPr lang="en-GB" dirty="0" smtClean="0"/>
              <a:t>-like errors for counting data, standard deviation within the bin for other data, or no errors</a:t>
            </a:r>
          </a:p>
          <a:p>
            <a:r>
              <a:rPr lang="en-GB" dirty="0" smtClean="0"/>
              <a:t>Rendering of error bar plots is more demanding, so may make UI a bit sluggish</a:t>
            </a:r>
          </a:p>
          <a:p>
            <a:r>
              <a:rPr lang="en-GB" dirty="0" smtClean="0"/>
              <a:t>X-errors always evaluated as standard deviation of points within the bin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3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Recalling </a:t>
            </a:r>
            <a:r>
              <a:rPr lang="en-GB" smtClean="0"/>
              <a:t>+ fitting </a:t>
            </a:r>
            <a:r>
              <a:rPr lang="en-GB" dirty="0" smtClean="0"/>
              <a:t>old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Python </a:t>
            </a:r>
            <a:r>
              <a:rPr lang="en-GB" dirty="0" err="1" smtClean="0"/>
              <a:t>launch_ui</a:t>
            </a:r>
            <a:r>
              <a:rPr lang="en-GB" dirty="0" smtClean="0"/>
              <a:t> </a:t>
            </a:r>
            <a:r>
              <a:rPr lang="en-GB" dirty="0" err="1" smtClean="0"/>
              <a:t>data_inspector</a:t>
            </a:r>
            <a:endParaRPr lang="en-GB" dirty="0" smtClean="0"/>
          </a:p>
          <a:p>
            <a:r>
              <a:rPr lang="en-GB" dirty="0" smtClean="0"/>
              <a:t>Get all data for one or more scans</a:t>
            </a:r>
            <a:br>
              <a:rPr lang="en-GB" dirty="0" smtClean="0"/>
            </a:br>
            <a:r>
              <a:rPr lang="en-GB" dirty="0" smtClean="0"/>
              <a:t>(multiple scans are added up)</a:t>
            </a:r>
          </a:p>
          <a:p>
            <a:r>
              <a:rPr lang="en-GB" dirty="0" smtClean="0"/>
              <a:t>DON’T TRY TO GET THE </a:t>
            </a:r>
            <a:br>
              <a:rPr lang="en-GB" dirty="0" smtClean="0"/>
            </a:br>
            <a:r>
              <a:rPr lang="en-GB" dirty="0" smtClean="0"/>
              <a:t>CURRENTLY RUNNING SCAN AS </a:t>
            </a:r>
            <a:br>
              <a:rPr lang="en-GB" dirty="0" smtClean="0"/>
            </a:br>
            <a:r>
              <a:rPr lang="en-GB" dirty="0" smtClean="0"/>
              <a:t>WELL!!!!</a:t>
            </a:r>
          </a:p>
          <a:p>
            <a:r>
              <a:rPr lang="en-GB" dirty="0" smtClean="0"/>
              <a:t>Includes </a:t>
            </a:r>
            <a:r>
              <a:rPr lang="en-GB" dirty="0" err="1" smtClean="0"/>
              <a:t>satlas</a:t>
            </a:r>
            <a:r>
              <a:rPr lang="en-GB" dirty="0" smtClean="0"/>
              <a:t>-powered </a:t>
            </a:r>
            <a:br>
              <a:rPr lang="en-GB" dirty="0" smtClean="0"/>
            </a:br>
            <a:r>
              <a:rPr lang="en-GB" dirty="0" smtClean="0"/>
              <a:t>HFS fitting</a:t>
            </a:r>
          </a:p>
          <a:p>
            <a:r>
              <a:rPr lang="en-GB" dirty="0" smtClean="0"/>
              <a:t>Right now, only one of these</a:t>
            </a:r>
            <a:br>
              <a:rPr lang="en-GB" dirty="0" smtClean="0"/>
            </a:br>
            <a:r>
              <a:rPr lang="en-GB" dirty="0" smtClean="0"/>
              <a:t>can work at the same time</a:t>
            </a:r>
            <a:br>
              <a:rPr lang="en-GB" dirty="0" smtClean="0"/>
            </a:br>
            <a:r>
              <a:rPr lang="en-GB" dirty="0" smtClean="0"/>
              <a:t>(will fix later)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96" y="89781"/>
            <a:ext cx="2505332" cy="3201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4259"/>
            <a:ext cx="5842755" cy="409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CRIS DAQ</vt:lpstr>
      <vt:lpstr>Defining scan regions</vt:lpstr>
      <vt:lpstr>Defining scan regions</vt:lpstr>
      <vt:lpstr>Defining scan regions</vt:lpstr>
      <vt:lpstr>Error bars on live graph</vt:lpstr>
      <vt:lpstr>Recalling + fitting old data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 DAQ</dc:title>
  <dc:creator>Kieran Flanagan</dc:creator>
  <cp:lastModifiedBy>Kieran Flanagan</cp:lastModifiedBy>
  <cp:revision>6</cp:revision>
  <dcterms:created xsi:type="dcterms:W3CDTF">2016-04-16T10:29:13Z</dcterms:created>
  <dcterms:modified xsi:type="dcterms:W3CDTF">2016-04-16T11:01:16Z</dcterms:modified>
</cp:coreProperties>
</file>