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A59B7-7CD6-41F1-A2DA-A5A5498E935D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4A6D3-4CDF-4761-9E4A-ABCCFF1B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4A6D3-4CDF-4761-9E4A-ABCCFF1B09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4A6D3-4CDF-4761-9E4A-ABCCFF1B09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12C-F1DA-492A-9D80-83DDBF584638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1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12C-F1DA-492A-9D80-83DDBF584638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0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12C-F1DA-492A-9D80-83DDBF584638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12C-F1DA-492A-9D80-83DDBF584638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1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12C-F1DA-492A-9D80-83DDBF584638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3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12C-F1DA-492A-9D80-83DDBF584638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3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12C-F1DA-492A-9D80-83DDBF584638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12C-F1DA-492A-9D80-83DDBF584638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12C-F1DA-492A-9D80-83DDBF584638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6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12C-F1DA-492A-9D80-83DDBF584638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0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12C-F1DA-492A-9D80-83DDBF584638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112C-F1DA-492A-9D80-83DDBF584638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ECA6-925C-47F3-83E4-620ED892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3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chemeClr val="tx2"/>
                </a:solidFill>
                <a:latin typeface="+mn-lt"/>
              </a:rPr>
              <a:t>Geavanceerde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programmeertechnieken</a:t>
            </a:r>
            <a:r>
              <a:rPr lang="en-US" sz="3600" b="1" dirty="0" smtClean="0">
                <a:solidFill>
                  <a:schemeClr val="tx2"/>
                </a:solidFill>
              </a:rPr>
              <a:t>:</a:t>
            </a:r>
            <a:br>
              <a:rPr lang="en-US" sz="3600" b="1" dirty="0" smtClean="0">
                <a:solidFill>
                  <a:schemeClr val="tx2"/>
                </a:solidFill>
              </a:rPr>
            </a:br>
            <a:r>
              <a:rPr lang="en-US" sz="3600" b="1" dirty="0" smtClean="0">
                <a:solidFill>
                  <a:schemeClr val="tx2"/>
                </a:solidFill>
              </a:rPr>
              <a:t>Pacman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Ruben De </a:t>
            </a:r>
            <a:r>
              <a:rPr lang="en-US" dirty="0" err="1" smtClean="0"/>
              <a:t>Swaef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0467"/>
            <a:ext cx="12192000" cy="22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6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045"/>
          </a:xfrm>
        </p:spPr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  <a:latin typeface="+mn-lt"/>
              </a:rPr>
              <a:t>Features - game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656" y="6073447"/>
            <a:ext cx="752475" cy="6762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378638"/>
            <a:ext cx="10515600" cy="5617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Originele</a:t>
            </a:r>
            <a:r>
              <a:rPr lang="en-US" sz="2000" dirty="0"/>
              <a:t> Pacman </a:t>
            </a:r>
            <a:r>
              <a:rPr lang="en-US" sz="2000" dirty="0" err="1" smtClean="0"/>
              <a:t>controle</a:t>
            </a:r>
            <a:endParaRPr lang="en-US" sz="2000" dirty="0" smtClean="0"/>
          </a:p>
          <a:p>
            <a:r>
              <a:rPr lang="en-US" sz="2000" dirty="0" smtClean="0"/>
              <a:t>Pacman </a:t>
            </a:r>
            <a:r>
              <a:rPr lang="en-US" sz="2000" dirty="0" err="1" smtClean="0"/>
              <a:t>verliest</a:t>
            </a:r>
            <a:r>
              <a:rPr lang="en-US" sz="2000" dirty="0" smtClean="0"/>
              <a:t> </a:t>
            </a:r>
            <a:r>
              <a:rPr lang="en-US" sz="2000" dirty="0" err="1" smtClean="0"/>
              <a:t>een</a:t>
            </a:r>
            <a:r>
              <a:rPr lang="en-US" sz="2000" dirty="0" smtClean="0"/>
              <a:t> </a:t>
            </a:r>
            <a:r>
              <a:rPr lang="en-US" sz="2000" dirty="0" err="1" smtClean="0"/>
              <a:t>leven</a:t>
            </a:r>
            <a:r>
              <a:rPr lang="en-US" sz="2000" dirty="0" smtClean="0"/>
              <a:t> </a:t>
            </a:r>
            <a:r>
              <a:rPr lang="en-US" sz="2000" dirty="0" err="1" smtClean="0"/>
              <a:t>wanneer</a:t>
            </a:r>
            <a:r>
              <a:rPr lang="en-US" sz="2000" dirty="0" smtClean="0"/>
              <a:t> </a:t>
            </a:r>
            <a:r>
              <a:rPr lang="en-US" sz="2000" dirty="0" err="1" smtClean="0"/>
              <a:t>een</a:t>
            </a:r>
            <a:r>
              <a:rPr lang="en-US" sz="2000" dirty="0" smtClean="0"/>
              <a:t> spook hem </a:t>
            </a:r>
            <a:r>
              <a:rPr lang="en-US" sz="2000" dirty="0" err="1" smtClean="0"/>
              <a:t>kan</a:t>
            </a:r>
            <a:r>
              <a:rPr lang="en-US" sz="2000" dirty="0" smtClean="0"/>
              <a:t> </a:t>
            </a:r>
            <a:r>
              <a:rPr lang="en-US" sz="2000" dirty="0" err="1" smtClean="0"/>
              <a:t>pakken</a:t>
            </a:r>
            <a:endParaRPr lang="en-US" sz="2000" dirty="0" smtClean="0"/>
          </a:p>
          <a:p>
            <a:pPr lvl="1"/>
            <a:r>
              <a:rPr lang="en-US" sz="1600" dirty="0" smtClean="0"/>
              <a:t>Het </a:t>
            </a:r>
            <a:r>
              <a:rPr lang="en-US" sz="1600" dirty="0" err="1" smtClean="0"/>
              <a:t>spel</a:t>
            </a:r>
            <a:r>
              <a:rPr lang="en-US" sz="1600" dirty="0" smtClean="0"/>
              <a:t> </a:t>
            </a:r>
            <a:r>
              <a:rPr lang="en-US" sz="1600" dirty="0" err="1" smtClean="0"/>
              <a:t>herstart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het </a:t>
            </a:r>
            <a:r>
              <a:rPr lang="en-US" sz="1600" dirty="0" err="1" smtClean="0"/>
              <a:t>verliezen</a:t>
            </a:r>
            <a:r>
              <a:rPr lang="en-US" sz="1600" dirty="0" smtClean="0"/>
              <a:t> van </a:t>
            </a:r>
            <a:r>
              <a:rPr lang="en-US" sz="1600" dirty="0" err="1" smtClean="0"/>
              <a:t>alle</a:t>
            </a:r>
            <a:r>
              <a:rPr lang="en-US" sz="1600" dirty="0" smtClean="0"/>
              <a:t> </a:t>
            </a:r>
            <a:r>
              <a:rPr lang="en-US" sz="1600" dirty="0" err="1" smtClean="0"/>
              <a:t>levens</a:t>
            </a:r>
            <a:endParaRPr lang="en-US" sz="1600" dirty="0"/>
          </a:p>
          <a:p>
            <a:r>
              <a:rPr lang="en-US" sz="2000" dirty="0"/>
              <a:t>4 </a:t>
            </a:r>
            <a:r>
              <a:rPr lang="en-US" sz="2000" dirty="0" smtClean="0"/>
              <a:t>spoken</a:t>
            </a:r>
            <a:endParaRPr lang="en-US" sz="2000" dirty="0"/>
          </a:p>
          <a:p>
            <a:pPr lvl="1"/>
            <a:r>
              <a:rPr lang="en-US" sz="1800" dirty="0"/>
              <a:t>Rood: </a:t>
            </a:r>
            <a:r>
              <a:rPr lang="en-US" sz="1800" dirty="0" err="1"/>
              <a:t>achtervolgt</a:t>
            </a:r>
            <a:r>
              <a:rPr lang="en-US" sz="1800" dirty="0"/>
              <a:t> Pacman</a:t>
            </a:r>
          </a:p>
          <a:p>
            <a:pPr lvl="1"/>
            <a:r>
              <a:rPr lang="en-US" sz="1800" dirty="0" err="1"/>
              <a:t>Roos</a:t>
            </a:r>
            <a:r>
              <a:rPr lang="en-US" sz="1800" dirty="0"/>
              <a:t>: </a:t>
            </a:r>
            <a:r>
              <a:rPr lang="en-US" sz="1800" dirty="0" err="1"/>
              <a:t>probeert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Pacman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geraken</a:t>
            </a:r>
            <a:endParaRPr lang="en-US" sz="1800" dirty="0"/>
          </a:p>
          <a:p>
            <a:pPr lvl="1"/>
            <a:r>
              <a:rPr lang="en-US" sz="1800" dirty="0" err="1"/>
              <a:t>Blauw</a:t>
            </a:r>
            <a:r>
              <a:rPr lang="en-US" sz="1800" dirty="0"/>
              <a:t>/</a:t>
            </a:r>
            <a:r>
              <a:rPr lang="en-US" sz="1800" dirty="0" err="1"/>
              <a:t>geel</a:t>
            </a:r>
            <a:r>
              <a:rPr lang="en-US" sz="1800" dirty="0"/>
              <a:t>: </a:t>
            </a:r>
            <a:r>
              <a:rPr lang="en-US" sz="1800" dirty="0" err="1"/>
              <a:t>bewegen</a:t>
            </a:r>
            <a:r>
              <a:rPr lang="en-US" sz="1800" dirty="0"/>
              <a:t> random </a:t>
            </a:r>
          </a:p>
          <a:p>
            <a:r>
              <a:rPr lang="en-US" sz="2000" dirty="0"/>
              <a:t>Pellets </a:t>
            </a:r>
            <a:r>
              <a:rPr lang="en-US" sz="2000" dirty="0" err="1"/>
              <a:t>maken</a:t>
            </a:r>
            <a:r>
              <a:rPr lang="en-US" sz="2000" dirty="0"/>
              <a:t> de </a:t>
            </a:r>
            <a:r>
              <a:rPr lang="en-US" sz="2000" dirty="0" smtClean="0"/>
              <a:t>spoken </a:t>
            </a:r>
            <a:r>
              <a:rPr lang="en-US" sz="2000" dirty="0" err="1" smtClean="0"/>
              <a:t>kwetsbaar</a:t>
            </a:r>
            <a:endParaRPr lang="en-US" sz="2000" dirty="0"/>
          </a:p>
          <a:p>
            <a:pPr lvl="1"/>
            <a:r>
              <a:rPr lang="en-US" sz="1800" dirty="0" err="1"/>
              <a:t>Blauw</a:t>
            </a:r>
            <a:endParaRPr lang="en-US" sz="1800" dirty="0"/>
          </a:p>
          <a:p>
            <a:pPr lvl="1"/>
            <a:r>
              <a:rPr lang="en-US" sz="1800" dirty="0" smtClean="0"/>
              <a:t>Na </a:t>
            </a:r>
            <a:r>
              <a:rPr lang="en-US" sz="1800" dirty="0" err="1" smtClean="0"/>
              <a:t>bepaalde</a:t>
            </a:r>
            <a:r>
              <a:rPr lang="en-US" sz="1800" dirty="0" smtClean="0"/>
              <a:t> </a:t>
            </a:r>
            <a:r>
              <a:rPr lang="en-US" sz="1800" dirty="0" err="1" smtClean="0"/>
              <a:t>tijd</a:t>
            </a:r>
            <a:r>
              <a:rPr lang="en-US" sz="1800" dirty="0" smtClean="0"/>
              <a:t> </a:t>
            </a:r>
            <a:r>
              <a:rPr lang="en-US" sz="1800" dirty="0" err="1" smtClean="0"/>
              <a:t>flikkeren</a:t>
            </a:r>
            <a:endParaRPr lang="en-US" sz="1800" dirty="0"/>
          </a:p>
          <a:p>
            <a:pPr lvl="1"/>
            <a:r>
              <a:rPr lang="en-US" sz="1800" dirty="0" err="1"/>
              <a:t>Eens</a:t>
            </a:r>
            <a:r>
              <a:rPr lang="en-US" sz="1800" dirty="0"/>
              <a:t> </a:t>
            </a:r>
            <a:r>
              <a:rPr lang="en-US" sz="1800" dirty="0" err="1"/>
              <a:t>opgegeten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 err="1">
                <a:sym typeface="Wingdings" panose="05000000000000000000" pitchFamily="2" charset="2"/>
              </a:rPr>
              <a:t>enkel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oogjes</a:t>
            </a:r>
            <a:r>
              <a:rPr lang="en-US" sz="1800" dirty="0">
                <a:sym typeface="Wingdings" panose="05000000000000000000" pitchFamily="2" charset="2"/>
              </a:rPr>
              <a:t>, </a:t>
            </a:r>
            <a:r>
              <a:rPr lang="en-US" sz="1800" dirty="0" err="1">
                <a:sym typeface="Wingdings" panose="05000000000000000000" pitchFamily="2" charset="2"/>
              </a:rPr>
              <a:t>terug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naar</a:t>
            </a:r>
            <a:r>
              <a:rPr lang="en-US" sz="1800" dirty="0">
                <a:sym typeface="Wingdings" panose="05000000000000000000" pitchFamily="2" charset="2"/>
              </a:rPr>
              <a:t> het </a:t>
            </a:r>
            <a:r>
              <a:rPr lang="en-US" sz="1800" dirty="0" err="1" smtClean="0">
                <a:sym typeface="Wingdings" panose="05000000000000000000" pitchFamily="2" charset="2"/>
              </a:rPr>
              <a:t>midden</a:t>
            </a:r>
            <a:endParaRPr lang="en-US" sz="2000" dirty="0"/>
          </a:p>
          <a:p>
            <a:r>
              <a:rPr lang="en-US" sz="2000" dirty="0" err="1"/>
              <a:t>Kersen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pac</a:t>
            </a:r>
            <a:r>
              <a:rPr lang="en-US" sz="2000" dirty="0"/>
              <a:t>-dots </a:t>
            </a:r>
            <a:r>
              <a:rPr lang="en-US" sz="2000" dirty="0" err="1"/>
              <a:t>voor</a:t>
            </a:r>
            <a:r>
              <a:rPr lang="en-US" sz="2000" dirty="0"/>
              <a:t> </a:t>
            </a:r>
            <a:r>
              <a:rPr lang="en-US" sz="2000" dirty="0" err="1" smtClean="0"/>
              <a:t>punten</a:t>
            </a:r>
            <a:endParaRPr lang="en-US" sz="2000" dirty="0" smtClean="0"/>
          </a:p>
          <a:p>
            <a:r>
              <a:rPr lang="en-US" sz="2000" dirty="0" err="1" smtClean="0"/>
              <a:t>Kan</a:t>
            </a:r>
            <a:r>
              <a:rPr lang="en-US" sz="2000" dirty="0" smtClean="0"/>
              <a:t> </a:t>
            </a:r>
            <a:r>
              <a:rPr lang="en-US" sz="2000" dirty="0" err="1" smtClean="0"/>
              <a:t>gepauzeerd</a:t>
            </a:r>
            <a:r>
              <a:rPr lang="en-US" sz="2000" dirty="0" smtClean="0"/>
              <a:t> </a:t>
            </a:r>
            <a:r>
              <a:rPr lang="en-US" sz="2000" dirty="0" err="1" smtClean="0"/>
              <a:t>worden</a:t>
            </a:r>
            <a:endParaRPr lang="en-US" sz="2000" dirty="0" smtClean="0"/>
          </a:p>
          <a:p>
            <a:r>
              <a:rPr lang="en-US" sz="2000" dirty="0" err="1" smtClean="0"/>
              <a:t>Tekst</a:t>
            </a:r>
            <a:r>
              <a:rPr lang="en-US" sz="2000" dirty="0" smtClean="0"/>
              <a:t> </a:t>
            </a:r>
            <a:r>
              <a:rPr lang="en-US" sz="2000" dirty="0" err="1" smtClean="0"/>
              <a:t>bij</a:t>
            </a:r>
            <a:r>
              <a:rPr lang="en-US" sz="2000" dirty="0" smtClean="0"/>
              <a:t> start, </a:t>
            </a:r>
            <a:r>
              <a:rPr lang="en-US" sz="2000" dirty="0" err="1" smtClean="0"/>
              <a:t>pauze</a:t>
            </a:r>
            <a:r>
              <a:rPr lang="en-US" sz="2000" dirty="0"/>
              <a:t> </a:t>
            </a:r>
            <a:r>
              <a:rPr lang="en-US" sz="2000" dirty="0" smtClean="0"/>
              <a:t>of </a:t>
            </a:r>
            <a:r>
              <a:rPr lang="en-US" sz="2000" dirty="0" err="1" smtClean="0"/>
              <a:t>gedood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60" y="1035170"/>
            <a:ext cx="3417496" cy="3876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160" y="5041853"/>
            <a:ext cx="1604869" cy="16798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8357" r="-8357"/>
          <a:stretch/>
        </p:blipFill>
        <p:spPr>
          <a:xfrm>
            <a:off x="9532908" y="5041853"/>
            <a:ext cx="1857940" cy="16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045"/>
          </a:xfrm>
        </p:spPr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  <a:latin typeface="+mn-lt"/>
              </a:rPr>
              <a:t>Features - code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63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Game </a:t>
            </a:r>
            <a:r>
              <a:rPr lang="en-US" sz="2000" dirty="0" err="1" smtClean="0"/>
              <a:t>klasse</a:t>
            </a:r>
            <a:r>
              <a:rPr lang="en-US" sz="2000" dirty="0" smtClean="0"/>
              <a:t> met while loop</a:t>
            </a:r>
          </a:p>
          <a:p>
            <a:r>
              <a:rPr lang="en-US" sz="2000" dirty="0" smtClean="0"/>
              <a:t>Abstract factory design pattern</a:t>
            </a:r>
          </a:p>
          <a:p>
            <a:pPr lvl="1"/>
            <a:r>
              <a:rPr lang="en-US" sz="1800" dirty="0" err="1" smtClean="0"/>
              <a:t>Scheiding</a:t>
            </a:r>
            <a:r>
              <a:rPr lang="en-US" sz="1800" dirty="0" smtClean="0"/>
              <a:t> game/view</a:t>
            </a:r>
          </a:p>
          <a:p>
            <a:r>
              <a:rPr lang="en-US" sz="2000" dirty="0" smtClean="0"/>
              <a:t>Namespace PACMAN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FPS op interne </a:t>
            </a:r>
            <a:r>
              <a:rPr lang="en-US" sz="2000" dirty="0" err="1" smtClean="0"/>
              <a:t>klok</a:t>
            </a:r>
            <a:endParaRPr lang="en-US" sz="2000" dirty="0" smtClean="0"/>
          </a:p>
          <a:p>
            <a:pPr lvl="1"/>
            <a:r>
              <a:rPr lang="en-US" sz="1800" dirty="0" smtClean="0"/>
              <a:t>Om de x </a:t>
            </a:r>
            <a:r>
              <a:rPr lang="en-US" sz="1800" dirty="0" err="1" smtClean="0"/>
              <a:t>ms</a:t>
            </a:r>
            <a:r>
              <a:rPr lang="en-US" sz="1800" dirty="0" smtClean="0"/>
              <a:t> </a:t>
            </a:r>
            <a:r>
              <a:rPr lang="en-US" sz="1800" dirty="0" err="1" smtClean="0"/>
              <a:t>een</a:t>
            </a:r>
            <a:r>
              <a:rPr lang="en-US" sz="1800" dirty="0" smtClean="0"/>
              <a:t> frame</a:t>
            </a:r>
          </a:p>
          <a:p>
            <a:pPr lvl="1"/>
            <a:r>
              <a:rPr lang="en-US" sz="1800" dirty="0" err="1" smtClean="0"/>
              <a:t>Geeft</a:t>
            </a:r>
            <a:r>
              <a:rPr lang="en-US" sz="1800" dirty="0" smtClean="0"/>
              <a:t> </a:t>
            </a:r>
            <a:r>
              <a:rPr lang="en-US" sz="1800" dirty="0" err="1" smtClean="0"/>
              <a:t>ook</a:t>
            </a:r>
            <a:r>
              <a:rPr lang="en-US" sz="1800" dirty="0" smtClean="0"/>
              <a:t> de timing </a:t>
            </a:r>
            <a:r>
              <a:rPr lang="en-US" sz="1800" dirty="0" err="1" smtClean="0"/>
              <a:t>voor</a:t>
            </a:r>
            <a:r>
              <a:rPr lang="en-US" sz="1800" dirty="0" smtClean="0"/>
              <a:t> de spoken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Geluidseffecten</a:t>
            </a:r>
            <a:r>
              <a:rPr lang="en-US" sz="2000" dirty="0" smtClean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animatie</a:t>
            </a:r>
            <a:r>
              <a:rPr lang="en-US" sz="2000" dirty="0"/>
              <a:t> (</a:t>
            </a:r>
            <a:r>
              <a:rPr lang="en-US" sz="2000" dirty="0" err="1"/>
              <a:t>spritesheet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656" y="6073447"/>
            <a:ext cx="752475" cy="676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611" y="4683855"/>
            <a:ext cx="477202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3365"/>
          <a:stretch/>
        </p:blipFill>
        <p:spPr>
          <a:xfrm>
            <a:off x="1130421" y="2508405"/>
            <a:ext cx="3877001" cy="139319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0" y="137863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199" y="5421659"/>
            <a:ext cx="3611482" cy="1068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9020" y="1378639"/>
            <a:ext cx="6492303" cy="297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045"/>
          </a:xfrm>
        </p:spPr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  <a:latin typeface="+mn-lt"/>
              </a:rPr>
              <a:t>Extra features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63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err="1" smtClean="0"/>
              <a:t>Aantal</a:t>
            </a:r>
            <a:r>
              <a:rPr lang="en-US" dirty="0" smtClean="0"/>
              <a:t> spoken </a:t>
            </a:r>
            <a:r>
              <a:rPr lang="en-US" dirty="0" err="1" smtClean="0"/>
              <a:t>aanpassen</a:t>
            </a:r>
            <a:endParaRPr lang="en-US" dirty="0" smtClean="0"/>
          </a:p>
          <a:p>
            <a:pPr lvl="1"/>
            <a:r>
              <a:rPr lang="en-US" dirty="0" smtClean="0"/>
              <a:t>FPS </a:t>
            </a:r>
            <a:r>
              <a:rPr lang="en-US" dirty="0" err="1" smtClean="0"/>
              <a:t>aanpassen</a:t>
            </a:r>
            <a:endParaRPr lang="en-US" dirty="0" smtClean="0"/>
          </a:p>
          <a:p>
            <a:pPr lvl="1"/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levens</a:t>
            </a:r>
            <a:r>
              <a:rPr lang="en-US" dirty="0" smtClean="0"/>
              <a:t> </a:t>
            </a:r>
            <a:r>
              <a:rPr lang="en-US" dirty="0" err="1" smtClean="0"/>
              <a:t>aanpassen</a:t>
            </a:r>
            <a:endParaRPr lang="en-US" dirty="0" smtClean="0"/>
          </a:p>
          <a:p>
            <a:pPr lvl="1"/>
            <a:r>
              <a:rPr lang="en-US" dirty="0" smtClean="0"/>
              <a:t>Hoe </a:t>
            </a:r>
            <a:r>
              <a:rPr lang="en-US" dirty="0" err="1" smtClean="0"/>
              <a:t>snel</a:t>
            </a:r>
            <a:r>
              <a:rPr lang="en-US" dirty="0" smtClean="0"/>
              <a:t> </a:t>
            </a:r>
            <a:r>
              <a:rPr lang="en-US" dirty="0" err="1" smtClean="0"/>
              <a:t>pacman</a:t>
            </a:r>
            <a:r>
              <a:rPr lang="en-US" dirty="0" smtClean="0"/>
              <a:t> </a:t>
            </a:r>
            <a:r>
              <a:rPr lang="en-US" dirty="0" err="1" smtClean="0"/>
              <a:t>hapt</a:t>
            </a:r>
            <a:endParaRPr lang="en-US" dirty="0" smtClean="0"/>
          </a:p>
          <a:p>
            <a:pPr lvl="1"/>
            <a:r>
              <a:rPr lang="en-US" dirty="0" smtClean="0"/>
              <a:t>Map </a:t>
            </a:r>
            <a:r>
              <a:rPr lang="en-US" dirty="0" err="1" smtClean="0"/>
              <a:t>aanpassen</a:t>
            </a:r>
            <a:r>
              <a:rPr lang="en-US" dirty="0" smtClean="0"/>
              <a:t> = </a:t>
            </a:r>
            <a:r>
              <a:rPr lang="en-US" dirty="0" err="1" smtClean="0"/>
              <a:t>wisselen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totaal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mappen</a:t>
            </a:r>
            <a:endParaRPr lang="en-US" dirty="0" smtClean="0"/>
          </a:p>
          <a:p>
            <a:pPr lvl="2"/>
            <a:r>
              <a:rPr lang="en-US" dirty="0" err="1" smtClean="0"/>
              <a:t>Locaties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/>
              <a:t> </a:t>
            </a:r>
            <a:r>
              <a:rPr lang="en-US" dirty="0" smtClean="0"/>
              <a:t>ten </a:t>
            </a:r>
            <a:r>
              <a:rPr lang="en-US" dirty="0" err="1" smtClean="0"/>
              <a:t>opzichte</a:t>
            </a:r>
            <a:r>
              <a:rPr lang="en-US" dirty="0" smtClean="0"/>
              <a:t> van de map </a:t>
            </a:r>
            <a:r>
              <a:rPr lang="en-US" dirty="0" err="1" smtClean="0"/>
              <a:t>breedte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hoogte</a:t>
            </a:r>
            <a:endParaRPr lang="en-US" dirty="0" smtClean="0"/>
          </a:p>
          <a:p>
            <a:pPr lvl="1"/>
            <a:r>
              <a:rPr lang="en-US" dirty="0" err="1" smtClean="0"/>
              <a:t>Tegelgrootte</a:t>
            </a:r>
            <a:r>
              <a:rPr lang="en-US" dirty="0" smtClean="0"/>
              <a:t> </a:t>
            </a:r>
            <a:r>
              <a:rPr lang="en-US" dirty="0" err="1" smtClean="0"/>
              <a:t>aanpassen</a:t>
            </a:r>
            <a:r>
              <a:rPr lang="en-US" dirty="0" smtClean="0"/>
              <a:t> =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resolutie</a:t>
            </a:r>
            <a:endParaRPr lang="en-US" dirty="0" smtClean="0"/>
          </a:p>
          <a:p>
            <a:r>
              <a:rPr lang="en-US" dirty="0" err="1" smtClean="0"/>
              <a:t>Highscore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opgeslagen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656" y="6073447"/>
            <a:ext cx="752475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175" y="1930729"/>
            <a:ext cx="3857625" cy="212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682" y="5313033"/>
            <a:ext cx="1737144" cy="9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045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tx2"/>
                </a:solidFill>
                <a:latin typeface="+mn-lt"/>
              </a:rPr>
              <a:t>Niet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+mn-lt"/>
              </a:rPr>
              <a:t>gelukt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639"/>
            <a:ext cx="10515600" cy="4351338"/>
          </a:xfrm>
        </p:spPr>
        <p:txBody>
          <a:bodyPr/>
          <a:lstStyle/>
          <a:p>
            <a:r>
              <a:rPr lang="en-US" dirty="0" smtClean="0"/>
              <a:t>Ghosts </a:t>
            </a:r>
            <a:r>
              <a:rPr lang="en-US" dirty="0" err="1" smtClean="0"/>
              <a:t>zitten</a:t>
            </a:r>
            <a:r>
              <a:rPr lang="en-US" dirty="0" smtClean="0"/>
              <a:t> nog </a:t>
            </a:r>
            <a:r>
              <a:rPr lang="en-US" dirty="0" err="1" smtClean="0"/>
              <a:t>regelmatig</a:t>
            </a:r>
            <a:r>
              <a:rPr lang="en-US" dirty="0" smtClean="0"/>
              <a:t> vast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Volgende</a:t>
            </a:r>
            <a:r>
              <a:rPr lang="en-US" dirty="0" smtClean="0"/>
              <a:t> level’ is </a:t>
            </a:r>
            <a:r>
              <a:rPr lang="en-US" dirty="0" err="1" smtClean="0"/>
              <a:t>gewoon</a:t>
            </a:r>
            <a:r>
              <a:rPr lang="en-US" dirty="0" smtClean="0"/>
              <a:t> </a:t>
            </a:r>
            <a:r>
              <a:rPr lang="en-US" dirty="0" err="1" smtClean="0"/>
              <a:t>opnieuw</a:t>
            </a:r>
            <a:r>
              <a:rPr lang="en-US" dirty="0" smtClean="0"/>
              <a:t>, maar de score </a:t>
            </a:r>
            <a:r>
              <a:rPr lang="en-US" dirty="0" err="1" smtClean="0"/>
              <a:t>blijft</a:t>
            </a:r>
            <a:r>
              <a:rPr lang="en-US" dirty="0" smtClean="0"/>
              <a:t> </a:t>
            </a:r>
            <a:r>
              <a:rPr lang="en-US" dirty="0" err="1" smtClean="0"/>
              <a:t>behouden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656" y="6073447"/>
            <a:ext cx="752475" cy="6762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786272"/>
            <a:ext cx="10515600" cy="670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2"/>
                </a:solidFill>
                <a:latin typeface="+mn-lt"/>
              </a:rPr>
              <a:t>Demo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417" y="3731594"/>
            <a:ext cx="2263155" cy="2566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757" y="3731594"/>
            <a:ext cx="2582908" cy="2566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31594"/>
            <a:ext cx="2241429" cy="25667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2361" y="3731594"/>
            <a:ext cx="2250607" cy="256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167</Words>
  <Application>Microsoft Office PowerPoint</Application>
  <PresentationFormat>Widescreen</PresentationFormat>
  <Paragraphs>47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Geavanceerde programmeertechnieken: Pacman</vt:lpstr>
      <vt:lpstr>Features - game</vt:lpstr>
      <vt:lpstr>Features - code</vt:lpstr>
      <vt:lpstr>Extra features</vt:lpstr>
      <vt:lpstr>Niet gelukt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Geavanceerde programmeertechnieken: Pacman</dc:title>
  <dc:creator>Ruben .</dc:creator>
  <cp:lastModifiedBy>Ruben .</cp:lastModifiedBy>
  <cp:revision>18</cp:revision>
  <dcterms:created xsi:type="dcterms:W3CDTF">2018-06-15T10:22:14Z</dcterms:created>
  <dcterms:modified xsi:type="dcterms:W3CDTF">2018-06-17T18:15:29Z</dcterms:modified>
</cp:coreProperties>
</file>