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1" r:id="rId2"/>
    <p:sldId id="2562" r:id="rId3"/>
    <p:sldId id="2563" r:id="rId4"/>
    <p:sldId id="2564" r:id="rId5"/>
    <p:sldId id="2565" r:id="rId6"/>
    <p:sldId id="2566" r:id="rId7"/>
    <p:sldId id="2567" r:id="rId8"/>
    <p:sldId id="2568" r:id="rId9"/>
    <p:sldId id="25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aller Final: Predicción y Clasificación en la Industria Azucarera" id="{12D98BC0-4FB8-4DD6-84FE-A69E0133CCD0}">
          <p14:sldIdLst>
            <p14:sldId id="2561"/>
          </p14:sldIdLst>
        </p14:section>
        <p14:section name="Resumen Ejecutivo" id="{1D966142-A378-437B-9E65-1053421804A0}">
          <p14:sldIdLst>
            <p14:sldId id="2562"/>
            <p14:sldId id="2563"/>
          </p14:sldIdLst>
        </p14:section>
        <p14:section name="Methodology and Data Processing" id="{3742C377-1E6F-4E4F-A0A8-6F539AFA1831}">
          <p14:sldIdLst>
            <p14:sldId id="2564"/>
            <p14:sldId id="2565"/>
          </p14:sldIdLst>
        </p14:section>
        <p14:section name="Resultados y Análisis Visual" id="{CD656EA4-D8FB-4FAA-BF40-E95B948F4778}">
          <p14:sldIdLst>
            <p14:sldId id="2566"/>
            <p14:sldId id="2567"/>
          </p14:sldIdLst>
        </p14:section>
        <p14:section name="Conclusions and Recommendations" id="{AD42BCB7-339D-4551-B120-25E6F3775DE0}">
          <p14:sldIdLst>
            <p14:sldId id="2568"/>
            <p14:sldId id="25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AAC1E6-DD5E-B686-E139-51E4D94AC080}" v="12" dt="2025-08-28T20:20:49.2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089A0F-8274-4899-91C5-894E1B5176AB}" type="datetimeFigureOut">
              <a:t>8/28/2025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4AA302-7F59-42DF-9F3C-F9BFE07E7D61}" type="slidenum">
              <a:t>‹#›</a:t>
            </a:fld>
            <a:endParaRPr lang="en-US"/>
          </a:p>
        </p:txBody>
      </p:sp>
    </p:spTree>
    <p:extLst>
      <p:ext uri="{BB962C8B-B14F-4D97-AF65-F5344CB8AC3E}">
        <p14:creationId xmlns:p14="http://schemas.microsoft.com/office/powerpoint/2010/main" val="2368470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B6A38A13-F57B-45B3-96CD-B950CC0E1027}" type="slidenum">
              <a:t>1</a:t>
            </a:fld>
            <a:endParaRPr lang="en-US"/>
          </a:p>
        </p:txBody>
      </p:sp>
    </p:spTree>
    <p:extLst>
      <p:ext uri="{BB962C8B-B14F-4D97-AF65-F5344CB8AC3E}">
        <p14:creationId xmlns:p14="http://schemas.microsoft.com/office/powerpoint/2010/main" val="324011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emcaliesp-my.sharepoint.com/personal/rdsabogal_emcali_com_co/_layouts/15/download.aspx?UniqueId=fad57919-4e74-4fb5-b5d4-e2d27d2ba4c0&amp;Translate=false&amp;tempauth=v1.eyJzaXRlaWQiOiIzZDMyYjQzYy0zMTgwLTQ2NmMtOWQ2ZC01YzQ1ODBkMDcxOWMiLCJhcHBfZGlzcGxheW5hbWUiOiJPZmZpY2UgMzY1IFNlYXJjaCBTZXJ2aWNlIiwiYXBwaWQiOiI2NmE4ODc1Ny0yNThjLTRjNzItODkzYy0zZThiZWQ0ZDY4OTkiLCJhdWQiOiIwMDAwMDAwMy0wMDAwLTBmZjEtY2UwMC0wMDAwMDAwMDAwMDAvZW1jYWxpZXNwLW15LnNoYXJlcG9pbnQuY29tQDc2MzIwYzgyLTJlYmYtNGI2ZS04ZTVjLWRmMGUyMWQxOTZjOCIsImV4cCI6IjE3NTY0MTU4OTAifQ.CkAKDGVudHJhX2NsYWltcxIwQ05EbXdzVUdFQUFhRm5GWGNtNXZXV2xPZVVVdE5GVnNVelZzVDJjdFFVRXFBQT09CjIKCmFjdG9yYXBwaWQSJDAwMDAwMDAzLTAwMDAtMDAwMC1jMDAwLTAwMDAwMDAwMDAwMAoKCgRzbmlkEgI2NBILCOKBraTBnrM-EAUaDTIwLjE5MC4xNTUuMzYqLDhsTG5SbmxLNDFZcW1VSkEvRUhNTzV3MUpxaGg2dVRObkNpL0h4OFp0NHc9MJwBOAFCEKHASBe34ACQ4mBi4rbslX5KEGhhc2hlZHByb29mdG9rZW5SCFsia21zaSJdaiQwMDdhZGQzOS1jOGFjLWY0YjAtNTkxOC00NGJkMjBjOWI0NWZyKTBoLmZ8bWVtYmVyc2hpcHwxMDAzMDAwMDhkOWY4ODY2QGxpdmUuY29tegEyggESCYIMMna_Lm5LEY5c3w4h0ZbIkgELUnViZW4gRGFyaW-aAQ5TYWJvZ2FsIFVyYmFub6IBF3Jkc2Fib2dhbEBlbWNhbGkuY29tLmNvqgEQMTAwMzAwMDA4RDlGODg2NrIBOmdyb3VwLnJlYWQgYWxsZmlsZXMucmVhZCBhbGxwcm9maWxlcy5yZWFkIGFsbHByb2ZpbGVzLnJlYWTIAQE.SJupaXwH-NDjcyUsTYmwEiF9qgXiMQkVu2dqWy9tnww&amp;ApiVersion=2.0&amp;web=1
Objetivo del análisis exploratorio de datos
</a:t>
            </a:r>
          </a:p>
        </p:txBody>
      </p:sp>
      <p:sp>
        <p:nvSpPr>
          <p:cNvPr id="4" name="Slide Number Placeholder 3"/>
          <p:cNvSpPr>
            <a:spLocks noGrp="1"/>
          </p:cNvSpPr>
          <p:nvPr>
            <p:ph type="sldNum" sz="quarter" idx="5"/>
          </p:nvPr>
        </p:nvSpPr>
        <p:spPr/>
        <p:txBody>
          <a:bodyPr/>
          <a:lstStyle/>
          <a:p>
            <a:fld id="{B6A38A13-F57B-45B3-96CD-B950CC0E1027}" type="slidenum">
              <a:t>2</a:t>
            </a:fld>
            <a:endParaRPr lang="en-US"/>
          </a:p>
        </p:txBody>
      </p:sp>
    </p:spTree>
    <p:extLst>
      <p:ext uri="{BB962C8B-B14F-4D97-AF65-F5344CB8AC3E}">
        <p14:creationId xmlns:p14="http://schemas.microsoft.com/office/powerpoint/2010/main" val="21941907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emcaliesp-my.sharepoint.com/personal/rdsabogal_emcali_com_co/_layouts/15/download.aspx?UniqueId=fad57919-4e74-4fb5-b5d4-e2d27d2ba4c0&amp;Translate=false&amp;tempauth=v1.eyJzaXRlaWQiOiIzZDMyYjQzYy0zMTgwLTQ2NmMtOWQ2ZC01YzQ1ODBkMDcxOWMiLCJhcHBfZGlzcGxheW5hbWUiOiJPZmZpY2UgMzY1IFNlYXJjaCBTZXJ2aWNlIiwiYXBwaWQiOiI2NmE4ODc1Ny0yNThjLTRjNzItODkzYy0zZThiZWQ0ZDY4OTkiLCJhdWQiOiIwMDAwMDAwMy0wMDAwLTBmZjEtY2UwMC0wMDAwMDAwMDAwMDAvZW1jYWxpZXNwLW15LnNoYXJlcG9pbnQuY29tQDc2MzIwYzgyLTJlYmYtNGI2ZS04ZTVjLWRmMGUyMWQxOTZjOCIsImV4cCI6IjE3NTY0MTU4OTAifQ.CkAKDGVudHJhX2NsYWltcxIwQ05EbXdzVUdFQUFhRm5GWGNtNXZXV2xPZVVVdE5GVnNVelZzVDJjdFFVRXFBQT09CjIKCmFjdG9yYXBwaWQSJDAwMDAwMDAzLTAwMDAtMDAwMC1jMDAwLTAwMDAwMDAwMDAwMAoKCgRzbmlkEgI2NBILCOKBraTBnrM-EAUaDTIwLjE5MC4xNTUuMzYqLDhsTG5SbmxLNDFZcW1VSkEvRUhNTzV3MUpxaGg2dVRObkNpL0h4OFp0NHc9MJwBOAFCEKHASBe34ACQ4mBi4rbslX5KEGhhc2hlZHByb29mdG9rZW5SCFsia21zaSJdaiQwMDdhZGQzOS1jOGFjLWY0YjAtNTkxOC00NGJkMjBjOWI0NWZyKTBoLmZ8bWVtYmVyc2hpcHwxMDAzMDAwMDhkOWY4ODY2QGxpdmUuY29tegEyggESCYIMMna_Lm5LEY5c3w4h0ZbIkgELUnViZW4gRGFyaW-aAQ5TYWJvZ2FsIFVyYmFub6IBF3Jkc2Fib2dhbEBlbWNhbGkuY29tLmNvqgEQMTAwMzAwMDA4RDlGODg2NrIBOmdyb3VwLnJlYWQgYWxsZmlsZXMucmVhZCBhbGxwcm9maWxlcy5yZWFkIGFsbHByb2ZpbGVzLnJlYWTIAQE.SJupaXwH-NDjcyUsTYmwEiF9qgXiMQkVu2dqWy9tnww&amp;ApiVersion=2.0&amp;web=1
Este informe presenta los resultados del análisis exploratorio de datos (EDA) realizado sobre dos conjuntos de datos relacionados con la producción de caña de azúcar: HISTORICO_SUERTES.xlsx y BD_IPSA_1940.xlsx. El objetivo principal fue examinar las variables clave de producción, específicamente las Toneladas de Caña por Hectárea (TCH) y el Porcentaje de Sacarosa (%Sac.Caña). Se evaluó la calidad de los datos, se identificaron valores faltantes y atípicos, y se visualizaron las distribuciones de las variables. Como resultado, se crearon categorías de desempeño (Bajo, Medio y Alto) para TCH y %Sac.Caña, lo que facilitará futuros modelos de clasificación y análisis de rendimiento. Este enfoque permite segmentar los datos de manera más efectiva y proporciona una base sólida para el desarrollo de modelos predictivos en la industria azucarera.
</a:t>
            </a:r>
          </a:p>
        </p:txBody>
      </p:sp>
      <p:sp>
        <p:nvSpPr>
          <p:cNvPr id="4" name="Slide Number Placeholder 3"/>
          <p:cNvSpPr>
            <a:spLocks noGrp="1"/>
          </p:cNvSpPr>
          <p:nvPr>
            <p:ph type="sldNum" sz="quarter" idx="5"/>
          </p:nvPr>
        </p:nvSpPr>
        <p:spPr/>
        <p:txBody>
          <a:bodyPr/>
          <a:lstStyle/>
          <a:p>
            <a:fld id="{B6A38A13-F57B-45B3-96CD-B950CC0E1027}" type="slidenum">
              <a:t>3</a:t>
            </a:fld>
            <a:endParaRPr lang="en-US"/>
          </a:p>
        </p:txBody>
      </p:sp>
    </p:spTree>
    <p:extLst>
      <p:ext uri="{BB962C8B-B14F-4D97-AF65-F5344CB8AC3E}">
        <p14:creationId xmlns:p14="http://schemas.microsoft.com/office/powerpoint/2010/main" val="1162318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emcaliesp-my.sharepoint.com/personal/rdsabogal_emcali_com_co/_layouts/15/download.aspx?UniqueId=fad57919-4e74-4fb5-b5d4-e2d27d2ba4c0&amp;Translate=false&amp;tempauth=v1.eyJzaXRlaWQiOiIzZDMyYjQzYy0zMTgwLTQ2NmMtOWQ2ZC01YzQ1ODBkMDcxOWMiLCJhcHBfZGlzcGxheW5hbWUiOiJPZmZpY2UgMzY1IFNlYXJjaCBTZXJ2aWNlIiwiYXBwaWQiOiI2NmE4ODc1Ny0yNThjLTRjNzItODkzYy0zZThiZWQ0ZDY4OTkiLCJhdWQiOiIwMDAwMDAwMy0wMDAwLTBmZjEtY2UwMC0wMDAwMDAwMDAwMDAvZW1jYWxpZXNwLW15LnNoYXJlcG9pbnQuY29tQDc2MzIwYzgyLTJlYmYtNGI2ZS04ZTVjLWRmMGUyMWQxOTZjOCIsImV4cCI6IjE3NTY0MTU4OTAifQ.CkAKDGVudHJhX2NsYWltcxIwQ05EbXdzVUdFQUFhRm5GWGNtNXZXV2xPZVVVdE5GVnNVelZzVDJjdFFVRXFBQT09CjIKCmFjdG9yYXBwaWQSJDAwMDAwMDAzLTAwMDAtMDAwMC1jMDAwLTAwMDAwMDAwMDAwMAoKCgRzbmlkEgI2NBILCOKBraTBnrM-EAUaDTIwLjE5MC4xNTUuMzYqLDhsTG5SbmxLNDFZcW1VSkEvRUhNTzV3MUpxaGg2dVRObkNpL0h4OFp0NHc9MJwBOAFCEKHASBe34ACQ4mBi4rbslX5KEGhhc2hlZHByb29mdG9rZW5SCFsia21zaSJdaiQwMDdhZGQzOS1jOGFjLWY0YjAtNTkxOC00NGJkMjBjOWI0NWZyKTBoLmZ8bWVtYmVyc2hpcHwxMDAzMDAwMDhkOWY4ODY2QGxpdmUuY29tegEyggESCYIMMna_Lm5LEY5c3w4h0ZbIkgELUnViZW4gRGFyaW-aAQ5TYWJvZ2FsIFVyYmFub6IBF3Jkc2Fib2dhbEBlbWNhbGkuY29tLmNvqgEQMTAwMzAwMDA4RDlGODg2NrIBOmdyb3VwLnJlYWQgYWxsZmlsZXMucmVhZCBhbGxwcm9maWxlcy5yZWFkIGFsbHByb2ZpbGVzLnJlYWTIAQE.SJupaXwH-NDjcyUsTYmwEiF9qgXiMQkVu2dqWy9tnww&amp;ApiVersion=2.0&amp;web=1
Fuentes de datos y análisis de calidad
</a:t>
            </a:r>
          </a:p>
        </p:txBody>
      </p:sp>
      <p:sp>
        <p:nvSpPr>
          <p:cNvPr id="4" name="Slide Number Placeholder 3"/>
          <p:cNvSpPr>
            <a:spLocks noGrp="1"/>
          </p:cNvSpPr>
          <p:nvPr>
            <p:ph type="sldNum" sz="quarter" idx="5"/>
          </p:nvPr>
        </p:nvSpPr>
        <p:spPr/>
        <p:txBody>
          <a:bodyPr/>
          <a:lstStyle/>
          <a:p>
            <a:fld id="{B6A38A13-F57B-45B3-96CD-B950CC0E1027}" type="slidenum">
              <a:t>4</a:t>
            </a:fld>
            <a:endParaRPr lang="en-US"/>
          </a:p>
        </p:txBody>
      </p:sp>
    </p:spTree>
    <p:extLst>
      <p:ext uri="{BB962C8B-B14F-4D97-AF65-F5344CB8AC3E}">
        <p14:creationId xmlns:p14="http://schemas.microsoft.com/office/powerpoint/2010/main" val="4207245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emcaliesp-my.sharepoint.com/personal/rdsabogal_emcali_com_co/_layouts/15/download.aspx?UniqueId=fad57919-4e74-4fb5-b5d4-e2d27d2ba4c0&amp;Translate=false&amp;tempauth=v1.eyJzaXRlaWQiOiIzZDMyYjQzYy0zMTgwLTQ2NmMtOWQ2ZC01YzQ1ODBkMDcxOWMiLCJhcHBfZGlzcGxheW5hbWUiOiJPZmZpY2UgMzY1IFNlYXJjaCBTZXJ2aWNlIiwiYXBwaWQiOiI2NmE4ODc1Ny0yNThjLTRjNzItODkzYy0zZThiZWQ0ZDY4OTkiLCJhdWQiOiIwMDAwMDAwMy0wMDAwLTBmZjEtY2UwMC0wMDAwMDAwMDAwMDAvZW1jYWxpZXNwLW15LnNoYXJlcG9pbnQuY29tQDc2MzIwYzgyLTJlYmYtNGI2ZS04ZTVjLWRmMGUyMWQxOTZjOCIsImV4cCI6IjE3NTY0MTU4OTAifQ.CkAKDGVudHJhX2NsYWltcxIwQ05EbXdzVUdFQUFhRm5GWGNtNXZXV2xPZVVVdE5GVnNVelZzVDJjdFFVRXFBQT09CjIKCmFjdG9yYXBwaWQSJDAwMDAwMDAzLTAwMDAtMDAwMC1jMDAwLTAwMDAwMDAwMDAwMAoKCgRzbmlkEgI2NBILCOKBraTBnrM-EAUaDTIwLjE5MC4xNTUuMzYqLDhsTG5SbmxLNDFZcW1VSkEvRUhNTzV3MUpxaGg2dVRObkNpL0h4OFp0NHc9MJwBOAFCEKHASBe34ACQ4mBi4rbslX5KEGhhc2hlZHByb29mdG9rZW5SCFsia21zaSJdaiQwMDdhZGQzOS1jOGFjLWY0YjAtNTkxOC00NGJkMjBjOWI0NWZyKTBoLmZ8bWVtYmVyc2hpcHwxMDAzMDAwMDhkOWY4ODY2QGxpdmUuY29tegEyggESCYIMMna_Lm5LEY5c3w4h0ZbIkgELUnViZW4gRGFyaW-aAQ5TYWJvZ2FsIFVyYmFub6IBF3Jkc2Fib2dhbEBlbWNhbGkuY29tLmNvqgEQMTAwMzAwMDA4RDlGODg2NrIBOmdyb3VwLnJlYWQgYWxsZmlsZXMucmVhZCBhbGxwcm9maWxlcy5yZWFkIGFsbHByb2ZpbGVzLnJlYWTIAQE.SJupaXwH-NDjcyUsTYmwEiF9qgXiMQkVu2dqWy9tnww&amp;ApiVersion=2.0&amp;web=1
Se utilizaron dos fuentes principales de datos: HISTORICO_SUERTES.xlsx con 21,027 registros y 85 variables, y BD_IPSA_1940.xlsx con 2,187 registros. El análisis de calidad reveló una gran cantidad de valores faltantes en variables críticas como clima y fertilizantes. Por ejemplo, columnas como Sum Oscilacion Temp Ciclo y Fert.Nitrogen tenían el 100% de datos faltantes, mientras que otras como Urea y NITRAX-S superaban el 95%. Esta situación limita el uso directo de estas variables en modelos predictivos sin una estrategia robusta de imputación o recopilación adicional. Además, se aplicó el método del Rango Intercuartílico (IQR) para detectar valores atípicos. En TCH se identificaron 304 outliers (1.45%), mientras que en %Sac.Caña solo se detectaron 3 (0.01%), indicando mayor consistencia en esta última. Finalmente, se crearon categorías de desempeño para TCH y %Sac.Caña usando percentiles 33 y 66, lo que permitió una distribución equilibrada de los registros en cada categoría.
</a:t>
            </a:r>
          </a:p>
        </p:txBody>
      </p:sp>
      <p:sp>
        <p:nvSpPr>
          <p:cNvPr id="4" name="Slide Number Placeholder 3"/>
          <p:cNvSpPr>
            <a:spLocks noGrp="1"/>
          </p:cNvSpPr>
          <p:nvPr>
            <p:ph type="sldNum" sz="quarter" idx="5"/>
          </p:nvPr>
        </p:nvSpPr>
        <p:spPr/>
        <p:txBody>
          <a:bodyPr/>
          <a:lstStyle/>
          <a:p>
            <a:fld id="{B6A38A13-F57B-45B3-96CD-B950CC0E1027}" type="slidenum">
              <a:t>5</a:t>
            </a:fld>
            <a:endParaRPr lang="en-US"/>
          </a:p>
        </p:txBody>
      </p:sp>
    </p:spTree>
    <p:extLst>
      <p:ext uri="{BB962C8B-B14F-4D97-AF65-F5344CB8AC3E}">
        <p14:creationId xmlns:p14="http://schemas.microsoft.com/office/powerpoint/2010/main" val="1929360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emcaliesp-my.sharepoint.com/personal/rdsabogal_emcali_com_co/_layouts/15/download.aspx?UniqueId=fad57919-4e74-4fb5-b5d4-e2d27d2ba4c0&amp;Translate=false&amp;tempauth=v1.eyJzaXRlaWQiOiIzZDMyYjQzYy0zMTgwLTQ2NmMtOWQ2ZC01YzQ1ODBkMDcxOWMiLCJhcHBfZGlzcGxheW5hbWUiOiJPZmZpY2UgMzY1IFNlYXJjaCBTZXJ2aWNlIiwiYXBwaWQiOiI2NmE4ODc1Ny0yNThjLTRjNzItODkzYy0zZThiZWQ0ZDY4OTkiLCJhdWQiOiIwMDAwMDAwMy0wMDAwLTBmZjEtY2UwMC0wMDAwMDAwMDAwMDAvZW1jYWxpZXNwLW15LnNoYXJlcG9pbnQuY29tQDc2MzIwYzgyLTJlYmYtNGI2ZS04ZTVjLWRmMGUyMWQxOTZjOCIsImV4cCI6IjE3NTY0MTU4OTAifQ.CkAKDGVudHJhX2NsYWltcxIwQ05EbXdzVUdFQUFhRm5GWGNtNXZXV2xPZVVVdE5GVnNVelZzVDJjdFFVRXFBQT09CjIKCmFjdG9yYXBwaWQSJDAwMDAwMDAzLTAwMDAtMDAwMC1jMDAwLTAwMDAwMDAwMDAwMAoKCgRzbmlkEgI2NBILCOKBraTBnrM-EAUaDTIwLjE5MC4xNTUuMzYqLDhsTG5SbmxLNDFZcW1VSkEvRUhNTzV3MUpxaGg2dVRObkNpL0h4OFp0NHc9MJwBOAFCEKHASBe34ACQ4mBi4rbslX5KEGhhc2hlZHByb29mdG9rZW5SCFsia21zaSJdaiQwMDdhZGQzOS1jOGFjLWY0YjAtNTkxOC00NGJkMjBjOWI0NWZyKTBoLmZ8bWVtYmVyc2hpcHwxMDAzMDAwMDhkOWY4ODY2QGxpdmUuY29tegEyggESCYIMMna_Lm5LEY5c3w4h0ZbIkgELUnViZW4gRGFyaW-aAQ5TYWJvZ2FsIFVyYmFub6IBF3Jkc2Fib2dhbEBlbWNhbGkuY29tLmNvqgEQMTAwMzAwMDA4RDlGODg2NrIBOmdyb3VwLnJlYWQgYWxsZmlsZXMucmVhZCBhbGxwcm9maWxlcy5yZWFkIGFsbHByb2ZpbGVzLnJlYWTIAQE.SJupaXwH-NDjcyUsTYmwEiF9qgXiMQkVu2dqWy9tnww&amp;ApiVersion=2.0&amp;web=1
Distribución y segmentación de variables clave
</a:t>
            </a:r>
          </a:p>
        </p:txBody>
      </p:sp>
      <p:sp>
        <p:nvSpPr>
          <p:cNvPr id="4" name="Slide Number Placeholder 3"/>
          <p:cNvSpPr>
            <a:spLocks noGrp="1"/>
          </p:cNvSpPr>
          <p:nvPr>
            <p:ph type="sldNum" sz="quarter" idx="5"/>
          </p:nvPr>
        </p:nvSpPr>
        <p:spPr/>
        <p:txBody>
          <a:bodyPr/>
          <a:lstStyle/>
          <a:p>
            <a:fld id="{B6A38A13-F57B-45B3-96CD-B950CC0E1027}" type="slidenum">
              <a:t>6</a:t>
            </a:fld>
            <a:endParaRPr lang="en-US"/>
          </a:p>
        </p:txBody>
      </p:sp>
    </p:spTree>
    <p:extLst>
      <p:ext uri="{BB962C8B-B14F-4D97-AF65-F5344CB8AC3E}">
        <p14:creationId xmlns:p14="http://schemas.microsoft.com/office/powerpoint/2010/main" val="3494119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emcaliesp-my.sharepoint.com/personal/rdsabogal_emcali_com_co/_layouts/15/download.aspx?UniqueId=fad57919-4e74-4fb5-b5d4-e2d27d2ba4c0&amp;Translate=false&amp;tempauth=v1.eyJzaXRlaWQiOiIzZDMyYjQzYy0zMTgwLTQ2NmMtOWQ2ZC01YzQ1ODBkMDcxOWMiLCJhcHBfZGlzcGxheW5hbWUiOiJPZmZpY2UgMzY1IFNlYXJjaCBTZXJ2aWNlIiwiYXBwaWQiOiI2NmE4ODc1Ny0yNThjLTRjNzItODkzYy0zZThiZWQ0ZDY4OTkiLCJhdWQiOiIwMDAwMDAwMy0wMDAwLTBmZjEtY2UwMC0wMDAwMDAwMDAwMDAvZW1jYWxpZXNwLW15LnNoYXJlcG9pbnQuY29tQDc2MzIwYzgyLTJlYmYtNGI2ZS04ZTVjLWRmMGUyMWQxOTZjOCIsImV4cCI6IjE3NTY0MTU4OTAifQ.CkAKDGVudHJhX2NsYWltcxIwQ05EbXdzVUdFQUFhRm5GWGNtNXZXV2xPZVVVdE5GVnNVelZzVDJjdFFVRXFBQT09CjIKCmFjdG9yYXBwaWQSJDAwMDAwMDAzLTAwMDAtMDAwMC1jMDAwLTAwMDAwMDAwMDAwMAoKCgRzbmlkEgI2NBILCOKBraTBnrM-EAUaDTIwLjE5MC4xNTUuMzYqLDhsTG5SbmxLNDFZcW1VSkEvRUhNTzV3MUpxaGg2dVRObkNpL0h4OFp0NHc9MJwBOAFCEKHASBe34ACQ4mBi4rbslX5KEGhhc2hlZHByb29mdG9rZW5SCFsia21zaSJdaiQwMDdhZGQzOS1jOGFjLWY0YjAtNTkxOC00NGJkMjBjOWI0NWZyKTBoLmZ8bWVtYmVyc2hpcHwxMDAzMDAwMDhkOWY4ODY2QGxpdmUuY29tegEyggESCYIMMna_Lm5LEY5c3w4h0ZbIkgELUnViZW4gRGFyaW-aAQ5TYWJvZ2FsIFVyYmFub6IBF3Jkc2Fib2dhbEBlbWNhbGkuY29tLmNvqgEQMTAwMzAwMDA4RDlGODg2NrIBOmdyb3VwLnJlYWQgYWxsZmlsZXMucmVhZCBhbGxwcm9maWxlcy5yZWFkIGFsbHByb2ZpbGVzLnJlYWTIAQE.SJupaXwH-NDjcyUsTYmwEiF9qgXiMQkVu2dqWy9tnww&amp;ApiVersion=2.0&amp;web=1
El análisis visual incluyó histogramas de las variables TCH y %Sac.Caña. La distribución de TCH mostró una forma aproximadamente normal con ligera asimetría positiva, lo que indica que aunque la mayoría de los lotes tienen rendimiento promedio, existen algunos con producciones excepcionalmente altas. En contraste, la distribución de %Sac.Caña fue más simétrica y concentrada alrededor de la media, sugiriendo menor variabilidad. La segmentación en categorías Bajo, Medio y Alto fue efectiva: en TCH cada categoría contiene cerca del 33% de los registros, mientras que en %Sac.Caña la distribución fue 54% Bajo, 12% Medio y 34% Alto. Además, se analizó la relación entre TCH y %Sac.Caña mediante un heatmap, sin encontrar una correlación fuerte, lo que indica que un alto rendimiento en TCH no garantiza un alto porcentaje de sacarosa. También se observó que ciertas variedades de caña tienen mejor desempeño en ambas variables, lo que resalta la importancia de la variedad como factor predictivo.
</a:t>
            </a:r>
          </a:p>
        </p:txBody>
      </p:sp>
      <p:sp>
        <p:nvSpPr>
          <p:cNvPr id="4" name="Slide Number Placeholder 3"/>
          <p:cNvSpPr>
            <a:spLocks noGrp="1"/>
          </p:cNvSpPr>
          <p:nvPr>
            <p:ph type="sldNum" sz="quarter" idx="5"/>
          </p:nvPr>
        </p:nvSpPr>
        <p:spPr/>
        <p:txBody>
          <a:bodyPr/>
          <a:lstStyle/>
          <a:p>
            <a:fld id="{B6A38A13-F57B-45B3-96CD-B950CC0E1027}" type="slidenum">
              <a:t>7</a:t>
            </a:fld>
            <a:endParaRPr lang="en-US"/>
          </a:p>
        </p:txBody>
      </p:sp>
    </p:spTree>
    <p:extLst>
      <p:ext uri="{BB962C8B-B14F-4D97-AF65-F5344CB8AC3E}">
        <p14:creationId xmlns:p14="http://schemas.microsoft.com/office/powerpoint/2010/main" val="2277822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emcaliesp-my.sharepoint.com/personal/rdsabogal_emcali_com_co/_layouts/15/download.aspx?UniqueId=fad57919-4e74-4fb5-b5d4-e2d27d2ba4c0&amp;Translate=false&amp;tempauth=v1.eyJzaXRlaWQiOiIzZDMyYjQzYy0zMTgwLTQ2NmMtOWQ2ZC01YzQ1ODBkMDcxOWMiLCJhcHBfZGlzcGxheW5hbWUiOiJPZmZpY2UgMzY1IFNlYXJjaCBTZXJ2aWNlIiwiYXBwaWQiOiI2NmE4ODc1Ny0yNThjLTRjNzItODkzYy0zZThiZWQ0ZDY4OTkiLCJhdWQiOiIwMDAwMDAwMy0wMDAwLTBmZjEtY2UwMC0wMDAwMDAwMDAwMDAvZW1jYWxpZXNwLW15LnNoYXJlcG9pbnQuY29tQDc2MzIwYzgyLTJlYmYtNGI2ZS04ZTVjLWRmMGUyMWQxOTZjOCIsImV4cCI6IjE3NTY0MTU4OTAifQ.CkAKDGVudHJhX2NsYWltcxIwQ05EbXdzVUdFQUFhRm5GWGNtNXZXV2xPZVVVdE5GVnNVelZzVDJjdFFVRXFBQT09CjIKCmFjdG9yYXBwaWQSJDAwMDAwMDAzLTAwMDAtMDAwMC1jMDAwLTAwMDAwMDAwMDAwMAoKCgRzbmlkEgI2NBILCOKBraTBnrM-EAUaDTIwLjE5MC4xNTUuMzYqLDhsTG5SbmxLNDFZcW1VSkEvRUhNTzV3MUpxaGg2dVRObkNpL0h4OFp0NHc9MJwBOAFCEKHASBe34ACQ4mBi4rbslX5KEGhhc2hlZHByb29mdG9rZW5SCFsia21zaSJdaiQwMDdhZGQzOS1jOGFjLWY0YjAtNTkxOC00NGJkMjBjOWI0NWZyKTBoLmZ8bWVtYmVyc2hpcHwxMDAzMDAwMDhkOWY4ODY2QGxpdmUuY29tegEyggESCYIMMna_Lm5LEY5c3w4h0ZbIkgELUnViZW4gRGFyaW-aAQ5TYWJvZ2FsIFVyYmFub6IBF3Jkc2Fib2dhbEBlbWNhbGkuY29tLmNvqgEQMTAwMzAwMDA4RDlGODg2NrIBOmdyb3VwLnJlYWQgYWxsZmlsZXMucmVhZCBhbGxwcm9maWxlcy5yZWFkIGFsbHByb2ZpbGVzLnJlYWTIAQE.SJupaXwH-NDjcyUsTYmwEiF9qgXiMQkVu2dqWy9tnww&amp;ApiVersion=2.0&amp;web=1
Hallazgos clave y sugerencias para modelado
</a:t>
            </a:r>
          </a:p>
        </p:txBody>
      </p:sp>
      <p:sp>
        <p:nvSpPr>
          <p:cNvPr id="4" name="Slide Number Placeholder 3"/>
          <p:cNvSpPr>
            <a:spLocks noGrp="1"/>
          </p:cNvSpPr>
          <p:nvPr>
            <p:ph type="sldNum" sz="quarter" idx="5"/>
          </p:nvPr>
        </p:nvSpPr>
        <p:spPr/>
        <p:txBody>
          <a:bodyPr/>
          <a:lstStyle/>
          <a:p>
            <a:fld id="{B6A38A13-F57B-45B3-96CD-B950CC0E1027}" type="slidenum">
              <a:t>8</a:t>
            </a:fld>
            <a:endParaRPr lang="en-US"/>
          </a:p>
        </p:txBody>
      </p:sp>
    </p:spTree>
    <p:extLst>
      <p:ext uri="{BB962C8B-B14F-4D97-AF65-F5344CB8AC3E}">
        <p14:creationId xmlns:p14="http://schemas.microsoft.com/office/powerpoint/2010/main" val="2263813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emcaliesp-my.sharepoint.com/personal/rdsabogal_emcali_com_co/_layouts/15/download.aspx?UniqueId=fad57919-4e74-4fb5-b5d4-e2d27d2ba4c0&amp;Translate=false&amp;tempauth=v1.eyJzaXRlaWQiOiIzZDMyYjQzYy0zMTgwLTQ2NmMtOWQ2ZC01YzQ1ODBkMDcxOWMiLCJhcHBfZGlzcGxheW5hbWUiOiJPZmZpY2UgMzY1IFNlYXJjaCBTZXJ2aWNlIiwiYXBwaWQiOiI2NmE4ODc1Ny0yNThjLTRjNzItODkzYy0zZThiZWQ0ZDY4OTkiLCJhdWQiOiIwMDAwMDAwMy0wMDAwLTBmZjEtY2UwMC0wMDAwMDAwMDAwMDAvZW1jYWxpZXNwLW15LnNoYXJlcG9pbnQuY29tQDc2MzIwYzgyLTJlYmYtNGI2ZS04ZTVjLWRmMGUyMWQxOTZjOCIsImV4cCI6IjE3NTY0MTU4OTAifQ.CkAKDGVudHJhX2NsYWltcxIwQ05EbXdzVUdFQUFhRm5GWGNtNXZXV2xPZVVVdE5GVnNVelZzVDJjdFFVRXFBQT09CjIKCmFjdG9yYXBwaWQSJDAwMDAwMDAzLTAwMDAtMDAwMC1jMDAwLTAwMDAwMDAwMDAwMAoKCgRzbmlkEgI2NBILCOKBraTBnrM-EAUaDTIwLjE5MC4xNTUuMzYqLDhsTG5SbmxLNDFZcW1VSkEvRUhNTzV3MUpxaGg2dVRObkNpL0h4OFp0NHc9MJwBOAFCEKHASBe34ACQ4mBi4rbslX5KEGhhc2hlZHByb29mdG9rZW5SCFsia21zaSJdaiQwMDdhZGQzOS1jOGFjLWY0YjAtNTkxOC00NGJkMjBjOWI0NWZyKTBoLmZ8bWVtYmVyc2hpcHwxMDAzMDAwMDhkOWY4ODY2QGxpdmUuY29tegEyggESCYIMMna_Lm5LEY5c3w4h0ZbIkgELUnViZW4gRGFyaW-aAQ5TYWJvZ2FsIFVyYmFub6IBF3Jkc2Fib2dhbEBlbWNhbGkuY29tLmNvqgEQMTAwMzAwMDA4RDlGODg2NrIBOmdyb3VwLnJlYWQgYWxsZmlsZXMucmVhZCBhbGxwcm9maWxlcy5yZWFkIGFsbHByb2ZpbGVzLnJlYWTIAQE.SJupaXwH-NDjcyUsTYmwEiF9qgXiMQkVu2dqWy9tnww&amp;ApiVersion=2.0&amp;web=1
El análisis reveló varios hallazgos importantes. Primero, la calidad de los datos del conjunto HISTORICO_SUERTES presenta desafíos significativos debido a la alta cantidad de valores faltantes, especialmente en variables climáticas y de fertilización. Segundo, la variable TCH contiene un número considerable de outliers que deben ser investigados para determinar si son errores o datos válidos. Tercero, la categorización de desempeño mediante percentiles fue exitosa, generando grupos balanceados que pueden ser usados como etiquetas en modelos de clasificación. Cuarto, la variedad de caña se identificó como un factor relevante en el rendimiento, mientras que la relación entre TCH y %Sac.Caña no es lineal, lo que sugiere la necesidad de un análisis multivariado. Se recomienda definir una estrategia para manejar los datos faltantes, consultar con expertos para validar outliers, utilizar las nuevas variables categóricas en modelos como regresión logística o árboles de decisión, y profundizar en el análisis de otras variables con datos más completos como Edad.Precosecha, Lluvias Ciclo y Tenencia.
</a:t>
            </a:r>
          </a:p>
        </p:txBody>
      </p:sp>
      <p:sp>
        <p:nvSpPr>
          <p:cNvPr id="4" name="Slide Number Placeholder 3"/>
          <p:cNvSpPr>
            <a:spLocks noGrp="1"/>
          </p:cNvSpPr>
          <p:nvPr>
            <p:ph type="sldNum" sz="quarter" idx="5"/>
          </p:nvPr>
        </p:nvSpPr>
        <p:spPr/>
        <p:txBody>
          <a:bodyPr/>
          <a:lstStyle/>
          <a:p>
            <a:fld id="{B6A38A13-F57B-45B3-96CD-B950CC0E1027}" type="slidenum">
              <a:t>9</a:t>
            </a:fld>
            <a:endParaRPr lang="en-US"/>
          </a:p>
        </p:txBody>
      </p:sp>
    </p:spTree>
    <p:extLst>
      <p:ext uri="{BB962C8B-B14F-4D97-AF65-F5344CB8AC3E}">
        <p14:creationId xmlns:p14="http://schemas.microsoft.com/office/powerpoint/2010/main" val="17938610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with Pictur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A1944F5-72DB-5388-391B-5DC34BAD29A9}"/>
              </a:ext>
            </a:extLst>
          </p:cNvPr>
          <p:cNvSpPr/>
          <p:nvPr/>
        </p:nvSpPr>
        <p:spPr>
          <a:xfrm>
            <a:off x="1121981" y="874987"/>
            <a:ext cx="6584950" cy="510802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61A7C733-6185-B286-B0DA-134F6D3AB879}"/>
              </a:ext>
            </a:extLst>
          </p:cNvPr>
          <p:cNvSpPr>
            <a:spLocks noGrp="1"/>
          </p:cNvSpPr>
          <p:nvPr>
            <p:ph type="title"/>
          </p:nvPr>
        </p:nvSpPr>
        <p:spPr>
          <a:xfrm>
            <a:off x="1475245" y="1362457"/>
            <a:ext cx="5879592" cy="3209544"/>
          </a:xfrm>
        </p:spPr>
        <p:txBody>
          <a:bodyPr>
            <a:normAutofit/>
          </a:bodyPr>
          <a:lstStyle>
            <a:lvl1pPr>
              <a:defRPr sz="6200"/>
            </a:lvl1pPr>
          </a:lstStyle>
          <a:p>
            <a:r>
              <a:rPr lang="en-US"/>
              <a:t>Click to edit Master title style</a:t>
            </a:r>
          </a:p>
        </p:txBody>
      </p:sp>
      <p:sp>
        <p:nvSpPr>
          <p:cNvPr id="13" name="Subtitle 2">
            <a:extLst>
              <a:ext uri="{FF2B5EF4-FFF2-40B4-BE49-F238E27FC236}">
                <a16:creationId xmlns:a16="http://schemas.microsoft.com/office/drawing/2014/main" id="{C53952BB-0BC0-A2D9-8CC5-18F5090C1D29}"/>
              </a:ext>
            </a:extLst>
          </p:cNvPr>
          <p:cNvSpPr>
            <a:spLocks noGrp="1"/>
          </p:cNvSpPr>
          <p:nvPr>
            <p:ph type="subTitle" idx="1"/>
          </p:nvPr>
        </p:nvSpPr>
        <p:spPr>
          <a:xfrm>
            <a:off x="1475246" y="4731232"/>
            <a:ext cx="5879592" cy="960120"/>
          </a:xfrm>
        </p:spPr>
        <p:txBody>
          <a:bodyPr vert="horz" lIns="91440" tIns="45720" rIns="91440" bIns="45720" rtlCol="0" anchor="b">
            <a:normAutofit/>
          </a:bodyPr>
          <a:lstStyle>
            <a:lvl1pPr marL="0" indent="0">
              <a:buNone/>
              <a:defRPr lang="en-US" sz="1800" dirty="0"/>
            </a:lvl1pPr>
          </a:lstStyle>
          <a:p>
            <a:pPr lvl="0"/>
            <a:r>
              <a:rPr lang="en-US" dirty="0"/>
              <a:t>Click to edit Master subtitle style</a:t>
            </a:r>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7855758" y="886968"/>
            <a:ext cx="3197543" cy="5084064"/>
          </a:xfrm>
          <a:blipFill>
            <a:blip r:embed="rId2">
              <a:alphaModFix amt="70000"/>
              <a:extLst>
                <a:ext uri="{28A0092B-C50C-407E-A947-70E740481C1C}">
                  <a14:useLocalDpi xmlns:a14="http://schemas.microsoft.com/office/drawing/2010/main" val="0"/>
                </a:ext>
              </a:extLst>
            </a:blip>
            <a:stretch>
              <a:fillRect/>
            </a:stretch>
          </a:blipFill>
          <a:ln w="19050">
            <a:noFill/>
            <a:miter lim="800000"/>
          </a:ln>
        </p:spPr>
        <p:txBody>
          <a:bodyPr/>
          <a:lstStyle>
            <a:lvl1pPr marL="0" indent="0">
              <a:buNone/>
              <a:defRPr/>
            </a:lvl1pPr>
          </a:lstStyle>
          <a:p>
            <a:r>
              <a:rPr lang="en-US" dirty="0"/>
              <a:t> </a:t>
            </a:r>
          </a:p>
        </p:txBody>
      </p:sp>
      <p:sp>
        <p:nvSpPr>
          <p:cNvPr id="5" name="Rectangle 4">
            <a:extLst>
              <a:ext uri="{FF2B5EF4-FFF2-40B4-BE49-F238E27FC236}">
                <a16:creationId xmlns:a16="http://schemas.microsoft.com/office/drawing/2014/main" id="{09E6AD98-B65B-93FA-EC0E-E737696918E7}"/>
              </a:ext>
            </a:extLst>
          </p:cNvPr>
          <p:cNvSpPr/>
          <p:nvPr userDrawn="1"/>
        </p:nvSpPr>
        <p:spPr>
          <a:xfrm>
            <a:off x="7845134" y="874986"/>
            <a:ext cx="3218791" cy="510802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4" name="Date Placeholder 3">
            <a:extLst>
              <a:ext uri="{FF2B5EF4-FFF2-40B4-BE49-F238E27FC236}">
                <a16:creationId xmlns:a16="http://schemas.microsoft.com/office/drawing/2014/main" id="{702BB055-E356-D9DC-D968-F4B6E02320D2}"/>
              </a:ext>
            </a:extLst>
          </p:cNvPr>
          <p:cNvSpPr>
            <a:spLocks noGrp="1"/>
          </p:cNvSpPr>
          <p:nvPr>
            <p:ph type="dt" sz="half" idx="14"/>
          </p:nvPr>
        </p:nvSpPr>
        <p:spPr/>
        <p:txBody>
          <a:bodyPr/>
          <a:lstStyle/>
          <a:p>
            <a:fld id="{CA325475-EA0F-49B2-A586-CC0D8CB91667}" type="datetime1">
              <a:rPr lang="en-US" smtClean="0"/>
              <a:pPr/>
              <a:t>8/28/2025</a:t>
            </a:fld>
            <a:endParaRPr lang="en-US" dirty="0"/>
          </a:p>
        </p:txBody>
      </p:sp>
      <p:sp>
        <p:nvSpPr>
          <p:cNvPr id="6" name="Footer Placeholder 5">
            <a:extLst>
              <a:ext uri="{FF2B5EF4-FFF2-40B4-BE49-F238E27FC236}">
                <a16:creationId xmlns:a16="http://schemas.microsoft.com/office/drawing/2014/main" id="{A3C1376F-CBCD-234F-6AE2-E91A91B3617E}"/>
              </a:ext>
            </a:extLst>
          </p:cNvPr>
          <p:cNvSpPr>
            <a:spLocks noGrp="1"/>
          </p:cNvSpPr>
          <p:nvPr>
            <p:ph type="ftr" sz="quarter" idx="15"/>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38274BBA-97D2-571C-2F9E-05ACFE0301F4}"/>
              </a:ext>
            </a:extLst>
          </p:cNvPr>
          <p:cNvSpPr>
            <a:spLocks noGrp="1"/>
          </p:cNvSpPr>
          <p:nvPr>
            <p:ph type="sldNum" sz="quarter" idx="16"/>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429479199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809383" y="841248"/>
            <a:ext cx="8931403" cy="1380744"/>
          </a:xfrm>
        </p:spPr>
        <p:txBody>
          <a:bodyPr anchor="b">
            <a:normAutofit/>
          </a:bodyPr>
          <a:lstStyle>
            <a:lvl1pPr>
              <a:defRPr sz="4400"/>
            </a:lvl1pPr>
          </a:lstStyle>
          <a:p>
            <a:r>
              <a:rPr lang="en-US" dirty="0"/>
              <a:t>Click to edit Master title style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809383" y="2333860"/>
            <a:ext cx="8931403" cy="3689909"/>
          </a:xfrm>
        </p:spPr>
        <p:txBody>
          <a:bodyPr>
            <a:normAutofit/>
          </a:bodyPr>
          <a:lstStyle>
            <a:lvl1pPr marL="457200" indent="-457200">
              <a:buFont typeface="+mj-lt"/>
              <a:buAutoNum type="arabicPeriod"/>
              <a:defRPr sz="2000"/>
            </a:lvl1pPr>
            <a:lvl2pPr marL="685800" indent="-457200">
              <a:buFont typeface="+mj-lt"/>
              <a:buAutoNum type="arabicPeriod"/>
              <a:defRPr sz="1800"/>
            </a:lvl2pPr>
            <a:lvl3pPr marL="800100" indent="-342900">
              <a:buFont typeface="+mj-lt"/>
              <a:buAutoNum type="arabicPeriod"/>
              <a:defRPr sz="1600"/>
            </a:lvl3pPr>
            <a:lvl4pPr marL="1028700" indent="-342900">
              <a:buFont typeface="+mj-lt"/>
              <a:buAutoNum type="arabicPeriod"/>
              <a:defRPr sz="1400"/>
            </a:lvl4pPr>
            <a:lvl5pPr marL="1257300" indent="-342900">
              <a:buFont typeface="+mj-lt"/>
              <a:buAutoNum type="arabi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E793227F-7A38-4FCC-BBE5-462C6ABA0D7C}" type="datetime1">
              <a:rPr lang="en-US" smtClean="0"/>
              <a:t>8/28/2025</a:t>
            </a:fld>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6" name="Rectangle 5">
            <a:extLst>
              <a:ext uri="{FF2B5EF4-FFF2-40B4-BE49-F238E27FC236}">
                <a16:creationId xmlns:a16="http://schemas.microsoft.com/office/drawing/2014/main" id="{D6A7576B-FC6F-F402-D320-23CD0747AB61}"/>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76418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with Pictur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5196940" y="829577"/>
            <a:ext cx="6199461" cy="1693992"/>
          </a:xfrm>
        </p:spPr>
        <p:txBody>
          <a:bodyPr anchor="b">
            <a:normAutofit/>
          </a:bodyPr>
          <a:lstStyle>
            <a:lvl1pPr>
              <a:defRPr sz="4000"/>
            </a:lvl1pPr>
          </a:lstStyle>
          <a:p>
            <a:r>
              <a:rPr lang="en-US" dirty="0"/>
              <a:t>Click to edit Master title style</a:t>
            </a:r>
          </a:p>
        </p:txBody>
      </p:sp>
      <p:sp>
        <p:nvSpPr>
          <p:cNvPr id="3" name="Picture Placeholder 10">
            <a:extLst>
              <a:ext uri="{FF2B5EF4-FFF2-40B4-BE49-F238E27FC236}">
                <a16:creationId xmlns:a16="http://schemas.microsoft.com/office/drawing/2014/main" id="{D9C05904-FD8A-9AED-FEBF-07D02323D6FF}"/>
              </a:ext>
            </a:extLst>
          </p:cNvPr>
          <p:cNvSpPr>
            <a:spLocks noGrp="1"/>
          </p:cNvSpPr>
          <p:nvPr>
            <p:ph type="pic" sz="quarter" idx="18" hasCustomPrompt="1"/>
          </p:nvPr>
        </p:nvSpPr>
        <p:spPr>
          <a:xfrm>
            <a:off x="349376" y="366631"/>
            <a:ext cx="4250069" cy="6135624"/>
          </a:xfrm>
          <a:blipFill>
            <a:blip r:embed="rId2">
              <a:alphaModFix amt="70000"/>
              <a:extLst>
                <a:ext uri="{28A0092B-C50C-407E-A947-70E740481C1C}">
                  <a14:useLocalDpi xmlns:a14="http://schemas.microsoft.com/office/drawing/2010/main" val="0"/>
                </a:ext>
              </a:extLst>
            </a:blip>
            <a:stretch>
              <a:fillRect l="1" r="-47809"/>
            </a:stretch>
          </a:blipFill>
          <a:ln w="19050">
            <a:noFill/>
            <a:miter lim="800000"/>
          </a:ln>
        </p:spPr>
        <p:txBody>
          <a:bodyPr/>
          <a:lstStyle>
            <a:lvl1pPr marL="0" indent="0">
              <a:buNone/>
              <a:defRPr/>
            </a:lvl1pPr>
          </a:lstStyle>
          <a:p>
            <a:r>
              <a:rPr lang="en-US" dirty="0"/>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196940" y="2637762"/>
            <a:ext cx="6199461" cy="3411099"/>
          </a:xfrm>
        </p:spPr>
        <p:txBody>
          <a:bodyPr>
            <a:normAutofit/>
          </a:bodyPr>
          <a:lstStyle>
            <a:lvl1pPr marL="457200" indent="-457200">
              <a:buFont typeface="+mj-lt"/>
              <a:buAutoNum type="arabicPeriod"/>
              <a:defRPr sz="2000"/>
            </a:lvl1pPr>
            <a:lvl2pPr marL="571500" indent="-342900">
              <a:buFont typeface="+mj-lt"/>
              <a:buAutoNum type="arabicPeriod"/>
              <a:defRPr sz="1800"/>
            </a:lvl2pPr>
            <a:lvl3pPr marL="800100" indent="-342900">
              <a:buFont typeface="+mj-lt"/>
              <a:buAutoNum type="arabicPeriod"/>
              <a:defRPr sz="1600"/>
            </a:lvl3pPr>
            <a:lvl4pPr marL="1028700" indent="-342900">
              <a:buFont typeface="+mj-lt"/>
              <a:buAutoNum type="arabicPeriod"/>
              <a:defRPr sz="1400"/>
            </a:lvl4pPr>
            <a:lvl5pPr>
              <a:buFont typeface="+mj-lt"/>
              <a:buAutoNum type="arabi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5CF087BA-BF9C-B6FF-3993-B14EFC993249}"/>
              </a:ext>
            </a:extLst>
          </p:cNvPr>
          <p:cNvSpPr/>
          <p:nvPr userDrawn="1"/>
        </p:nvSpPr>
        <p:spPr>
          <a:xfrm>
            <a:off x="4765158" y="351065"/>
            <a:ext cx="7084090"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2205EF98-C9B4-FDE5-FF49-3AC91EBF7C80}"/>
              </a:ext>
            </a:extLst>
          </p:cNvPr>
          <p:cNvSpPr/>
          <p:nvPr userDrawn="1"/>
        </p:nvSpPr>
        <p:spPr>
          <a:xfrm>
            <a:off x="334788" y="353022"/>
            <a:ext cx="4279392" cy="615391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3955E63F-831B-1E75-A3D2-7916C30870FC}"/>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6" name="Footer Placeholder 5">
            <a:extLst>
              <a:ext uri="{FF2B5EF4-FFF2-40B4-BE49-F238E27FC236}">
                <a16:creationId xmlns:a16="http://schemas.microsoft.com/office/drawing/2014/main" id="{AA36642A-4BF1-3042-3D1E-3F9A6461A021}"/>
              </a:ext>
            </a:extLst>
          </p:cNvPr>
          <p:cNvSpPr>
            <a:spLocks noGrp="1"/>
          </p:cNvSpPr>
          <p:nvPr>
            <p:ph type="ftr" sz="quarter" idx="20"/>
          </p:nvPr>
        </p:nvSpPr>
        <p:spPr/>
        <p:txBody>
          <a:bodyPr/>
          <a:lstStyle/>
          <a:p>
            <a:r>
              <a:rPr lang="en-US"/>
              <a:t>Sample Footer Text</a:t>
            </a:r>
            <a:endParaRPr lang="en-US" dirty="0"/>
          </a:p>
        </p:txBody>
      </p:sp>
      <p:sp>
        <p:nvSpPr>
          <p:cNvPr id="8" name="Slide Number Placeholder 7">
            <a:extLst>
              <a:ext uri="{FF2B5EF4-FFF2-40B4-BE49-F238E27FC236}">
                <a16:creationId xmlns:a16="http://schemas.microsoft.com/office/drawing/2014/main" id="{AACA4F36-7122-9562-2451-1594B9399AFD}"/>
              </a:ext>
            </a:extLst>
          </p:cNvPr>
          <p:cNvSpPr>
            <a:spLocks noGrp="1"/>
          </p:cNvSpPr>
          <p:nvPr>
            <p:ph type="sldNum" sz="quarter" idx="21"/>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7838651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2785872" y="2130552"/>
            <a:ext cx="6620256" cy="1069848"/>
          </a:xfrm>
        </p:spPr>
        <p:txBody>
          <a:bodyPr anchor="b" anchorCtr="0">
            <a:normAutofit/>
          </a:bodyPr>
          <a:lstStyle>
            <a:lvl1pPr algn="ct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3764280" y="3337560"/>
            <a:ext cx="4663440" cy="1645920"/>
          </a:xfrm>
        </p:spPr>
        <p:txBody>
          <a:bodyPr/>
          <a:lstStyle>
            <a:lvl1pPr marL="0" indent="0" algn="ctr">
              <a:buNone/>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1107640D-701E-4505-B3CF-EF9407231E3A}" type="datetime1">
              <a:rPr lang="en-US" smtClean="0"/>
              <a:t>8/28/2025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3" name="Rectangle 2">
            <a:extLst>
              <a:ext uri="{FF2B5EF4-FFF2-40B4-BE49-F238E27FC236}">
                <a16:creationId xmlns:a16="http://schemas.microsoft.com/office/drawing/2014/main" id="{B513DBF3-4834-1A3D-F4D5-6A81E4273385}"/>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08512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32104" y="2258568"/>
            <a:ext cx="3493008" cy="3465576"/>
          </a:xfrm>
        </p:spPr>
        <p:txBody>
          <a:bodyPr>
            <a:norm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519738" y="2254250"/>
            <a:ext cx="4956175" cy="34655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BA858915-0BD2-4619-96F8-2000A958401A}" type="datetime1">
              <a:rPr lang="en-US" smtClean="0"/>
              <a:t>8/28/2025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3" name="Rectangle 2">
            <a:extLst>
              <a:ext uri="{FF2B5EF4-FFF2-40B4-BE49-F238E27FC236}">
                <a16:creationId xmlns:a16="http://schemas.microsoft.com/office/drawing/2014/main" id="{24955F4A-423A-5B89-7048-7BF27C7621C6}"/>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57522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33582" y="1537853"/>
            <a:ext cx="3922776" cy="4087368"/>
          </a:xfrm>
        </p:spPr>
        <p:txBody>
          <a:bodyPr>
            <a:norm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4943475" y="1538288"/>
            <a:ext cx="6404229" cy="4087368"/>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8D97C48-2090-4C6A-8BA6-AD652515C489}" type="datetime1">
              <a:rPr lang="en-US" smtClean="0"/>
              <a:t>8/28/2025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3" name="Rectangle 2">
            <a:extLst>
              <a:ext uri="{FF2B5EF4-FFF2-40B4-BE49-F238E27FC236}">
                <a16:creationId xmlns:a16="http://schemas.microsoft.com/office/drawing/2014/main" id="{E1ADE99A-A1BB-22F1-AAC4-B9657638A2B1}"/>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440159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32104" y="832104"/>
            <a:ext cx="3493008" cy="4940661"/>
          </a:xfrm>
        </p:spPr>
        <p:txBody>
          <a:bodyPr>
            <a:norm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572000" y="832104"/>
            <a:ext cx="6775704" cy="4937760"/>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A66C18EB-E5A2-46FD-AE56-36A2660D9755}" type="datetime1">
              <a:rPr lang="en-US" smtClean="0"/>
              <a:t>8/28/2025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3" name="Rectangle 2">
            <a:extLst>
              <a:ext uri="{FF2B5EF4-FFF2-40B4-BE49-F238E27FC236}">
                <a16:creationId xmlns:a16="http://schemas.microsoft.com/office/drawing/2014/main" id="{9EDAA8DC-86CE-2734-E308-CBA3FA9B61FB}"/>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362230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32104" y="832104"/>
            <a:ext cx="2834640" cy="5120640"/>
          </a:xfrm>
        </p:spPr>
        <p:txBody>
          <a:bodyPr>
            <a:norm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3957638" y="832104"/>
            <a:ext cx="7362634" cy="5513832"/>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E71F173-72DA-43D0-80E2-6EBC494B1FEF}" type="datetime1">
              <a:rPr lang="en-US" smtClean="0"/>
              <a:t>8/28/2025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3" name="Rectangle 2">
            <a:extLst>
              <a:ext uri="{FF2B5EF4-FFF2-40B4-BE49-F238E27FC236}">
                <a16:creationId xmlns:a16="http://schemas.microsoft.com/office/drawing/2014/main" id="{31615947-AD9C-F5FA-B88C-990D02D3AF2A}"/>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3976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4172" y="615287"/>
            <a:ext cx="10963656" cy="640080"/>
          </a:xfrm>
        </p:spPr>
        <p:txBody>
          <a:bodyPr>
            <a:norm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614172" y="1255367"/>
            <a:ext cx="10963656" cy="4946904"/>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31615947-AD9C-F5FA-B88C-990D02D3AF2A}"/>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253C0EE3-FE78-FEE2-1C03-69EF2436C5E6}"/>
              </a:ext>
            </a:extLst>
          </p:cNvPr>
          <p:cNvSpPr>
            <a:spLocks noGrp="1"/>
          </p:cNvSpPr>
          <p:nvPr>
            <p:ph type="dt" sz="half" idx="14"/>
          </p:nvPr>
        </p:nvSpPr>
        <p:spPr/>
        <p:txBody>
          <a:bodyPr/>
          <a:lstStyle/>
          <a:p>
            <a:fld id="{CA325475-EA0F-49B2-A586-CC0D8CB91667}" type="datetime1">
              <a:rPr lang="en-US" smtClean="0"/>
              <a:pPr/>
              <a:t>8/28/2025</a:t>
            </a:fld>
            <a:endParaRPr lang="en-US" dirty="0"/>
          </a:p>
        </p:txBody>
      </p:sp>
      <p:sp>
        <p:nvSpPr>
          <p:cNvPr id="9" name="Footer Placeholder 8">
            <a:extLst>
              <a:ext uri="{FF2B5EF4-FFF2-40B4-BE49-F238E27FC236}">
                <a16:creationId xmlns:a16="http://schemas.microsoft.com/office/drawing/2014/main" id="{0681E699-A9DC-6ADB-B033-12F132D21DFE}"/>
              </a:ext>
            </a:extLst>
          </p:cNvPr>
          <p:cNvSpPr>
            <a:spLocks noGrp="1"/>
          </p:cNvSpPr>
          <p:nvPr>
            <p:ph type="ftr" sz="quarter" idx="15"/>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043B6FDC-9009-70D8-0C26-1572C9670082}"/>
              </a:ext>
            </a:extLst>
          </p:cNvPr>
          <p:cNvSpPr>
            <a:spLocks noGrp="1"/>
          </p:cNvSpPr>
          <p:nvPr>
            <p:ph type="sldNum" sz="quarter" idx="16"/>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5891572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DE08559-D5C4-B55F-FEE7-A549DCB41B2C}"/>
              </a:ext>
            </a:extLst>
          </p:cNvPr>
          <p:cNvSpPr>
            <a:spLocks noGrp="1"/>
          </p:cNvSpPr>
          <p:nvPr>
            <p:ph type="title"/>
          </p:nvPr>
        </p:nvSpPr>
        <p:spPr>
          <a:xfrm>
            <a:off x="795528" y="839871"/>
            <a:ext cx="3063240" cy="1527048"/>
          </a:xfrm>
        </p:spPr>
        <p:txBody>
          <a:bodyPr anchor="b">
            <a:normAutofit/>
          </a:bodyPr>
          <a:lstStyle>
            <a:lvl1pPr>
              <a:defRPr sz="3200"/>
            </a:lvl1pPr>
          </a:lstStyle>
          <a:p>
            <a:r>
              <a:rPr lang="en-US" dirty="0"/>
              <a:t>Click to edit Master title style</a:t>
            </a:r>
          </a:p>
        </p:txBody>
      </p:sp>
      <p:sp>
        <p:nvSpPr>
          <p:cNvPr id="4" name="Rectangle 3">
            <a:extLst>
              <a:ext uri="{FF2B5EF4-FFF2-40B4-BE49-F238E27FC236}">
                <a16:creationId xmlns:a16="http://schemas.microsoft.com/office/drawing/2014/main" id="{F4B5FEEF-AA1C-DF09-81DC-C263DDF653CF}"/>
              </a:ext>
            </a:extLst>
          </p:cNvPr>
          <p:cNvSpPr/>
          <p:nvPr userDrawn="1"/>
        </p:nvSpPr>
        <p:spPr>
          <a:xfrm>
            <a:off x="337457" y="351065"/>
            <a:ext cx="3941064"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7">
            <a:extLst>
              <a:ext uri="{FF2B5EF4-FFF2-40B4-BE49-F238E27FC236}">
                <a16:creationId xmlns:a16="http://schemas.microsoft.com/office/drawing/2014/main" id="{35C596C1-39CE-99AF-B795-8ADB489A7DD9}"/>
              </a:ext>
            </a:extLst>
          </p:cNvPr>
          <p:cNvSpPr>
            <a:spLocks noGrp="1"/>
          </p:cNvSpPr>
          <p:nvPr>
            <p:ph sz="quarter" idx="14"/>
          </p:nvPr>
        </p:nvSpPr>
        <p:spPr>
          <a:xfrm>
            <a:off x="795527" y="2665215"/>
            <a:ext cx="3063240" cy="33777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Picture Placeholder 10">
            <a:extLst>
              <a:ext uri="{FF2B5EF4-FFF2-40B4-BE49-F238E27FC236}">
                <a16:creationId xmlns:a16="http://schemas.microsoft.com/office/drawing/2014/main" id="{AE6DCEAB-84EB-B279-E311-AD2445A96CBF}"/>
              </a:ext>
            </a:extLst>
          </p:cNvPr>
          <p:cNvSpPr>
            <a:spLocks noGrp="1"/>
          </p:cNvSpPr>
          <p:nvPr>
            <p:ph type="pic" sz="quarter" idx="18" hasCustomPrompt="1"/>
          </p:nvPr>
        </p:nvSpPr>
        <p:spPr>
          <a:xfrm>
            <a:off x="4408575" y="365760"/>
            <a:ext cx="7424928" cy="6135624"/>
          </a:xfrm>
          <a:blipFill>
            <a:blip r:embed="rId2">
              <a:alphaModFix amt="70000"/>
              <a:extLst>
                <a:ext uri="{28A0092B-C50C-407E-A947-70E740481C1C}">
                  <a14:useLocalDpi xmlns:a14="http://schemas.microsoft.com/office/drawing/2010/main" val="0"/>
                </a:ext>
              </a:extLst>
            </a:blip>
            <a:stretch>
              <a:fillRect/>
            </a:stretch>
          </a:blipFill>
          <a:ln w="19050">
            <a:noFill/>
            <a:miter lim="800000"/>
          </a:ln>
        </p:spPr>
        <p:txBody>
          <a:bodyPr/>
          <a:lstStyle>
            <a:lvl1pPr marL="0" indent="0">
              <a:buNone/>
              <a:defRPr/>
            </a:lvl1pPr>
          </a:lstStyle>
          <a:p>
            <a:r>
              <a:rPr lang="en-US" dirty="0"/>
              <a:t> </a:t>
            </a:r>
          </a:p>
        </p:txBody>
      </p:sp>
      <p:sp>
        <p:nvSpPr>
          <p:cNvPr id="6" name="Rectangle 5">
            <a:extLst>
              <a:ext uri="{FF2B5EF4-FFF2-40B4-BE49-F238E27FC236}">
                <a16:creationId xmlns:a16="http://schemas.microsoft.com/office/drawing/2014/main" id="{85239BDE-DD79-5CB8-2F90-0AED70B4C2F7}"/>
              </a:ext>
            </a:extLst>
          </p:cNvPr>
          <p:cNvSpPr/>
          <p:nvPr userDrawn="1"/>
        </p:nvSpPr>
        <p:spPr>
          <a:xfrm>
            <a:off x="4408575" y="351065"/>
            <a:ext cx="7440673" cy="615587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2">
            <a:extLst>
              <a:ext uri="{FF2B5EF4-FFF2-40B4-BE49-F238E27FC236}">
                <a16:creationId xmlns:a16="http://schemas.microsoft.com/office/drawing/2014/main" id="{7C1037C4-D7CB-E822-E47E-57790F243FD1}"/>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5" name="Footer Placeholder 4">
            <a:extLst>
              <a:ext uri="{FF2B5EF4-FFF2-40B4-BE49-F238E27FC236}">
                <a16:creationId xmlns:a16="http://schemas.microsoft.com/office/drawing/2014/main" id="{8135CE1D-F6D3-A8A3-782F-E5E88CCE35F5}"/>
              </a:ext>
            </a:extLst>
          </p:cNvPr>
          <p:cNvSpPr>
            <a:spLocks noGrp="1"/>
          </p:cNvSpPr>
          <p:nvPr>
            <p:ph type="ftr" sz="quarter" idx="20"/>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9646B925-EE67-154D-EB15-4D346059F95B}"/>
              </a:ext>
            </a:extLst>
          </p:cNvPr>
          <p:cNvSpPr>
            <a:spLocks noGrp="1"/>
          </p:cNvSpPr>
          <p:nvPr>
            <p:ph type="sldNum" sz="quarter" idx="21"/>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41486691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Picture 2">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DFB1570C-2A53-2BD0-0955-F14E33A43C9A}"/>
              </a:ext>
            </a:extLst>
          </p:cNvPr>
          <p:cNvSpPr>
            <a:spLocks noGrp="1"/>
          </p:cNvSpPr>
          <p:nvPr>
            <p:ph type="title"/>
          </p:nvPr>
        </p:nvSpPr>
        <p:spPr>
          <a:xfrm>
            <a:off x="8359712" y="839871"/>
            <a:ext cx="3065002" cy="1527048"/>
          </a:xfrm>
        </p:spPr>
        <p:txBody>
          <a:bodyPr anchor="b">
            <a:normAutofit/>
          </a:bodyPr>
          <a:lstStyle>
            <a:lvl1pPr>
              <a:defRPr sz="3200"/>
            </a:lvl1pPr>
          </a:lstStyle>
          <a:p>
            <a:r>
              <a:rPr lang="en-US" dirty="0"/>
              <a:t>Click to edit Master title style</a:t>
            </a:r>
          </a:p>
        </p:txBody>
      </p:sp>
      <p:sp>
        <p:nvSpPr>
          <p:cNvPr id="7" name="Picture Placeholder 10">
            <a:extLst>
              <a:ext uri="{FF2B5EF4-FFF2-40B4-BE49-F238E27FC236}">
                <a16:creationId xmlns:a16="http://schemas.microsoft.com/office/drawing/2014/main" id="{9EDFF69E-D657-B8DE-43CD-6A0AA98FBA6E}"/>
              </a:ext>
            </a:extLst>
          </p:cNvPr>
          <p:cNvSpPr>
            <a:spLocks noGrp="1"/>
          </p:cNvSpPr>
          <p:nvPr>
            <p:ph type="pic" sz="quarter" idx="18" hasCustomPrompt="1"/>
          </p:nvPr>
        </p:nvSpPr>
        <p:spPr>
          <a:xfrm>
            <a:off x="346440" y="361188"/>
            <a:ext cx="7424928" cy="6135624"/>
          </a:xfrm>
          <a:blipFill>
            <a:blip r:embed="rId2">
              <a:alphaModFix amt="70000"/>
              <a:extLst>
                <a:ext uri="{28A0092B-C50C-407E-A947-70E740481C1C}">
                  <a14:useLocalDpi xmlns:a14="http://schemas.microsoft.com/office/drawing/2010/main" val="0"/>
                </a:ext>
              </a:extLst>
            </a:blip>
            <a:stretch>
              <a:fillRect/>
            </a:stretch>
          </a:blipFill>
          <a:ln w="19050">
            <a:noFill/>
            <a:miter lim="800000"/>
          </a:ln>
        </p:spPr>
        <p:txBody>
          <a:bodyPr/>
          <a:lstStyle>
            <a:lvl1pPr marL="0" indent="0">
              <a:buNone/>
              <a:defRPr/>
            </a:lvl1pPr>
          </a:lstStyle>
          <a:p>
            <a:r>
              <a:rPr lang="en-US" dirty="0"/>
              <a:t> </a:t>
            </a:r>
          </a:p>
        </p:txBody>
      </p:sp>
      <p:sp>
        <p:nvSpPr>
          <p:cNvPr id="5" name="Rectangle 4">
            <a:extLst>
              <a:ext uri="{FF2B5EF4-FFF2-40B4-BE49-F238E27FC236}">
                <a16:creationId xmlns:a16="http://schemas.microsoft.com/office/drawing/2014/main" id="{B0778FDB-57BB-4A24-EB2F-31B3DCA2ED9F}"/>
              </a:ext>
            </a:extLst>
          </p:cNvPr>
          <p:cNvSpPr/>
          <p:nvPr userDrawn="1"/>
        </p:nvSpPr>
        <p:spPr>
          <a:xfrm>
            <a:off x="7904606" y="351065"/>
            <a:ext cx="3944642"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ntent Placeholder 7">
            <a:extLst>
              <a:ext uri="{FF2B5EF4-FFF2-40B4-BE49-F238E27FC236}">
                <a16:creationId xmlns:a16="http://schemas.microsoft.com/office/drawing/2014/main" id="{B52381D3-CD5D-B295-5DE8-247DE26D2410}"/>
              </a:ext>
            </a:extLst>
          </p:cNvPr>
          <p:cNvSpPr>
            <a:spLocks noGrp="1"/>
          </p:cNvSpPr>
          <p:nvPr>
            <p:ph sz="quarter" idx="14"/>
          </p:nvPr>
        </p:nvSpPr>
        <p:spPr>
          <a:xfrm>
            <a:off x="8359712" y="2665215"/>
            <a:ext cx="3065002" cy="337775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83A87F64-B10E-D3EC-86DC-A74D615B4819}"/>
              </a:ext>
            </a:extLst>
          </p:cNvPr>
          <p:cNvSpPr/>
          <p:nvPr userDrawn="1"/>
        </p:nvSpPr>
        <p:spPr>
          <a:xfrm>
            <a:off x="337456" y="351064"/>
            <a:ext cx="7442897" cy="615587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2">
            <a:extLst>
              <a:ext uri="{FF2B5EF4-FFF2-40B4-BE49-F238E27FC236}">
                <a16:creationId xmlns:a16="http://schemas.microsoft.com/office/drawing/2014/main" id="{93B77D22-A82C-44F7-6BC2-B414E8E7914D}"/>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4" name="Footer Placeholder 3">
            <a:extLst>
              <a:ext uri="{FF2B5EF4-FFF2-40B4-BE49-F238E27FC236}">
                <a16:creationId xmlns:a16="http://schemas.microsoft.com/office/drawing/2014/main" id="{42ED6638-8710-3EEF-9CFC-179C59D52F51}"/>
              </a:ext>
            </a:extLst>
          </p:cNvPr>
          <p:cNvSpPr>
            <a:spLocks noGrp="1"/>
          </p:cNvSpPr>
          <p:nvPr>
            <p:ph type="ftr" sz="quarter" idx="20"/>
          </p:nvPr>
        </p:nvSpPr>
        <p:spPr/>
        <p:txBody>
          <a:bodyPr/>
          <a:lstStyle/>
          <a:p>
            <a:r>
              <a:rPr lang="en-US"/>
              <a:t>Sample Footer Text</a:t>
            </a:r>
            <a:endParaRPr lang="en-US" dirty="0"/>
          </a:p>
        </p:txBody>
      </p:sp>
      <p:sp>
        <p:nvSpPr>
          <p:cNvPr id="6" name="Slide Number Placeholder 5">
            <a:extLst>
              <a:ext uri="{FF2B5EF4-FFF2-40B4-BE49-F238E27FC236}">
                <a16:creationId xmlns:a16="http://schemas.microsoft.com/office/drawing/2014/main" id="{0ADBAD3B-23C1-82B0-757B-7CE2813B42D8}"/>
              </a:ext>
            </a:extLst>
          </p:cNvPr>
          <p:cNvSpPr>
            <a:spLocks noGrp="1"/>
          </p:cNvSpPr>
          <p:nvPr>
            <p:ph type="sldNum" sz="quarter" idx="21"/>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207035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p:bg>
      <p:bgPr>
        <a:solidFill>
          <a:schemeClr val="accent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11C59EC-2984-2AFC-A887-928F090FF1DD}"/>
              </a:ext>
            </a:extLst>
          </p:cNvPr>
          <p:cNvSpPr>
            <a:spLocks noGrp="1"/>
          </p:cNvSpPr>
          <p:nvPr>
            <p:ph type="title"/>
          </p:nvPr>
        </p:nvSpPr>
        <p:spPr>
          <a:xfrm>
            <a:off x="612648" y="612648"/>
            <a:ext cx="10963656" cy="548640"/>
          </a:xfrm>
        </p:spPr>
        <p:txBody>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612648" y="1216152"/>
            <a:ext cx="10963656" cy="49469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8F76615-F428-46F8-B333-52721A2A1D31}" type="datetime1">
              <a:rPr lang="en-US" smtClean="0"/>
              <a:t>8/28/2025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7" name="Rectangle 6">
            <a:extLst>
              <a:ext uri="{FF2B5EF4-FFF2-40B4-BE49-F238E27FC236}">
                <a16:creationId xmlns:a16="http://schemas.microsoft.com/office/drawing/2014/main" id="{AC26287E-A219-F520-0726-BDFF3D7A4E02}"/>
              </a:ext>
            </a:extLst>
          </p:cNvPr>
          <p:cNvSpPr/>
          <p:nvPr userDrawn="1"/>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79394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95527" y="5024647"/>
            <a:ext cx="3739896" cy="1207851"/>
          </a:xfrm>
        </p:spPr>
        <p:txBody>
          <a:bodyPr anchor="ctr">
            <a:normAutofit/>
          </a:bodyPr>
          <a:lstStyle>
            <a:lvl1pPr>
              <a:defRPr sz="3200"/>
            </a:lvl1pPr>
          </a:lstStyle>
          <a:p>
            <a:r>
              <a:rPr lang="en-US" dirty="0"/>
              <a:t>Click to edit Master title style</a:t>
            </a:r>
          </a:p>
        </p:txBody>
      </p:sp>
      <p:sp>
        <p:nvSpPr>
          <p:cNvPr id="15" name="Picture Placeholder 10">
            <a:extLst>
              <a:ext uri="{FF2B5EF4-FFF2-40B4-BE49-F238E27FC236}">
                <a16:creationId xmlns:a16="http://schemas.microsoft.com/office/drawing/2014/main" id="{590F4507-3E12-8BCC-96C4-5E91E00DE057}"/>
              </a:ext>
            </a:extLst>
          </p:cNvPr>
          <p:cNvSpPr>
            <a:spLocks noGrp="1"/>
          </p:cNvSpPr>
          <p:nvPr>
            <p:ph type="pic" sz="quarter" idx="18" hasCustomPrompt="1"/>
          </p:nvPr>
        </p:nvSpPr>
        <p:spPr>
          <a:xfrm>
            <a:off x="348996" y="357974"/>
            <a:ext cx="11494008" cy="4270248"/>
          </a:xfrm>
          <a:blipFill dpi="0" rotWithShape="1">
            <a:blip r:embed="rId2">
              <a:alphaModFix amt="50000"/>
              <a:extLst>
                <a:ext uri="{28A0092B-C50C-407E-A947-70E740481C1C}">
                  <a14:useLocalDpi xmlns:a14="http://schemas.microsoft.com/office/drawing/2010/main" val="0"/>
                </a:ext>
              </a:extLst>
            </a:blip>
            <a:srcRect/>
            <a:stretch>
              <a:fillRect/>
            </a:stretch>
          </a:blipFill>
          <a:ln w="19050">
            <a:noFill/>
            <a:miter lim="800000"/>
          </a:ln>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349240" y="5024647"/>
            <a:ext cx="6041938" cy="1207851"/>
          </a:xfrm>
        </p:spPr>
        <p:txBody>
          <a:bodyPr anchor="ctr">
            <a:noAutofit/>
          </a:bodyPr>
          <a:lstStyle>
            <a:lvl1pPr marL="0" indent="0">
              <a:buFont typeface="Arial" panose="020B0604020202020204" pitchFamily="34" charset="0"/>
              <a:buNone/>
              <a:defRPr sz="1400"/>
            </a:lvl1pPr>
            <a:lvl2pPr marL="228600" indent="0">
              <a:buFont typeface="Arial" panose="020B0604020202020204" pitchFamily="34" charset="0"/>
              <a:buNone/>
              <a:defRPr sz="1400"/>
            </a:lvl2pPr>
            <a:lvl3pPr marL="457200" indent="0">
              <a:buFont typeface="Arial" panose="020B0604020202020204" pitchFamily="34" charset="0"/>
              <a:buNone/>
              <a:defRPr sz="1400"/>
            </a:lvl3pPr>
            <a:lvl4pPr marL="685800" indent="0">
              <a:buFont typeface="Arial" panose="020B0604020202020204" pitchFamily="34" charset="0"/>
              <a:buNone/>
              <a:defRPr sz="1400"/>
            </a:lvl4pPr>
            <a:lvl5pPr marL="914400" indent="0">
              <a:buFont typeface="Arial" panose="020B0604020202020204" pitchFamily="34" charse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33D736FE-15B3-4F20-9261-F868C8825F0F}" type="datetime1">
              <a:rPr lang="en-US" smtClean="0"/>
              <a:t>8/28/2025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16" name="Rectangle 15">
            <a:extLst>
              <a:ext uri="{FF2B5EF4-FFF2-40B4-BE49-F238E27FC236}">
                <a16:creationId xmlns:a16="http://schemas.microsoft.com/office/drawing/2014/main" id="{DB72880B-AEAD-196C-0715-91B527BD2668}"/>
              </a:ext>
            </a:extLst>
          </p:cNvPr>
          <p:cNvSpPr/>
          <p:nvPr userDrawn="1"/>
        </p:nvSpPr>
        <p:spPr>
          <a:xfrm>
            <a:off x="321733" y="4758374"/>
            <a:ext cx="11527515" cy="174856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3EBCA5AC-C8BF-B7FA-04BB-F8A5A14F6F64}"/>
              </a:ext>
            </a:extLst>
          </p:cNvPr>
          <p:cNvSpPr/>
          <p:nvPr userDrawn="1"/>
        </p:nvSpPr>
        <p:spPr>
          <a:xfrm>
            <a:off x="337456" y="351064"/>
            <a:ext cx="11511792" cy="428406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679005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204306" y="817137"/>
            <a:ext cx="4192166" cy="1527048"/>
          </a:xfrm>
        </p:spPr>
        <p:txBody>
          <a:bodyPr anchor="b"/>
          <a:lstStyle>
            <a:lvl1pPr>
              <a:defRPr sz="3600"/>
            </a:lvl1pPr>
          </a:lstStyle>
          <a:p>
            <a:r>
              <a:rPr lang="en-US" dirty="0"/>
              <a:t>Click to edit Master title style</a:t>
            </a:r>
          </a:p>
        </p:txBody>
      </p:sp>
      <p:sp>
        <p:nvSpPr>
          <p:cNvPr id="9" name="Picture Placeholder 10">
            <a:extLst>
              <a:ext uri="{FF2B5EF4-FFF2-40B4-BE49-F238E27FC236}">
                <a16:creationId xmlns:a16="http://schemas.microsoft.com/office/drawing/2014/main" id="{442F0537-AA35-B27C-CAD5-3F9A4EAC9204}"/>
              </a:ext>
            </a:extLst>
          </p:cNvPr>
          <p:cNvSpPr>
            <a:spLocks noGrp="1"/>
          </p:cNvSpPr>
          <p:nvPr>
            <p:ph type="pic" sz="quarter" idx="18" hasCustomPrompt="1"/>
          </p:nvPr>
        </p:nvSpPr>
        <p:spPr>
          <a:xfrm>
            <a:off x="349839" y="361188"/>
            <a:ext cx="6272784" cy="6135624"/>
          </a:xfrm>
          <a:blipFill>
            <a:blip r:embed="rId2">
              <a:alphaModFix amt="70000"/>
              <a:extLst>
                <a:ext uri="{28A0092B-C50C-407E-A947-70E740481C1C}">
                  <a14:useLocalDpi xmlns:a14="http://schemas.microsoft.com/office/drawing/2010/main" val="0"/>
                </a:ext>
              </a:extLst>
            </a:blip>
            <a:stretch>
              <a:fillRect/>
            </a:stretch>
          </a:blipFill>
          <a:ln w="19050">
            <a:noFill/>
            <a:miter lim="800000"/>
          </a:ln>
        </p:spPr>
        <p:txBody>
          <a:bodyPr/>
          <a:lstStyle>
            <a:lvl1pPr marL="0" indent="0">
              <a:buNone/>
              <a:defRPr/>
            </a:lvl1pPr>
          </a:lstStyle>
          <a:p>
            <a:r>
              <a:rPr lang="en-US" dirty="0"/>
              <a:t> </a:t>
            </a:r>
          </a:p>
        </p:txBody>
      </p:sp>
      <p:sp>
        <p:nvSpPr>
          <p:cNvPr id="4" name="Rectangle 3">
            <a:extLst>
              <a:ext uri="{FF2B5EF4-FFF2-40B4-BE49-F238E27FC236}">
                <a16:creationId xmlns:a16="http://schemas.microsoft.com/office/drawing/2014/main" id="{7C79C53C-82C0-3F48-BA66-E452F8835C0C}"/>
              </a:ext>
            </a:extLst>
          </p:cNvPr>
          <p:cNvSpPr/>
          <p:nvPr userDrawn="1"/>
        </p:nvSpPr>
        <p:spPr>
          <a:xfrm>
            <a:off x="337458" y="351064"/>
            <a:ext cx="6297546" cy="615587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204234" y="2637763"/>
            <a:ext cx="4192899" cy="3411099"/>
          </a:xfrm>
        </p:spPr>
        <p:txBody>
          <a:bodyPr/>
          <a:lstStyle>
            <a:lvl1pPr>
              <a:defRPr sz="1400"/>
            </a:lvl1pPr>
            <a:lvl2pPr>
              <a:defRPr sz="1400"/>
            </a:lvl2pPr>
            <a:lvl3pPr>
              <a:defRPr sz="14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D029C0DC-4CF1-BF5F-9799-7F5EFFD594AE}"/>
              </a:ext>
            </a:extLst>
          </p:cNvPr>
          <p:cNvSpPr/>
          <p:nvPr userDrawn="1"/>
        </p:nvSpPr>
        <p:spPr>
          <a:xfrm>
            <a:off x="6751530" y="351065"/>
            <a:ext cx="5097718"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10C5241C-A695-5757-744E-AB1824BCED7B}"/>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6" name="Footer Placeholder 5">
            <a:extLst>
              <a:ext uri="{FF2B5EF4-FFF2-40B4-BE49-F238E27FC236}">
                <a16:creationId xmlns:a16="http://schemas.microsoft.com/office/drawing/2014/main" id="{B486C41F-1C9D-B14A-9954-F5ED7CA31A56}"/>
              </a:ext>
            </a:extLst>
          </p:cNvPr>
          <p:cNvSpPr>
            <a:spLocks noGrp="1"/>
          </p:cNvSpPr>
          <p:nvPr>
            <p:ph type="ftr" sz="quarter" idx="20"/>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FFFE49CA-E378-F621-C4C4-6F60EA26E6D5}"/>
              </a:ext>
            </a:extLst>
          </p:cNvPr>
          <p:cNvSpPr>
            <a:spLocks noGrp="1"/>
          </p:cNvSpPr>
          <p:nvPr>
            <p:ph type="sldNum" sz="quarter" idx="21"/>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5269394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Picture 5">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D9A0B94D-2DD1-875D-B541-D604110F25F1}"/>
              </a:ext>
            </a:extLst>
          </p:cNvPr>
          <p:cNvSpPr>
            <a:spLocks noGrp="1"/>
          </p:cNvSpPr>
          <p:nvPr>
            <p:ph type="title"/>
          </p:nvPr>
        </p:nvSpPr>
        <p:spPr>
          <a:xfrm>
            <a:off x="819372" y="817137"/>
            <a:ext cx="4337407" cy="1527048"/>
          </a:xfrm>
        </p:spPr>
        <p:txBody>
          <a:bodyPr anchor="b"/>
          <a:lstStyle>
            <a:lvl1pPr>
              <a:defRPr sz="3600"/>
            </a:lvl1pPr>
          </a:lstStyle>
          <a:p>
            <a:r>
              <a:rPr lang="en-US" dirty="0"/>
              <a:t>Click to edit Master title style</a:t>
            </a:r>
          </a:p>
        </p:txBody>
      </p:sp>
      <p:sp>
        <p:nvSpPr>
          <p:cNvPr id="16" name="Content Placeholder 7">
            <a:extLst>
              <a:ext uri="{FF2B5EF4-FFF2-40B4-BE49-F238E27FC236}">
                <a16:creationId xmlns:a16="http://schemas.microsoft.com/office/drawing/2014/main" id="{21D88E16-573F-A597-7EE7-887CF9D8D3F1}"/>
              </a:ext>
            </a:extLst>
          </p:cNvPr>
          <p:cNvSpPr>
            <a:spLocks noGrp="1"/>
          </p:cNvSpPr>
          <p:nvPr>
            <p:ph sz="quarter" idx="14"/>
          </p:nvPr>
        </p:nvSpPr>
        <p:spPr>
          <a:xfrm>
            <a:off x="819301" y="2637763"/>
            <a:ext cx="4338165" cy="341109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0">
            <a:extLst>
              <a:ext uri="{FF2B5EF4-FFF2-40B4-BE49-F238E27FC236}">
                <a16:creationId xmlns:a16="http://schemas.microsoft.com/office/drawing/2014/main" id="{6A972FDA-9B64-2E1F-84D9-B8941D9AC82B}"/>
              </a:ext>
            </a:extLst>
          </p:cNvPr>
          <p:cNvSpPr>
            <a:spLocks noGrp="1"/>
          </p:cNvSpPr>
          <p:nvPr>
            <p:ph type="pic" sz="quarter" idx="18" hasCustomPrompt="1"/>
          </p:nvPr>
        </p:nvSpPr>
        <p:spPr>
          <a:xfrm>
            <a:off x="5752063" y="361188"/>
            <a:ext cx="6089904" cy="6135624"/>
          </a:xfrm>
          <a:blipFill>
            <a:blip r:embed="rId2">
              <a:alphaModFix amt="70000"/>
              <a:extLst>
                <a:ext uri="{28A0092B-C50C-407E-A947-70E740481C1C}">
                  <a14:useLocalDpi xmlns:a14="http://schemas.microsoft.com/office/drawing/2010/main" val="0"/>
                </a:ext>
              </a:extLst>
            </a:blip>
            <a:stretch>
              <a:fillRect/>
            </a:stretch>
          </a:blipFill>
          <a:ln w="19050">
            <a:noFill/>
            <a:miter lim="800000"/>
          </a:ln>
        </p:spPr>
        <p:txBody>
          <a:bodyPr/>
          <a:lstStyle>
            <a:lvl1pPr marL="0" indent="0">
              <a:buNone/>
              <a:defRPr/>
            </a:lvl1pPr>
          </a:lstStyle>
          <a:p>
            <a:r>
              <a:rPr lang="en-US" dirty="0"/>
              <a:t> </a:t>
            </a:r>
          </a:p>
        </p:txBody>
      </p:sp>
      <p:sp>
        <p:nvSpPr>
          <p:cNvPr id="4" name="Rectangle 3">
            <a:extLst>
              <a:ext uri="{FF2B5EF4-FFF2-40B4-BE49-F238E27FC236}">
                <a16:creationId xmlns:a16="http://schemas.microsoft.com/office/drawing/2014/main" id="{6AB7641C-0FEE-FC12-84B6-FDB399A2110B}"/>
              </a:ext>
            </a:extLst>
          </p:cNvPr>
          <p:cNvSpPr/>
          <p:nvPr userDrawn="1"/>
        </p:nvSpPr>
        <p:spPr>
          <a:xfrm>
            <a:off x="337457" y="351065"/>
            <a:ext cx="5282687"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092A368-511B-76F6-C241-598461CF9E5C}"/>
              </a:ext>
            </a:extLst>
          </p:cNvPr>
          <p:cNvSpPr/>
          <p:nvPr userDrawn="1"/>
        </p:nvSpPr>
        <p:spPr>
          <a:xfrm>
            <a:off x="5744782" y="351064"/>
            <a:ext cx="6104466" cy="615587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83862476-C6C3-75C3-F440-74F469A967A1}"/>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3" name="Footer Placeholder 2">
            <a:extLst>
              <a:ext uri="{FF2B5EF4-FFF2-40B4-BE49-F238E27FC236}">
                <a16:creationId xmlns:a16="http://schemas.microsoft.com/office/drawing/2014/main" id="{E7180EED-4901-3AAF-D90A-6939CE7EFC54}"/>
              </a:ext>
            </a:extLst>
          </p:cNvPr>
          <p:cNvSpPr>
            <a:spLocks noGrp="1"/>
          </p:cNvSpPr>
          <p:nvPr>
            <p:ph type="ftr" sz="quarter" idx="20"/>
          </p:nvPr>
        </p:nvSpPr>
        <p:spPr/>
        <p:txBody>
          <a:bodyPr/>
          <a:lstStyle/>
          <a:p>
            <a:r>
              <a:rPr lang="en-US"/>
              <a:t>Sample Footer Text</a:t>
            </a:r>
            <a:endParaRPr lang="en-US" dirty="0"/>
          </a:p>
        </p:txBody>
      </p:sp>
      <p:sp>
        <p:nvSpPr>
          <p:cNvPr id="5" name="Slide Number Placeholder 4">
            <a:extLst>
              <a:ext uri="{FF2B5EF4-FFF2-40B4-BE49-F238E27FC236}">
                <a16:creationId xmlns:a16="http://schemas.microsoft.com/office/drawing/2014/main" id="{5E2DB5DB-B146-43DC-2A42-3440832AACC7}"/>
              </a:ext>
            </a:extLst>
          </p:cNvPr>
          <p:cNvSpPr>
            <a:spLocks noGrp="1"/>
          </p:cNvSpPr>
          <p:nvPr>
            <p:ph type="sldNum" sz="quarter" idx="21"/>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8163655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373949" y="819804"/>
            <a:ext cx="6022523" cy="1143000"/>
          </a:xfrm>
        </p:spPr>
        <p:txBody>
          <a:bodyPr anchor="b"/>
          <a:lstStyle/>
          <a:p>
            <a:r>
              <a:rPr lang="en-US" dirty="0"/>
              <a:t>Click to edit Master title style</a:t>
            </a:r>
          </a:p>
        </p:txBody>
      </p:sp>
      <p:sp>
        <p:nvSpPr>
          <p:cNvPr id="12" name="Picture Placeholder 10">
            <a:extLst>
              <a:ext uri="{FF2B5EF4-FFF2-40B4-BE49-F238E27FC236}">
                <a16:creationId xmlns:a16="http://schemas.microsoft.com/office/drawing/2014/main" id="{012C0B99-EF0E-8361-CB67-7A1CB46A5197}"/>
              </a:ext>
            </a:extLst>
          </p:cNvPr>
          <p:cNvSpPr>
            <a:spLocks noGrp="1"/>
          </p:cNvSpPr>
          <p:nvPr>
            <p:ph type="pic" sz="quarter" idx="18" hasCustomPrompt="1"/>
          </p:nvPr>
        </p:nvSpPr>
        <p:spPr>
          <a:xfrm>
            <a:off x="356616" y="361186"/>
            <a:ext cx="4434840" cy="6135624"/>
          </a:xfrm>
          <a:blipFill>
            <a:blip r:embed="rId2">
              <a:alphaModFix amt="70000"/>
              <a:extLst>
                <a:ext uri="{28A0092B-C50C-407E-A947-70E740481C1C}">
                  <a14:useLocalDpi xmlns:a14="http://schemas.microsoft.com/office/drawing/2010/main" val="0"/>
                </a:ext>
              </a:extLst>
            </a:blip>
            <a:stretch>
              <a:fillRect/>
            </a:stretch>
          </a:blipFill>
          <a:ln w="19050">
            <a:noFill/>
            <a:miter lim="800000"/>
          </a:ln>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352341" y="2235200"/>
            <a:ext cx="6044132" cy="380299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6BA43DA6-AD92-1399-A6A7-42F89C87DC1A}"/>
              </a:ext>
            </a:extLst>
          </p:cNvPr>
          <p:cNvSpPr/>
          <p:nvPr userDrawn="1"/>
        </p:nvSpPr>
        <p:spPr>
          <a:xfrm>
            <a:off x="337455" y="351064"/>
            <a:ext cx="4462272" cy="615587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8B4474DB-FD35-4937-0024-1F6311BC8B2F}"/>
              </a:ext>
            </a:extLst>
          </p:cNvPr>
          <p:cNvSpPr/>
          <p:nvPr userDrawn="1"/>
        </p:nvSpPr>
        <p:spPr>
          <a:xfrm>
            <a:off x="4915879" y="351065"/>
            <a:ext cx="6938663"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D3E7D411-4BBB-D7F2-AA01-60F0E96ADECC}"/>
              </a:ext>
            </a:extLst>
          </p:cNvPr>
          <p:cNvSpPr>
            <a:spLocks noGrp="1"/>
          </p:cNvSpPr>
          <p:nvPr>
            <p:ph type="dt" sz="half" idx="19"/>
          </p:nvPr>
        </p:nvSpPr>
        <p:spPr>
          <a:xfrm>
            <a:off x="5349240" y="6498770"/>
            <a:ext cx="1328651" cy="359229"/>
          </a:xfrm>
        </p:spPr>
        <p:txBody>
          <a:bodyPr/>
          <a:lstStyle/>
          <a:p>
            <a:fld id="{CA325475-EA0F-49B2-A586-CC0D8CB91667}" type="datetime1">
              <a:rPr lang="en-US" smtClean="0"/>
              <a:pPr/>
              <a:t>8/28/2025</a:t>
            </a:fld>
            <a:endParaRPr lang="en-US" dirty="0"/>
          </a:p>
        </p:txBody>
      </p:sp>
      <p:sp>
        <p:nvSpPr>
          <p:cNvPr id="7" name="Footer Placeholder 6">
            <a:extLst>
              <a:ext uri="{FF2B5EF4-FFF2-40B4-BE49-F238E27FC236}">
                <a16:creationId xmlns:a16="http://schemas.microsoft.com/office/drawing/2014/main" id="{7EADEDE4-1283-DC77-8774-CE66A7FCFC57}"/>
              </a:ext>
            </a:extLst>
          </p:cNvPr>
          <p:cNvSpPr>
            <a:spLocks noGrp="1"/>
          </p:cNvSpPr>
          <p:nvPr>
            <p:ph type="ftr" sz="quarter" idx="20"/>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C4205AEA-132E-F82A-F279-CF7FB6417B91}"/>
              </a:ext>
            </a:extLst>
          </p:cNvPr>
          <p:cNvSpPr>
            <a:spLocks noGrp="1"/>
          </p:cNvSpPr>
          <p:nvPr>
            <p:ph type="sldNum" sz="quarter" idx="21"/>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683841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Picture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96708" y="826408"/>
            <a:ext cx="6022524" cy="1143000"/>
          </a:xfrm>
        </p:spPr>
        <p:txBody>
          <a:bodyPr anchor="b"/>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796834" y="2243328"/>
            <a:ext cx="6022524" cy="38055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icture Placeholder 10">
            <a:extLst>
              <a:ext uri="{FF2B5EF4-FFF2-40B4-BE49-F238E27FC236}">
                <a16:creationId xmlns:a16="http://schemas.microsoft.com/office/drawing/2014/main" id="{13B8FE68-7B6E-3218-44A6-F1880E54EE81}"/>
              </a:ext>
            </a:extLst>
          </p:cNvPr>
          <p:cNvSpPr>
            <a:spLocks noGrp="1"/>
          </p:cNvSpPr>
          <p:nvPr>
            <p:ph type="pic" sz="quarter" idx="18" hasCustomPrompt="1"/>
          </p:nvPr>
        </p:nvSpPr>
        <p:spPr>
          <a:xfrm>
            <a:off x="7401964" y="361186"/>
            <a:ext cx="4434840" cy="6135624"/>
          </a:xfrm>
          <a:blipFill>
            <a:blip r:embed="rId2">
              <a:alphaModFix amt="70000"/>
              <a:extLst>
                <a:ext uri="{28A0092B-C50C-407E-A947-70E740481C1C}">
                  <a14:useLocalDpi xmlns:a14="http://schemas.microsoft.com/office/drawing/2010/main" val="0"/>
                </a:ext>
              </a:extLst>
            </a:blip>
            <a:stretch>
              <a:fillRect/>
            </a:stretch>
          </a:blipFill>
          <a:ln w="19050">
            <a:noFill/>
            <a:miter lim="800000"/>
          </a:ln>
        </p:spPr>
        <p:txBody>
          <a:bodyPr/>
          <a:lstStyle>
            <a:lvl1pPr marL="0" indent="0">
              <a:buNone/>
              <a:defRPr/>
            </a:lvl1pPr>
          </a:lstStyle>
          <a:p>
            <a:r>
              <a:rPr lang="en-US" dirty="0"/>
              <a:t> </a:t>
            </a:r>
          </a:p>
        </p:txBody>
      </p:sp>
      <p:sp>
        <p:nvSpPr>
          <p:cNvPr id="3" name="Rectangle 2">
            <a:extLst>
              <a:ext uri="{FF2B5EF4-FFF2-40B4-BE49-F238E27FC236}">
                <a16:creationId xmlns:a16="http://schemas.microsoft.com/office/drawing/2014/main" id="{519D2FFC-2E73-8E67-42FD-E85E9D7166B6}"/>
              </a:ext>
            </a:extLst>
          </p:cNvPr>
          <p:cNvSpPr/>
          <p:nvPr userDrawn="1"/>
        </p:nvSpPr>
        <p:spPr>
          <a:xfrm>
            <a:off x="337457" y="351065"/>
            <a:ext cx="6939845"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4B0B6AB1-45E0-8ED2-07D0-7F09A97072E8}"/>
              </a:ext>
            </a:extLst>
          </p:cNvPr>
          <p:cNvSpPr/>
          <p:nvPr userDrawn="1"/>
        </p:nvSpPr>
        <p:spPr>
          <a:xfrm>
            <a:off x="7392820" y="351063"/>
            <a:ext cx="4453128"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Date Placeholder 5">
            <a:extLst>
              <a:ext uri="{FF2B5EF4-FFF2-40B4-BE49-F238E27FC236}">
                <a16:creationId xmlns:a16="http://schemas.microsoft.com/office/drawing/2014/main" id="{66BCA70D-4E1A-9515-CF3A-C9ADDAEA5180}"/>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7" name="Footer Placeholder 6">
            <a:extLst>
              <a:ext uri="{FF2B5EF4-FFF2-40B4-BE49-F238E27FC236}">
                <a16:creationId xmlns:a16="http://schemas.microsoft.com/office/drawing/2014/main" id="{6CE00F06-2901-FA79-7DB4-8439628B19A8}"/>
              </a:ext>
            </a:extLst>
          </p:cNvPr>
          <p:cNvSpPr>
            <a:spLocks noGrp="1"/>
          </p:cNvSpPr>
          <p:nvPr>
            <p:ph type="ftr" sz="quarter" idx="20"/>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3892C729-DF2C-B480-6535-64FC89E4561A}"/>
              </a:ext>
            </a:extLst>
          </p:cNvPr>
          <p:cNvSpPr>
            <a:spLocks noGrp="1"/>
          </p:cNvSpPr>
          <p:nvPr>
            <p:ph type="sldNum" sz="quarter" idx="21"/>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9517259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95527" y="4336837"/>
            <a:ext cx="3739896" cy="1863698"/>
          </a:xfrm>
        </p:spPr>
        <p:txBody>
          <a:bodyPr anchor="ctr">
            <a:normAutofit/>
          </a:bodyPr>
          <a:lstStyle>
            <a:lvl1pPr>
              <a:defRPr sz="3200"/>
            </a:lvl1pPr>
          </a:lstStyle>
          <a:p>
            <a:r>
              <a:rPr lang="en-US" dirty="0"/>
              <a:t>Click to edit Master title style</a:t>
            </a:r>
          </a:p>
        </p:txBody>
      </p:sp>
      <p:sp>
        <p:nvSpPr>
          <p:cNvPr id="15" name="Picture Placeholder 10">
            <a:extLst>
              <a:ext uri="{FF2B5EF4-FFF2-40B4-BE49-F238E27FC236}">
                <a16:creationId xmlns:a16="http://schemas.microsoft.com/office/drawing/2014/main" id="{590F4507-3E12-8BCC-96C4-5E91E00DE057}"/>
              </a:ext>
            </a:extLst>
          </p:cNvPr>
          <p:cNvSpPr>
            <a:spLocks noGrp="1"/>
          </p:cNvSpPr>
          <p:nvPr>
            <p:ph type="pic" sz="quarter" idx="18" hasCustomPrompt="1"/>
          </p:nvPr>
        </p:nvSpPr>
        <p:spPr>
          <a:xfrm>
            <a:off x="348996" y="358671"/>
            <a:ext cx="11494008" cy="3547872"/>
          </a:xfrm>
          <a:blipFill dpi="0" rotWithShape="1">
            <a:blip r:embed="rId2">
              <a:alphaModFix amt="50000"/>
              <a:extLst>
                <a:ext uri="{28A0092B-C50C-407E-A947-70E740481C1C}">
                  <a14:useLocalDpi xmlns:a14="http://schemas.microsoft.com/office/drawing/2010/main" val="0"/>
                </a:ext>
              </a:extLst>
            </a:blip>
            <a:srcRect/>
            <a:stretch>
              <a:fillRect/>
            </a:stretch>
          </a:blipFill>
          <a:ln w="19050">
            <a:noFill/>
            <a:miter lim="800000"/>
          </a:ln>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349240" y="4336837"/>
            <a:ext cx="6041938" cy="1863698"/>
          </a:xfrm>
        </p:spPr>
        <p:txBody>
          <a:bodyPr anchor="ctr">
            <a:normAutofit/>
          </a:bodyPr>
          <a:lstStyle>
            <a:lvl1pPr marL="0" indent="0">
              <a:buFont typeface="Arial" panose="020B0604020202020204" pitchFamily="34" charset="0"/>
              <a:buNone/>
              <a:defRPr sz="1400"/>
            </a:lvl1pPr>
            <a:lvl2pPr marL="228600" indent="0">
              <a:buFont typeface="Arial" panose="020B0604020202020204" pitchFamily="34" charset="0"/>
              <a:buNone/>
              <a:defRPr sz="1400"/>
            </a:lvl2pPr>
            <a:lvl3pPr marL="457200" indent="0">
              <a:buFont typeface="Arial" panose="020B0604020202020204" pitchFamily="34" charset="0"/>
              <a:buNone/>
              <a:defRPr sz="1400"/>
            </a:lvl3pPr>
            <a:lvl4pPr marL="685800" indent="0">
              <a:buFont typeface="Arial" panose="020B0604020202020204" pitchFamily="34" charset="0"/>
              <a:buNone/>
              <a:defRPr sz="1400"/>
            </a:lvl4pPr>
            <a:lvl5pPr marL="914400" indent="0">
              <a:buFont typeface="Arial" panose="020B0604020202020204" pitchFamily="34" charse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33D736FE-15B3-4F20-9261-F868C8825F0F}" type="datetime1">
              <a:rPr lang="en-US" smtClean="0"/>
              <a:t>8/28/2025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16" name="Rectangle 15">
            <a:extLst>
              <a:ext uri="{FF2B5EF4-FFF2-40B4-BE49-F238E27FC236}">
                <a16:creationId xmlns:a16="http://schemas.microsoft.com/office/drawing/2014/main" id="{DB72880B-AEAD-196C-0715-91B527BD2668}"/>
              </a:ext>
            </a:extLst>
          </p:cNvPr>
          <p:cNvSpPr/>
          <p:nvPr userDrawn="1"/>
        </p:nvSpPr>
        <p:spPr>
          <a:xfrm>
            <a:off x="337456" y="4038600"/>
            <a:ext cx="11527515" cy="246833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5541655-3554-4192-AE10-BB95B2B3FCA7}"/>
              </a:ext>
            </a:extLst>
          </p:cNvPr>
          <p:cNvSpPr/>
          <p:nvPr userDrawn="1"/>
        </p:nvSpPr>
        <p:spPr>
          <a:xfrm>
            <a:off x="339852" y="351064"/>
            <a:ext cx="11512296" cy="356308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670920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with Picture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95527" y="647156"/>
            <a:ext cx="3739896" cy="1863698"/>
          </a:xfrm>
        </p:spPr>
        <p:txBody>
          <a:bodyPr anchor="ctr">
            <a:normAutofit/>
          </a:bodyPr>
          <a:lstStyle>
            <a:lvl1pPr>
              <a:defRPr sz="3200"/>
            </a:lvl1pPr>
          </a:lstStyle>
          <a:p>
            <a:r>
              <a:rPr lang="en-US" dirty="0"/>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349240" y="647156"/>
            <a:ext cx="6041938" cy="1863698"/>
          </a:xfrm>
        </p:spPr>
        <p:txBody>
          <a:bodyPr anchor="ctr">
            <a:normAutofit/>
          </a:bodyPr>
          <a:lstStyle>
            <a:lvl1pPr marL="0" indent="0">
              <a:buFont typeface="Arial" panose="020B0604020202020204" pitchFamily="34" charset="0"/>
              <a:buNone/>
              <a:defRPr sz="1400"/>
            </a:lvl1pPr>
            <a:lvl2pPr marL="228600" indent="0">
              <a:buFont typeface="Arial" panose="020B0604020202020204" pitchFamily="34" charset="0"/>
              <a:buNone/>
              <a:defRPr sz="1400"/>
            </a:lvl2pPr>
            <a:lvl3pPr marL="457200" indent="0">
              <a:buFont typeface="Arial" panose="020B0604020202020204" pitchFamily="34" charset="0"/>
              <a:buNone/>
              <a:defRPr sz="1400"/>
            </a:lvl3pPr>
            <a:lvl4pPr marL="685800" indent="0">
              <a:buFont typeface="Arial" panose="020B0604020202020204" pitchFamily="34" charset="0"/>
              <a:buNone/>
              <a:defRPr sz="1400"/>
            </a:lvl4pPr>
            <a:lvl5pPr marL="914400" indent="0">
              <a:buFont typeface="Arial" panose="020B0604020202020204" pitchFamily="34" charse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Picture Placeholder 10">
            <a:extLst>
              <a:ext uri="{FF2B5EF4-FFF2-40B4-BE49-F238E27FC236}">
                <a16:creationId xmlns:a16="http://schemas.microsoft.com/office/drawing/2014/main" id="{590F4507-3E12-8BCC-96C4-5E91E00DE057}"/>
              </a:ext>
            </a:extLst>
          </p:cNvPr>
          <p:cNvSpPr>
            <a:spLocks noGrp="1"/>
          </p:cNvSpPr>
          <p:nvPr>
            <p:ph type="pic" sz="quarter" idx="18" hasCustomPrompt="1"/>
          </p:nvPr>
        </p:nvSpPr>
        <p:spPr>
          <a:xfrm>
            <a:off x="348996" y="2940988"/>
            <a:ext cx="11494008" cy="3547872"/>
          </a:xfrm>
          <a:blipFill dpi="0" rotWithShape="1">
            <a:blip r:embed="rId2">
              <a:alphaModFix amt="50000"/>
              <a:extLst>
                <a:ext uri="{28A0092B-C50C-407E-A947-70E740481C1C}">
                  <a14:useLocalDpi xmlns:a14="http://schemas.microsoft.com/office/drawing/2010/main" val="0"/>
                </a:ext>
              </a:extLst>
            </a:blip>
            <a:srcRect/>
            <a:stretch>
              <a:fillRect/>
            </a:stretch>
          </a:blipFill>
          <a:ln w="19050">
            <a:noFill/>
            <a:miter lim="800000"/>
          </a:ln>
        </p:spPr>
        <p:txBody>
          <a:bodyPr/>
          <a:lstStyle>
            <a:lvl1pPr marL="0" indent="0">
              <a:buNone/>
              <a:defRPr/>
            </a:lvl1pPr>
          </a:lstStyle>
          <a:p>
            <a:r>
              <a:rPr lang="en-US" dirty="0"/>
              <a:t> </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33D736FE-15B3-4F20-9261-F868C8825F0F}" type="datetime1">
              <a:rPr lang="en-US" smtClean="0"/>
              <a:t>8/28/2025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16" name="Rectangle 15">
            <a:extLst>
              <a:ext uri="{FF2B5EF4-FFF2-40B4-BE49-F238E27FC236}">
                <a16:creationId xmlns:a16="http://schemas.microsoft.com/office/drawing/2014/main" id="{DB72880B-AEAD-196C-0715-91B527BD2668}"/>
              </a:ext>
            </a:extLst>
          </p:cNvPr>
          <p:cNvSpPr/>
          <p:nvPr userDrawn="1"/>
        </p:nvSpPr>
        <p:spPr>
          <a:xfrm>
            <a:off x="337456" y="348919"/>
            <a:ext cx="11527515" cy="2468336"/>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5541655-3554-4192-AE10-BB95B2B3FCA7}"/>
              </a:ext>
            </a:extLst>
          </p:cNvPr>
          <p:cNvSpPr/>
          <p:nvPr userDrawn="1"/>
        </p:nvSpPr>
        <p:spPr>
          <a:xfrm>
            <a:off x="339852" y="2933381"/>
            <a:ext cx="11512296" cy="356308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673208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689438" y="826408"/>
            <a:ext cx="4663440" cy="932688"/>
          </a:xfrm>
        </p:spPr>
        <p:txBody>
          <a:bodyPr anchor="b"/>
          <a:lstStyle>
            <a:lvl1pPr>
              <a:defRPr sz="3200"/>
            </a:lvl1pPr>
          </a:lstStyle>
          <a:p>
            <a:r>
              <a:rPr lang="en-US" dirty="0"/>
              <a:t>Click to edit Master title style</a:t>
            </a:r>
          </a:p>
        </p:txBody>
      </p:sp>
      <p:sp>
        <p:nvSpPr>
          <p:cNvPr id="9" name="Picture Placeholder 10">
            <a:extLst>
              <a:ext uri="{FF2B5EF4-FFF2-40B4-BE49-F238E27FC236}">
                <a16:creationId xmlns:a16="http://schemas.microsoft.com/office/drawing/2014/main" id="{9CA91B26-FF37-7619-CA98-3BF61F56874C}"/>
              </a:ext>
            </a:extLst>
          </p:cNvPr>
          <p:cNvSpPr>
            <a:spLocks noGrp="1"/>
          </p:cNvSpPr>
          <p:nvPr>
            <p:ph type="pic" sz="quarter" idx="18" hasCustomPrompt="1"/>
          </p:nvPr>
        </p:nvSpPr>
        <p:spPr>
          <a:xfrm>
            <a:off x="347038" y="361188"/>
            <a:ext cx="5757377" cy="6135624"/>
          </a:xfrm>
          <a:blipFill>
            <a:blip r:embed="rId2">
              <a:alphaModFix amt="70000"/>
              <a:extLst>
                <a:ext uri="{28A0092B-C50C-407E-A947-70E740481C1C}">
                  <a14:useLocalDpi xmlns:a14="http://schemas.microsoft.com/office/drawing/2010/main" val="0"/>
                </a:ext>
              </a:extLst>
            </a:blip>
            <a:stretch>
              <a:fillRect l="-2" r="-6568"/>
            </a:stretch>
          </a:blipFill>
          <a:ln w="19050">
            <a:noFill/>
            <a:miter lim="800000"/>
          </a:ln>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6699775" y="2074889"/>
            <a:ext cx="4663440" cy="39739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0B55BAA1-304B-22B8-AFFB-450B8B12DD5E}"/>
              </a:ext>
            </a:extLst>
          </p:cNvPr>
          <p:cNvSpPr/>
          <p:nvPr userDrawn="1"/>
        </p:nvSpPr>
        <p:spPr>
          <a:xfrm>
            <a:off x="6231369" y="351065"/>
            <a:ext cx="5617879"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C33E9085-3DE0-967D-6FEC-87A68F2E38F7}"/>
              </a:ext>
            </a:extLst>
          </p:cNvPr>
          <p:cNvSpPr/>
          <p:nvPr userDrawn="1"/>
        </p:nvSpPr>
        <p:spPr>
          <a:xfrm>
            <a:off x="337458" y="351064"/>
            <a:ext cx="5777294" cy="615587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0A73ECB8-1DC2-18B7-FB61-C5B409B1D3AB}"/>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5" name="Footer Placeholder 4">
            <a:extLst>
              <a:ext uri="{FF2B5EF4-FFF2-40B4-BE49-F238E27FC236}">
                <a16:creationId xmlns:a16="http://schemas.microsoft.com/office/drawing/2014/main" id="{EF837014-2CDD-1654-954A-3CFB437B0F79}"/>
              </a:ext>
            </a:extLst>
          </p:cNvPr>
          <p:cNvSpPr>
            <a:spLocks noGrp="1"/>
          </p:cNvSpPr>
          <p:nvPr>
            <p:ph type="ftr" sz="quarter" idx="20"/>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44609910-6F41-81DC-11BD-5C3B23FB661D}"/>
              </a:ext>
            </a:extLst>
          </p:cNvPr>
          <p:cNvSpPr>
            <a:spLocks noGrp="1"/>
          </p:cNvSpPr>
          <p:nvPr>
            <p:ph type="sldNum" sz="quarter" idx="21"/>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5980311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with Picture 11">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5792E787-2C43-9150-BA2C-843318A1AFFF}"/>
              </a:ext>
            </a:extLst>
          </p:cNvPr>
          <p:cNvSpPr>
            <a:spLocks noGrp="1"/>
          </p:cNvSpPr>
          <p:nvPr>
            <p:ph type="title"/>
          </p:nvPr>
        </p:nvSpPr>
        <p:spPr>
          <a:xfrm>
            <a:off x="795526" y="826408"/>
            <a:ext cx="4663440" cy="932688"/>
          </a:xfrm>
        </p:spPr>
        <p:txBody>
          <a:bodyPr anchor="b"/>
          <a:lstStyle>
            <a:lvl1pPr>
              <a:defRPr sz="3200"/>
            </a:lvl1pPr>
          </a:lstStyle>
          <a:p>
            <a:r>
              <a:rPr lang="en-US" dirty="0"/>
              <a:t>Click to edit Master title style</a:t>
            </a:r>
          </a:p>
        </p:txBody>
      </p:sp>
      <p:sp>
        <p:nvSpPr>
          <p:cNvPr id="16" name="Content Placeholder 7">
            <a:extLst>
              <a:ext uri="{FF2B5EF4-FFF2-40B4-BE49-F238E27FC236}">
                <a16:creationId xmlns:a16="http://schemas.microsoft.com/office/drawing/2014/main" id="{BD289B8E-2849-E156-7279-DA72F5F75F07}"/>
              </a:ext>
            </a:extLst>
          </p:cNvPr>
          <p:cNvSpPr>
            <a:spLocks noGrp="1"/>
          </p:cNvSpPr>
          <p:nvPr>
            <p:ph sz="quarter" idx="14"/>
          </p:nvPr>
        </p:nvSpPr>
        <p:spPr>
          <a:xfrm>
            <a:off x="806111" y="2074889"/>
            <a:ext cx="4663440" cy="39739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10">
            <a:extLst>
              <a:ext uri="{FF2B5EF4-FFF2-40B4-BE49-F238E27FC236}">
                <a16:creationId xmlns:a16="http://schemas.microsoft.com/office/drawing/2014/main" id="{FD7785D8-F9B0-93D3-47A3-4ECAC8829E2B}"/>
              </a:ext>
            </a:extLst>
          </p:cNvPr>
          <p:cNvSpPr>
            <a:spLocks noGrp="1"/>
          </p:cNvSpPr>
          <p:nvPr>
            <p:ph type="pic" sz="quarter" idx="18" hasCustomPrompt="1"/>
          </p:nvPr>
        </p:nvSpPr>
        <p:spPr>
          <a:xfrm>
            <a:off x="6076602" y="361188"/>
            <a:ext cx="5757377" cy="6135624"/>
          </a:xfrm>
          <a:blipFill>
            <a:blip r:embed="rId2">
              <a:alphaModFix amt="70000"/>
              <a:extLst>
                <a:ext uri="{28A0092B-C50C-407E-A947-70E740481C1C}">
                  <a14:useLocalDpi xmlns:a14="http://schemas.microsoft.com/office/drawing/2010/main" val="0"/>
                </a:ext>
              </a:extLst>
            </a:blip>
            <a:stretch>
              <a:fillRect l="-2" r="-6568"/>
            </a:stretch>
          </a:blipFill>
          <a:ln w="19050">
            <a:noFill/>
            <a:miter lim="800000"/>
          </a:ln>
        </p:spPr>
        <p:txBody>
          <a:bodyPr/>
          <a:lstStyle>
            <a:lvl1pPr marL="0" indent="0">
              <a:buNone/>
              <a:defRPr/>
            </a:lvl1pPr>
          </a:lstStyle>
          <a:p>
            <a:r>
              <a:rPr lang="en-US" dirty="0"/>
              <a:t> </a:t>
            </a:r>
          </a:p>
        </p:txBody>
      </p:sp>
      <p:sp>
        <p:nvSpPr>
          <p:cNvPr id="4" name="Rectangle 3">
            <a:extLst>
              <a:ext uri="{FF2B5EF4-FFF2-40B4-BE49-F238E27FC236}">
                <a16:creationId xmlns:a16="http://schemas.microsoft.com/office/drawing/2014/main" id="{DFCDBE87-6A57-2D73-C222-305AF961B664}"/>
              </a:ext>
            </a:extLst>
          </p:cNvPr>
          <p:cNvSpPr/>
          <p:nvPr userDrawn="1"/>
        </p:nvSpPr>
        <p:spPr>
          <a:xfrm>
            <a:off x="337457" y="351065"/>
            <a:ext cx="5600748"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B17F243C-548D-9C48-60F5-BC8D58A018DE}"/>
              </a:ext>
            </a:extLst>
          </p:cNvPr>
          <p:cNvSpPr/>
          <p:nvPr userDrawn="1"/>
        </p:nvSpPr>
        <p:spPr>
          <a:xfrm>
            <a:off x="6059206" y="351065"/>
            <a:ext cx="5790042"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2">
            <a:extLst>
              <a:ext uri="{FF2B5EF4-FFF2-40B4-BE49-F238E27FC236}">
                <a16:creationId xmlns:a16="http://schemas.microsoft.com/office/drawing/2014/main" id="{CA039A1F-C7CE-E7D6-1B4E-1ACBB57F36D3}"/>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5" name="Footer Placeholder 4">
            <a:extLst>
              <a:ext uri="{FF2B5EF4-FFF2-40B4-BE49-F238E27FC236}">
                <a16:creationId xmlns:a16="http://schemas.microsoft.com/office/drawing/2014/main" id="{C0016FB1-CC33-21DB-78A1-2A47153DDE34}"/>
              </a:ext>
            </a:extLst>
          </p:cNvPr>
          <p:cNvSpPr>
            <a:spLocks noGrp="1"/>
          </p:cNvSpPr>
          <p:nvPr>
            <p:ph type="ftr" sz="quarter" idx="20"/>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5389BFF0-9607-2311-C797-5384CE49E3B1}"/>
              </a:ext>
            </a:extLst>
          </p:cNvPr>
          <p:cNvSpPr>
            <a:spLocks noGrp="1"/>
          </p:cNvSpPr>
          <p:nvPr>
            <p:ph type="sldNum" sz="quarter" idx="21"/>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9115183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603504"/>
            <a:ext cx="10972802" cy="970463"/>
          </a:xfrm>
        </p:spPr>
        <p:txBody>
          <a:bodyPr anchor="ctr"/>
          <a:lstStyle/>
          <a:p>
            <a:r>
              <a:rPr lang="en-US" dirty="0"/>
              <a:t>Click to edit Master title style</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627123" y="2235200"/>
            <a:ext cx="5294376" cy="39581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14">
            <a:extLst>
              <a:ext uri="{FF2B5EF4-FFF2-40B4-BE49-F238E27FC236}">
                <a16:creationId xmlns:a16="http://schemas.microsoft.com/office/drawing/2014/main" id="{BF24582F-746D-10FD-1348-A8E31D7459B4}"/>
              </a:ext>
            </a:extLst>
          </p:cNvPr>
          <p:cNvSpPr>
            <a:spLocks noGrp="1"/>
          </p:cNvSpPr>
          <p:nvPr>
            <p:ph type="pic" sz="quarter" idx="15" hasCustomPrompt="1"/>
          </p:nvPr>
        </p:nvSpPr>
        <p:spPr>
          <a:xfrm>
            <a:off x="6355507" y="1944079"/>
            <a:ext cx="5486767" cy="4553712"/>
          </a:xfrm>
          <a:blipFill dpi="0" rotWithShape="1">
            <a:blip r:embed="rId2">
              <a:alphaModFix amt="50000"/>
              <a:extLst>
                <a:ext uri="{28A0092B-C50C-407E-A947-70E740481C1C}">
                  <a14:useLocalDpi xmlns:a14="http://schemas.microsoft.com/office/drawing/2010/main" val="0"/>
                </a:ext>
              </a:extLst>
            </a:blip>
            <a:srcRect/>
            <a:stretch>
              <a:fillRect r="-16492"/>
            </a:stretch>
          </a:blipFill>
        </p:spPr>
        <p:txBody>
          <a:bodyPr/>
          <a:lstStyle>
            <a:lvl1pPr marL="0" indent="0">
              <a:buNone/>
              <a:defRPr/>
            </a:lvl1pPr>
          </a:lstStyle>
          <a:p>
            <a:r>
              <a:rPr lang="en-US" dirty="0"/>
              <a:t> </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1E31391-F4B8-4A23-8935-365F41031646}" type="datetime1">
              <a:rPr lang="en-US" smtClean="0"/>
              <a:t>8/28/2025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3" name="Rectangle 2">
            <a:extLst>
              <a:ext uri="{FF2B5EF4-FFF2-40B4-BE49-F238E27FC236}">
                <a16:creationId xmlns:a16="http://schemas.microsoft.com/office/drawing/2014/main" id="{3A30DF84-4A5D-63C5-1700-34F6AA007632}"/>
              </a:ext>
            </a:extLst>
          </p:cNvPr>
          <p:cNvSpPr/>
          <p:nvPr userDrawn="1"/>
        </p:nvSpPr>
        <p:spPr>
          <a:xfrm flipV="1">
            <a:off x="337457" y="351062"/>
            <a:ext cx="11512296" cy="146503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79E6EAC-5CB1-AF25-6E5B-8E37D120C9B3}"/>
              </a:ext>
            </a:extLst>
          </p:cNvPr>
          <p:cNvSpPr/>
          <p:nvPr userDrawn="1"/>
        </p:nvSpPr>
        <p:spPr>
          <a:xfrm>
            <a:off x="6355507" y="1929406"/>
            <a:ext cx="5494246" cy="457752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153CEAA-92AB-A832-438A-7F6ACCDFE1B4}"/>
              </a:ext>
            </a:extLst>
          </p:cNvPr>
          <p:cNvSpPr/>
          <p:nvPr userDrawn="1"/>
        </p:nvSpPr>
        <p:spPr>
          <a:xfrm>
            <a:off x="343147" y="1929406"/>
            <a:ext cx="5870448" cy="457752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5014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with Picture 2">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204234" y="829577"/>
            <a:ext cx="4192166" cy="3775213"/>
          </a:xfrm>
        </p:spPr>
        <p:txBody>
          <a:bodyPr vert="horz" lIns="91440" tIns="45720" rIns="91440" bIns="45720" rtlCol="0" anchor="b">
            <a:normAutofit/>
          </a:bodyPr>
          <a:lstStyle>
            <a:lvl1pPr>
              <a:defRPr lang="en-US" sz="5200" dirty="0"/>
            </a:lvl1pPr>
          </a:lstStyle>
          <a:p>
            <a:pPr lvl="0"/>
            <a:r>
              <a:rPr lang="en-US" dirty="0"/>
              <a:t>Click to edit Master title style</a:t>
            </a:r>
          </a:p>
        </p:txBody>
      </p:sp>
      <p:sp>
        <p:nvSpPr>
          <p:cNvPr id="11" name="Subtitle 2">
            <a:extLst>
              <a:ext uri="{FF2B5EF4-FFF2-40B4-BE49-F238E27FC236}">
                <a16:creationId xmlns:a16="http://schemas.microsoft.com/office/drawing/2014/main" id="{2E6A680F-1F8E-363D-A844-3A4126F02BCF}"/>
              </a:ext>
            </a:extLst>
          </p:cNvPr>
          <p:cNvSpPr>
            <a:spLocks noGrp="1"/>
          </p:cNvSpPr>
          <p:nvPr>
            <p:ph type="subTitle" idx="1"/>
          </p:nvPr>
        </p:nvSpPr>
        <p:spPr>
          <a:xfrm>
            <a:off x="7199303" y="4726885"/>
            <a:ext cx="4197096" cy="1316736"/>
          </a:xfrm>
        </p:spPr>
        <p:txBody>
          <a:bodyPr vert="horz" lIns="91440" tIns="45720" rIns="91440" bIns="45720" rtlCol="0">
            <a:normAutofit/>
          </a:bodyPr>
          <a:lstStyle>
            <a:lvl1pPr marL="0" indent="0">
              <a:buNone/>
              <a:defRPr lang="en-US" sz="2000" dirty="0"/>
            </a:lvl1pPr>
          </a:lstStyle>
          <a:p>
            <a:pPr lvl="0"/>
            <a:r>
              <a:rPr lang="en-US" dirty="0"/>
              <a:t>Click to edit Master subtitle style</a:t>
            </a:r>
          </a:p>
        </p:txBody>
      </p:sp>
      <p:sp>
        <p:nvSpPr>
          <p:cNvPr id="10" name="Picture Placeholder 10">
            <a:extLst>
              <a:ext uri="{FF2B5EF4-FFF2-40B4-BE49-F238E27FC236}">
                <a16:creationId xmlns:a16="http://schemas.microsoft.com/office/drawing/2014/main" id="{791DC7E0-CBE1-A440-0537-4B3B94635221}"/>
              </a:ext>
            </a:extLst>
          </p:cNvPr>
          <p:cNvSpPr>
            <a:spLocks noGrp="1"/>
          </p:cNvSpPr>
          <p:nvPr>
            <p:ph type="pic" sz="quarter" idx="18" hasCustomPrompt="1"/>
          </p:nvPr>
        </p:nvSpPr>
        <p:spPr>
          <a:xfrm>
            <a:off x="349375" y="361188"/>
            <a:ext cx="6281928" cy="6135624"/>
          </a:xfrm>
          <a:blipFill>
            <a:blip r:embed="rId2">
              <a:alphaModFix amt="50000"/>
              <a:extLst>
                <a:ext uri="{28A0092B-C50C-407E-A947-70E740481C1C}">
                  <a14:useLocalDpi xmlns:a14="http://schemas.microsoft.com/office/drawing/2010/main" val="0"/>
                </a:ext>
              </a:extLst>
            </a:blip>
            <a:stretch>
              <a:fillRect/>
            </a:stretch>
          </a:blipFill>
          <a:ln w="19050">
            <a:noFill/>
            <a:miter lim="800000"/>
          </a:ln>
        </p:spPr>
        <p:txBody>
          <a:bodyPr/>
          <a:lstStyle>
            <a:lvl1pPr marL="0" indent="0">
              <a:buNone/>
              <a:defRPr/>
            </a:lvl1pPr>
          </a:lstStyle>
          <a:p>
            <a:r>
              <a:rPr lang="en-US" dirty="0"/>
              <a:t> </a:t>
            </a:r>
          </a:p>
        </p:txBody>
      </p:sp>
      <p:sp>
        <p:nvSpPr>
          <p:cNvPr id="7" name="Rectangle 6">
            <a:extLst>
              <a:ext uri="{FF2B5EF4-FFF2-40B4-BE49-F238E27FC236}">
                <a16:creationId xmlns:a16="http://schemas.microsoft.com/office/drawing/2014/main" id="{EE0CD339-777A-9749-4666-3527C14B9743}"/>
              </a:ext>
            </a:extLst>
          </p:cNvPr>
          <p:cNvSpPr/>
          <p:nvPr userDrawn="1"/>
        </p:nvSpPr>
        <p:spPr>
          <a:xfrm>
            <a:off x="6751530" y="351065"/>
            <a:ext cx="5097718"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426EF7C5-69F2-91FF-0C1E-398B01AB0F98}"/>
              </a:ext>
            </a:extLst>
          </p:cNvPr>
          <p:cNvSpPr/>
          <p:nvPr userDrawn="1"/>
        </p:nvSpPr>
        <p:spPr>
          <a:xfrm>
            <a:off x="334788" y="353022"/>
            <a:ext cx="6300216" cy="615391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7BCC1026-8D94-2081-4610-6490A031C2BE}"/>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6" name="Footer Placeholder 5">
            <a:extLst>
              <a:ext uri="{FF2B5EF4-FFF2-40B4-BE49-F238E27FC236}">
                <a16:creationId xmlns:a16="http://schemas.microsoft.com/office/drawing/2014/main" id="{945E5425-2E7D-668E-4A6F-75CB0F0C63B2}"/>
              </a:ext>
            </a:extLst>
          </p:cNvPr>
          <p:cNvSpPr>
            <a:spLocks noGrp="1"/>
          </p:cNvSpPr>
          <p:nvPr>
            <p:ph type="ftr" sz="quarter" idx="20"/>
          </p:nvPr>
        </p:nvSpPr>
        <p:spPr/>
        <p:txBody>
          <a:bodyPr/>
          <a:lstStyle/>
          <a:p>
            <a:r>
              <a:rPr lang="en-US"/>
              <a:t>Sample Footer Text</a:t>
            </a:r>
            <a:endParaRPr lang="en-US" dirty="0"/>
          </a:p>
        </p:txBody>
      </p:sp>
      <p:sp>
        <p:nvSpPr>
          <p:cNvPr id="8" name="Slide Number Placeholder 7">
            <a:extLst>
              <a:ext uri="{FF2B5EF4-FFF2-40B4-BE49-F238E27FC236}">
                <a16:creationId xmlns:a16="http://schemas.microsoft.com/office/drawing/2014/main" id="{A47A5843-EB2F-247C-B659-DCAD8425691C}"/>
              </a:ext>
            </a:extLst>
          </p:cNvPr>
          <p:cNvSpPr>
            <a:spLocks noGrp="1"/>
          </p:cNvSpPr>
          <p:nvPr>
            <p:ph type="sldNum" sz="quarter" idx="21"/>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45513035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603504"/>
            <a:ext cx="10972800" cy="969264"/>
          </a:xfrm>
        </p:spPr>
        <p:txBody>
          <a:bodyPr anchor="ctr" anchorCtr="0">
            <a:normAutofit/>
          </a:bodyPr>
          <a:lstStyle>
            <a:lvl1pPr>
              <a:defRPr sz="4000"/>
            </a:lvl1pPr>
          </a:lstStyle>
          <a:p>
            <a:r>
              <a:rPr lang="en-US" dirty="0"/>
              <a:t>Click to edit Master title style</a:t>
            </a:r>
          </a:p>
        </p:txBody>
      </p:sp>
      <p:sp>
        <p:nvSpPr>
          <p:cNvPr id="10" name="Picture Placeholder 14">
            <a:extLst>
              <a:ext uri="{FF2B5EF4-FFF2-40B4-BE49-F238E27FC236}">
                <a16:creationId xmlns:a16="http://schemas.microsoft.com/office/drawing/2014/main" id="{1CACF551-8B8E-91BE-64C5-80EA221DEAE4}"/>
              </a:ext>
            </a:extLst>
          </p:cNvPr>
          <p:cNvSpPr>
            <a:spLocks noGrp="1"/>
          </p:cNvSpPr>
          <p:nvPr>
            <p:ph type="pic" sz="quarter" idx="15" hasCustomPrompt="1"/>
          </p:nvPr>
        </p:nvSpPr>
        <p:spPr>
          <a:xfrm>
            <a:off x="354740" y="1944079"/>
            <a:ext cx="6391656" cy="4553712"/>
          </a:xfrm>
          <a:blipFill dpi="0" rotWithShape="1">
            <a:blip r:embed="rId2">
              <a:alphaModFix amt="50000"/>
              <a:extLst>
                <a:ext uri="{28A0092B-C50C-407E-A947-70E740481C1C}">
                  <a14:useLocalDpi xmlns:a14="http://schemas.microsoft.com/office/drawing/2010/main" val="0"/>
                </a:ext>
              </a:extLst>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159752" y="2231136"/>
            <a:ext cx="4425696" cy="39593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3">
            <a:extLst>
              <a:ext uri="{FF2B5EF4-FFF2-40B4-BE49-F238E27FC236}">
                <a16:creationId xmlns:a16="http://schemas.microsoft.com/office/drawing/2014/main" id="{BD2198D5-C9C0-500B-4DBC-656F475E493C}"/>
              </a:ext>
            </a:extLst>
          </p:cNvPr>
          <p:cNvSpPr/>
          <p:nvPr userDrawn="1"/>
        </p:nvSpPr>
        <p:spPr>
          <a:xfrm>
            <a:off x="337457" y="1944078"/>
            <a:ext cx="6408939" cy="4562855"/>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C97157FB-CF65-571C-117F-F8FAD8D9FF52}"/>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7" name="Footer Placeholder 6">
            <a:extLst>
              <a:ext uri="{FF2B5EF4-FFF2-40B4-BE49-F238E27FC236}">
                <a16:creationId xmlns:a16="http://schemas.microsoft.com/office/drawing/2014/main" id="{F57136A7-5DB5-FAF4-1437-4CDA5E545739}"/>
              </a:ext>
            </a:extLst>
          </p:cNvPr>
          <p:cNvSpPr>
            <a:spLocks noGrp="1"/>
          </p:cNvSpPr>
          <p:nvPr>
            <p:ph type="ftr" sz="quarter" idx="20"/>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9602816-1AAA-FE35-5C91-01A9C5DEAD00}"/>
              </a:ext>
            </a:extLst>
          </p:cNvPr>
          <p:cNvSpPr>
            <a:spLocks noGrp="1"/>
          </p:cNvSpPr>
          <p:nvPr>
            <p:ph type="sldNum" sz="quarter" idx="21"/>
          </p:nvPr>
        </p:nvSpPr>
        <p:spPr/>
        <p:txBody>
          <a:bodyPr/>
          <a:lstStyle/>
          <a:p>
            <a:fld id="{CC057153-B650-4DEB-B370-79DDCFDCE934}" type="slidenum">
              <a:rPr lang="en-US" smtClean="0"/>
              <a:pPr/>
              <a:t>‹#›</a:t>
            </a:fld>
            <a:endParaRPr lang="en-US" dirty="0"/>
          </a:p>
        </p:txBody>
      </p:sp>
      <p:sp>
        <p:nvSpPr>
          <p:cNvPr id="11" name="Rectangle 10">
            <a:extLst>
              <a:ext uri="{FF2B5EF4-FFF2-40B4-BE49-F238E27FC236}">
                <a16:creationId xmlns:a16="http://schemas.microsoft.com/office/drawing/2014/main" id="{DD9B28C9-C087-B7F9-1930-361BCE1DC434}"/>
              </a:ext>
            </a:extLst>
          </p:cNvPr>
          <p:cNvSpPr/>
          <p:nvPr userDrawn="1"/>
        </p:nvSpPr>
        <p:spPr>
          <a:xfrm flipV="1">
            <a:off x="337457" y="351062"/>
            <a:ext cx="11512296" cy="146503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9DFE5E0-34BA-A35C-6B4F-7D3C8C7C4F9B}"/>
              </a:ext>
            </a:extLst>
          </p:cNvPr>
          <p:cNvSpPr/>
          <p:nvPr userDrawn="1"/>
        </p:nvSpPr>
        <p:spPr>
          <a:xfrm>
            <a:off x="6874592" y="1929406"/>
            <a:ext cx="4975161" cy="457752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336919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with Picture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603504"/>
            <a:ext cx="10972802" cy="970463"/>
          </a:xfrm>
        </p:spPr>
        <p:txBody>
          <a:bodyPr anchor="ctr"/>
          <a:lstStyle/>
          <a:p>
            <a:r>
              <a:rPr lang="en-US" dirty="0"/>
              <a:t>Click to edit Master title style</a:t>
            </a:r>
          </a:p>
        </p:txBody>
      </p:sp>
      <p:sp>
        <p:nvSpPr>
          <p:cNvPr id="15" name="Picture Placeholder 14">
            <a:extLst>
              <a:ext uri="{FF2B5EF4-FFF2-40B4-BE49-F238E27FC236}">
                <a16:creationId xmlns:a16="http://schemas.microsoft.com/office/drawing/2014/main" id="{689C2E73-8CB7-AB0A-D373-D9BCBE160AE9}"/>
              </a:ext>
            </a:extLst>
          </p:cNvPr>
          <p:cNvSpPr>
            <a:spLocks noGrp="1"/>
          </p:cNvSpPr>
          <p:nvPr>
            <p:ph type="pic" sz="quarter" idx="15"/>
          </p:nvPr>
        </p:nvSpPr>
        <p:spPr>
          <a:xfrm>
            <a:off x="354740" y="1944079"/>
            <a:ext cx="5486767" cy="4553712"/>
          </a:xfrm>
          <a:blipFill dpi="0" rotWithShape="1">
            <a:blip r:embed="rId2">
              <a:alphaModFix amt="50000"/>
              <a:extLst>
                <a:ext uri="{28A0092B-C50C-407E-A947-70E740481C1C}">
                  <a14:useLocalDpi xmlns:a14="http://schemas.microsoft.com/office/drawing/2010/main" val="0"/>
                </a:ext>
              </a:extLst>
            </a:blip>
            <a:srcRect/>
            <a:stretch>
              <a:fillRect r="-16492"/>
            </a:stretch>
          </a:blipFill>
        </p:spPr>
        <p:txBody>
          <a:bodyPr/>
          <a:lstStyle/>
          <a:p>
            <a:endParaRPr lang="en-US" dirty="0"/>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6289440" y="2235200"/>
            <a:ext cx="5289915" cy="39581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1E31391-F4B8-4A23-8935-365F41031646}" type="datetime1">
              <a:rPr lang="en-US" smtClean="0"/>
              <a:t>8/28/2025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3" name="Rectangle 2">
            <a:extLst>
              <a:ext uri="{FF2B5EF4-FFF2-40B4-BE49-F238E27FC236}">
                <a16:creationId xmlns:a16="http://schemas.microsoft.com/office/drawing/2014/main" id="{3A30DF84-4A5D-63C5-1700-34F6AA007632}"/>
              </a:ext>
            </a:extLst>
          </p:cNvPr>
          <p:cNvSpPr/>
          <p:nvPr userDrawn="1"/>
        </p:nvSpPr>
        <p:spPr>
          <a:xfrm flipV="1">
            <a:off x="337457" y="351062"/>
            <a:ext cx="11512296" cy="146503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79E6EAC-5CB1-AF25-6E5B-8E37D120C9B3}"/>
              </a:ext>
            </a:extLst>
          </p:cNvPr>
          <p:cNvSpPr/>
          <p:nvPr userDrawn="1"/>
        </p:nvSpPr>
        <p:spPr>
          <a:xfrm>
            <a:off x="339851" y="1929406"/>
            <a:ext cx="5513832" cy="457752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1153CEAA-92AB-A832-438A-7F6ACCDFE1B4}"/>
              </a:ext>
            </a:extLst>
          </p:cNvPr>
          <p:cNvSpPr/>
          <p:nvPr userDrawn="1"/>
        </p:nvSpPr>
        <p:spPr>
          <a:xfrm>
            <a:off x="5978984" y="1929406"/>
            <a:ext cx="5870770" cy="457752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699616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Picture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613350" y="819005"/>
            <a:ext cx="6777828" cy="932688"/>
          </a:xfrm>
        </p:spPr>
        <p:txBody>
          <a:bodyPr anchor="b"/>
          <a:lstStyle>
            <a:lvl1pPr>
              <a:defRPr sz="4000"/>
            </a:lvl1pPr>
          </a:lstStyle>
          <a:p>
            <a:r>
              <a:rPr lang="en-US" dirty="0"/>
              <a:t>Click to edit Master title style</a:t>
            </a:r>
          </a:p>
        </p:txBody>
      </p:sp>
      <p:sp>
        <p:nvSpPr>
          <p:cNvPr id="10" name="Picture Placeholder 10">
            <a:extLst>
              <a:ext uri="{FF2B5EF4-FFF2-40B4-BE49-F238E27FC236}">
                <a16:creationId xmlns:a16="http://schemas.microsoft.com/office/drawing/2014/main" id="{5C69378E-FD50-D0FE-49E9-FE6939F87E05}"/>
              </a:ext>
            </a:extLst>
          </p:cNvPr>
          <p:cNvSpPr>
            <a:spLocks noGrp="1"/>
          </p:cNvSpPr>
          <p:nvPr>
            <p:ph type="pic" sz="quarter" idx="18" hasCustomPrompt="1"/>
          </p:nvPr>
        </p:nvSpPr>
        <p:spPr>
          <a:xfrm>
            <a:off x="357366" y="361188"/>
            <a:ext cx="3657600" cy="6135624"/>
          </a:xfrm>
          <a:blipFill>
            <a:blip r:embed="rId2">
              <a:alphaModFix amt="70000"/>
              <a:extLst>
                <a:ext uri="{28A0092B-C50C-407E-A947-70E740481C1C}">
                  <a14:useLocalDpi xmlns:a14="http://schemas.microsoft.com/office/drawing/2010/main" val="0"/>
                </a:ext>
              </a:extLst>
            </a:blip>
            <a:stretch>
              <a:fillRect/>
            </a:stretch>
          </a:blipFill>
          <a:ln w="19050">
            <a:noFill/>
            <a:miter lim="800000"/>
          </a:ln>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613350" y="2032216"/>
            <a:ext cx="6777828" cy="40343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02928F2E-550C-7EE7-5A6C-C30C820D21DB}"/>
              </a:ext>
            </a:extLst>
          </p:cNvPr>
          <p:cNvSpPr/>
          <p:nvPr userDrawn="1"/>
        </p:nvSpPr>
        <p:spPr>
          <a:xfrm>
            <a:off x="4155746" y="351065"/>
            <a:ext cx="7693502"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4DB15E2-0F9C-EDBB-3379-237D2F02B133}"/>
              </a:ext>
            </a:extLst>
          </p:cNvPr>
          <p:cNvSpPr/>
          <p:nvPr userDrawn="1"/>
        </p:nvSpPr>
        <p:spPr>
          <a:xfrm>
            <a:off x="348222" y="351064"/>
            <a:ext cx="3675888" cy="615587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BA4BF609-8734-8C2B-E441-E7DBAE6E3BDA}"/>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5" name="Footer Placeholder 4">
            <a:extLst>
              <a:ext uri="{FF2B5EF4-FFF2-40B4-BE49-F238E27FC236}">
                <a16:creationId xmlns:a16="http://schemas.microsoft.com/office/drawing/2014/main" id="{F7450EF1-CAAF-B39A-ED1F-4F967B0786C6}"/>
              </a:ext>
            </a:extLst>
          </p:cNvPr>
          <p:cNvSpPr>
            <a:spLocks noGrp="1"/>
          </p:cNvSpPr>
          <p:nvPr>
            <p:ph type="ftr" sz="quarter" idx="20"/>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E4D70B86-8D60-DBF5-42C5-FE10E0C6FE86}"/>
              </a:ext>
            </a:extLst>
          </p:cNvPr>
          <p:cNvSpPr>
            <a:spLocks noGrp="1"/>
          </p:cNvSpPr>
          <p:nvPr>
            <p:ph type="sldNum" sz="quarter" idx="21"/>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7978462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ith Picture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95527" y="829475"/>
            <a:ext cx="6714892" cy="932688"/>
          </a:xfrm>
        </p:spPr>
        <p:txBody>
          <a:bodyPr anchor="b"/>
          <a:lstStyle>
            <a:lvl1pPr>
              <a:defRPr sz="4000"/>
            </a:lvl1pPr>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795527" y="2047532"/>
            <a:ext cx="6714892" cy="400133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Rectangle 2">
            <a:extLst>
              <a:ext uri="{FF2B5EF4-FFF2-40B4-BE49-F238E27FC236}">
                <a16:creationId xmlns:a16="http://schemas.microsoft.com/office/drawing/2014/main" id="{854216C9-E47F-BA93-3528-3DC28359BBA5}"/>
              </a:ext>
            </a:extLst>
          </p:cNvPr>
          <p:cNvSpPr/>
          <p:nvPr userDrawn="1"/>
        </p:nvSpPr>
        <p:spPr>
          <a:xfrm>
            <a:off x="337457" y="351065"/>
            <a:ext cx="7631033"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icture Placeholder 10">
            <a:extLst>
              <a:ext uri="{FF2B5EF4-FFF2-40B4-BE49-F238E27FC236}">
                <a16:creationId xmlns:a16="http://schemas.microsoft.com/office/drawing/2014/main" id="{22729334-E74F-1D47-30E9-2040D0CCDE77}"/>
              </a:ext>
            </a:extLst>
          </p:cNvPr>
          <p:cNvSpPr>
            <a:spLocks noGrp="1"/>
          </p:cNvSpPr>
          <p:nvPr>
            <p:ph type="pic" sz="quarter" idx="18" hasCustomPrompt="1"/>
          </p:nvPr>
        </p:nvSpPr>
        <p:spPr>
          <a:xfrm>
            <a:off x="8094185" y="356616"/>
            <a:ext cx="3739896" cy="6144768"/>
          </a:xfrm>
          <a:blipFill>
            <a:blip r:embed="rId2">
              <a:alphaModFix amt="70000"/>
              <a:extLst>
                <a:ext uri="{28A0092B-C50C-407E-A947-70E740481C1C}">
                  <a14:useLocalDpi xmlns:a14="http://schemas.microsoft.com/office/drawing/2010/main" val="0"/>
                </a:ext>
              </a:extLst>
            </a:blip>
            <a:stretch>
              <a:fillRect/>
            </a:stretch>
          </a:blipFill>
          <a:ln w="19050">
            <a:noFill/>
            <a:miter lim="800000"/>
          </a:ln>
        </p:spPr>
        <p:txBody>
          <a:bodyPr/>
          <a:lstStyle>
            <a:lvl1pPr marL="0" indent="0">
              <a:buNone/>
              <a:defRPr/>
            </a:lvl1pPr>
          </a:lstStyle>
          <a:p>
            <a:r>
              <a:rPr lang="en-US" dirty="0"/>
              <a:t> </a:t>
            </a:r>
          </a:p>
        </p:txBody>
      </p:sp>
      <p:sp>
        <p:nvSpPr>
          <p:cNvPr id="4" name="Rectangle 3">
            <a:extLst>
              <a:ext uri="{FF2B5EF4-FFF2-40B4-BE49-F238E27FC236}">
                <a16:creationId xmlns:a16="http://schemas.microsoft.com/office/drawing/2014/main" id="{3105E7D9-8EB1-CCEE-CB59-564CC173739B}"/>
              </a:ext>
            </a:extLst>
          </p:cNvPr>
          <p:cNvSpPr/>
          <p:nvPr userDrawn="1"/>
        </p:nvSpPr>
        <p:spPr>
          <a:xfrm>
            <a:off x="8085041" y="351064"/>
            <a:ext cx="3758184" cy="615587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a:extLst>
              <a:ext uri="{FF2B5EF4-FFF2-40B4-BE49-F238E27FC236}">
                <a16:creationId xmlns:a16="http://schemas.microsoft.com/office/drawing/2014/main" id="{A1E56C7E-4D47-A5C6-F745-1B24CC384826}"/>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7" name="Footer Placeholder 6">
            <a:extLst>
              <a:ext uri="{FF2B5EF4-FFF2-40B4-BE49-F238E27FC236}">
                <a16:creationId xmlns:a16="http://schemas.microsoft.com/office/drawing/2014/main" id="{ECE34178-1A83-36BE-0EBF-390C6CB30C87}"/>
              </a:ext>
            </a:extLst>
          </p:cNvPr>
          <p:cNvSpPr>
            <a:spLocks noGrp="1"/>
          </p:cNvSpPr>
          <p:nvPr>
            <p:ph type="ftr" sz="quarter" idx="20"/>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E476F11D-D618-B08B-95BA-C3F1030D58AD}"/>
              </a:ext>
            </a:extLst>
          </p:cNvPr>
          <p:cNvSpPr>
            <a:spLocks noGrp="1"/>
          </p:cNvSpPr>
          <p:nvPr>
            <p:ph type="sldNum" sz="quarter" idx="21"/>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9070444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Picture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99599"/>
            <a:ext cx="4672584" cy="1453896"/>
          </a:xfrm>
        </p:spPr>
        <p:txBody>
          <a:bodyPr>
            <a:normAutofit/>
          </a:bodyPr>
          <a:lstStyle>
            <a:lvl1pPr>
              <a:defRPr sz="3600"/>
            </a:lvl1pPr>
          </a:lstStyle>
          <a:p>
            <a:r>
              <a:rPr lang="en-US" dirty="0"/>
              <a:t>Click to edit Master title style</a:t>
            </a:r>
          </a:p>
        </p:txBody>
      </p:sp>
      <p:sp>
        <p:nvSpPr>
          <p:cNvPr id="12" name="Picture Placeholder 11">
            <a:extLst>
              <a:ext uri="{FF2B5EF4-FFF2-40B4-BE49-F238E27FC236}">
                <a16:creationId xmlns:a16="http://schemas.microsoft.com/office/drawing/2014/main" id="{4FE3DA23-DE55-6AE0-AF3B-E9803246C7CD}"/>
              </a:ext>
            </a:extLst>
          </p:cNvPr>
          <p:cNvSpPr>
            <a:spLocks noGrp="1"/>
          </p:cNvSpPr>
          <p:nvPr>
            <p:ph type="pic" sz="quarter" idx="15" hasCustomPrompt="1"/>
          </p:nvPr>
        </p:nvSpPr>
        <p:spPr>
          <a:xfrm>
            <a:off x="349324" y="2423719"/>
            <a:ext cx="5175504" cy="4069080"/>
          </a:xfrm>
          <a:blipFill>
            <a:blip r:embed="rId2">
              <a:alphaModFix amt="50000"/>
              <a:extLst>
                <a:ext uri="{28A0092B-C50C-407E-A947-70E740481C1C}">
                  <a14:useLocalDpi xmlns:a14="http://schemas.microsoft.com/office/drawing/2010/main" val="0"/>
                </a:ext>
              </a:extLst>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937402" y="599600"/>
            <a:ext cx="5633165" cy="56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8EE8507B-3789-49BC-A5B5-D3B2B10E5F24}" type="datetime1">
              <a:rPr lang="en-US" smtClean="0"/>
              <a:t>8/28/2025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3" name="Rectangle 2">
            <a:extLst>
              <a:ext uri="{FF2B5EF4-FFF2-40B4-BE49-F238E27FC236}">
                <a16:creationId xmlns:a16="http://schemas.microsoft.com/office/drawing/2014/main" id="{2125B15E-907B-22E5-9483-591409F1460D}"/>
              </a:ext>
            </a:extLst>
          </p:cNvPr>
          <p:cNvSpPr/>
          <p:nvPr userDrawn="1"/>
        </p:nvSpPr>
        <p:spPr>
          <a:xfrm flipV="1">
            <a:off x="337457" y="351059"/>
            <a:ext cx="5199238" cy="193982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4643D3-05AA-D000-6F70-B39D3E837EF5}"/>
              </a:ext>
            </a:extLst>
          </p:cNvPr>
          <p:cNvSpPr/>
          <p:nvPr userDrawn="1"/>
        </p:nvSpPr>
        <p:spPr>
          <a:xfrm>
            <a:off x="5665293" y="351065"/>
            <a:ext cx="6189249"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7DB142-72B7-699F-6F87-2EFB2EBF3B22}"/>
              </a:ext>
            </a:extLst>
          </p:cNvPr>
          <p:cNvSpPr/>
          <p:nvPr userDrawn="1"/>
        </p:nvSpPr>
        <p:spPr>
          <a:xfrm flipV="1">
            <a:off x="337457" y="2409583"/>
            <a:ext cx="5199238" cy="409735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36507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Picture 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99599"/>
            <a:ext cx="3946824" cy="1453896"/>
          </a:xfrm>
        </p:spPr>
        <p:txBody>
          <a:bodyPr>
            <a:normAutofit/>
          </a:bodyPr>
          <a:lstStyle>
            <a:lvl1pPr>
              <a:defRPr sz="3200"/>
            </a:lvl1pPr>
          </a:lstStyle>
          <a:p>
            <a:r>
              <a:rPr lang="en-US" dirty="0"/>
              <a:t>Click to edit Master title style</a:t>
            </a:r>
          </a:p>
        </p:txBody>
      </p:sp>
      <p:sp>
        <p:nvSpPr>
          <p:cNvPr id="12" name="Picture Placeholder 11">
            <a:extLst>
              <a:ext uri="{FF2B5EF4-FFF2-40B4-BE49-F238E27FC236}">
                <a16:creationId xmlns:a16="http://schemas.microsoft.com/office/drawing/2014/main" id="{4FE3DA23-DE55-6AE0-AF3B-E9803246C7CD}"/>
              </a:ext>
            </a:extLst>
          </p:cNvPr>
          <p:cNvSpPr>
            <a:spLocks noGrp="1"/>
          </p:cNvSpPr>
          <p:nvPr>
            <p:ph type="pic" sz="quarter" idx="15"/>
          </p:nvPr>
        </p:nvSpPr>
        <p:spPr>
          <a:xfrm>
            <a:off x="349324" y="2423719"/>
            <a:ext cx="4476676" cy="4069080"/>
          </a:xfrm>
          <a:blipFill dpi="0" rotWithShape="1">
            <a:blip r:embed="rId2">
              <a:alphaModFix amt="50000"/>
              <a:extLst>
                <a:ext uri="{28A0092B-C50C-407E-A947-70E740481C1C}">
                  <a14:useLocalDpi xmlns:a14="http://schemas.microsoft.com/office/drawing/2010/main" val="0"/>
                </a:ext>
              </a:extLst>
            </a:blip>
            <a:srcRect/>
            <a:stretch>
              <a:fillRect/>
            </a:stretch>
          </a:blipFill>
        </p:spPr>
        <p:txBody>
          <a:bodyPr/>
          <a:lstStyle/>
          <a:p>
            <a:endParaRPr lang="en-US" dirty="0"/>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220382" y="599600"/>
            <a:ext cx="6350185" cy="56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8EE8507B-3789-49BC-A5B5-D3B2B10E5F24}" type="datetime1">
              <a:rPr lang="en-US" smtClean="0"/>
              <a:t>8/28/2025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3" name="Rectangle 2">
            <a:extLst>
              <a:ext uri="{FF2B5EF4-FFF2-40B4-BE49-F238E27FC236}">
                <a16:creationId xmlns:a16="http://schemas.microsoft.com/office/drawing/2014/main" id="{2125B15E-907B-22E5-9483-591409F1460D}"/>
              </a:ext>
            </a:extLst>
          </p:cNvPr>
          <p:cNvSpPr/>
          <p:nvPr userDrawn="1"/>
        </p:nvSpPr>
        <p:spPr>
          <a:xfrm flipV="1">
            <a:off x="337457" y="351058"/>
            <a:ext cx="4488543" cy="193982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4643D3-05AA-D000-6F70-B39D3E837EF5}"/>
              </a:ext>
            </a:extLst>
          </p:cNvPr>
          <p:cNvSpPr/>
          <p:nvPr userDrawn="1"/>
        </p:nvSpPr>
        <p:spPr>
          <a:xfrm>
            <a:off x="4939611" y="351065"/>
            <a:ext cx="6914932"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7DB142-72B7-699F-6F87-2EFB2EBF3B22}"/>
              </a:ext>
            </a:extLst>
          </p:cNvPr>
          <p:cNvSpPr/>
          <p:nvPr userDrawn="1"/>
        </p:nvSpPr>
        <p:spPr>
          <a:xfrm flipV="1">
            <a:off x="337457" y="2409583"/>
            <a:ext cx="4497205" cy="409735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996485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ith Picture 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43078" y="599599"/>
            <a:ext cx="3946824" cy="1453896"/>
          </a:xfrm>
        </p:spPr>
        <p:txBody>
          <a:bodyPr>
            <a:normAutofit/>
          </a:bodyPr>
          <a:lstStyle>
            <a:lvl1pPr>
              <a:defRPr sz="3200"/>
            </a:lvl1pPr>
          </a:lstStyle>
          <a:p>
            <a:r>
              <a:rPr lang="en-US" dirty="0"/>
              <a:t>Click to edit Master title style</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40080" y="599600"/>
            <a:ext cx="6350185" cy="56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4FE3DA23-DE55-6AE0-AF3B-E9803246C7CD}"/>
              </a:ext>
            </a:extLst>
          </p:cNvPr>
          <p:cNvSpPr>
            <a:spLocks noGrp="1"/>
          </p:cNvSpPr>
          <p:nvPr>
            <p:ph type="pic" sz="quarter" idx="15"/>
          </p:nvPr>
        </p:nvSpPr>
        <p:spPr>
          <a:xfrm>
            <a:off x="7370064" y="2423160"/>
            <a:ext cx="4476676" cy="4069080"/>
          </a:xfrm>
          <a:blipFill dpi="0" rotWithShape="1">
            <a:blip r:embed="rId2">
              <a:alphaModFix amt="50000"/>
              <a:extLst>
                <a:ext uri="{28A0092B-C50C-407E-A947-70E740481C1C}">
                  <a14:useLocalDpi xmlns:a14="http://schemas.microsoft.com/office/drawing/2010/main" val="0"/>
                </a:ext>
              </a:extLst>
            </a:blip>
            <a:srcRect/>
            <a:stretch>
              <a:fillRect/>
            </a:stretch>
          </a:blipFill>
        </p:spPr>
        <p:txBody>
          <a:body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8EE8507B-3789-49BC-A5B5-D3B2B10E5F24}" type="datetime1">
              <a:rPr lang="en-US" smtClean="0"/>
              <a:t>8/28/2025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3" name="Rectangle 2">
            <a:extLst>
              <a:ext uri="{FF2B5EF4-FFF2-40B4-BE49-F238E27FC236}">
                <a16:creationId xmlns:a16="http://schemas.microsoft.com/office/drawing/2014/main" id="{2125B15E-907B-22E5-9483-591409F1460D}"/>
              </a:ext>
            </a:extLst>
          </p:cNvPr>
          <p:cNvSpPr/>
          <p:nvPr userDrawn="1"/>
        </p:nvSpPr>
        <p:spPr>
          <a:xfrm flipV="1">
            <a:off x="7360920" y="351058"/>
            <a:ext cx="4488543" cy="193982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4643D3-05AA-D000-6F70-B39D3E837EF5}"/>
              </a:ext>
            </a:extLst>
          </p:cNvPr>
          <p:cNvSpPr/>
          <p:nvPr userDrawn="1"/>
        </p:nvSpPr>
        <p:spPr>
          <a:xfrm>
            <a:off x="338328" y="351065"/>
            <a:ext cx="6914932"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07DB142-72B7-699F-6F87-2EFB2EBF3B22}"/>
              </a:ext>
            </a:extLst>
          </p:cNvPr>
          <p:cNvSpPr/>
          <p:nvPr userDrawn="1"/>
        </p:nvSpPr>
        <p:spPr>
          <a:xfrm flipV="1">
            <a:off x="7361582" y="2409583"/>
            <a:ext cx="4497205" cy="4097352"/>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81793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umber Lar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D4804-4265-85A8-7A9B-A9B3F5D80284}"/>
              </a:ext>
            </a:extLst>
          </p:cNvPr>
          <p:cNvSpPr>
            <a:spLocks noGrp="1"/>
          </p:cNvSpPr>
          <p:nvPr>
            <p:ph type="title"/>
          </p:nvPr>
        </p:nvSpPr>
        <p:spPr>
          <a:xfrm>
            <a:off x="822960" y="5029200"/>
            <a:ext cx="7525512" cy="1005840"/>
          </a:xfrm>
        </p:spPr>
        <p:txBody>
          <a:bodyPr>
            <a:normAutofit/>
          </a:bodyPr>
          <a:lstStyle>
            <a:lvl1pPr>
              <a:lnSpc>
                <a:spcPct val="110000"/>
              </a:lnSpc>
              <a:defRPr sz="1800">
                <a:latin typeface="+mn-lt"/>
              </a:defRPr>
            </a:lvl1pPr>
          </a:lstStyle>
          <a:p>
            <a:r>
              <a:rPr lang="en-US"/>
              <a:t>Click to edit Master title style</a:t>
            </a:r>
          </a:p>
        </p:txBody>
      </p:sp>
      <p:sp>
        <p:nvSpPr>
          <p:cNvPr id="9" name="Content Placeholder 8">
            <a:extLst>
              <a:ext uri="{FF2B5EF4-FFF2-40B4-BE49-F238E27FC236}">
                <a16:creationId xmlns:a16="http://schemas.microsoft.com/office/drawing/2014/main" id="{6B2D6F9C-47CA-A6AB-CB31-599736C61655}"/>
              </a:ext>
            </a:extLst>
          </p:cNvPr>
          <p:cNvSpPr>
            <a:spLocks noGrp="1"/>
          </p:cNvSpPr>
          <p:nvPr>
            <p:ph sz="quarter" idx="14" hasCustomPrompt="1"/>
          </p:nvPr>
        </p:nvSpPr>
        <p:spPr>
          <a:xfrm>
            <a:off x="822960" y="841248"/>
            <a:ext cx="10543032" cy="4151376"/>
          </a:xfrm>
        </p:spPr>
        <p:txBody>
          <a:bodyPr anchor="b">
            <a:normAutofit/>
          </a:bodyPr>
          <a:lstStyle>
            <a:lvl1pPr marL="0" indent="0">
              <a:lnSpc>
                <a:spcPct val="90000"/>
              </a:lnSpc>
              <a:buNone/>
              <a:defRPr sz="19300" b="1" baseline="0">
                <a:latin typeface="+mj-lt"/>
              </a:defRPr>
            </a:lvl1pPr>
          </a:lstStyle>
          <a:p>
            <a:pPr lvl="0"/>
            <a:r>
              <a:rPr lang="en-US" dirty="0"/>
              <a: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p>
            <a:fld id="{D6F51461-EBBE-4007-A7FA-8D550B1815C8}" type="datetime1">
              <a:rPr lang="en-US" smtClean="0"/>
              <a:t>8/28/2025</a:t>
            </a:fld>
            <a:endParaRPr lang="en-US" dirty="0"/>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6" name="Rectangle 5">
            <a:extLst>
              <a:ext uri="{FF2B5EF4-FFF2-40B4-BE49-F238E27FC236}">
                <a16:creationId xmlns:a16="http://schemas.microsoft.com/office/drawing/2014/main" id="{CA7D478B-3CC8-9331-3B4F-2130EA892404}"/>
              </a:ext>
            </a:extLst>
          </p:cNvPr>
          <p:cNvSpPr/>
          <p:nvPr userDrawn="1"/>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10962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Number Large 2">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306E-B77F-CE22-FA8C-F08F17B5E9B4}"/>
              </a:ext>
            </a:extLst>
          </p:cNvPr>
          <p:cNvSpPr>
            <a:spLocks noGrp="1"/>
          </p:cNvSpPr>
          <p:nvPr>
            <p:ph type="title"/>
          </p:nvPr>
        </p:nvSpPr>
        <p:spPr>
          <a:xfrm>
            <a:off x="2333244" y="5029200"/>
            <a:ext cx="7525512" cy="914400"/>
          </a:xfrm>
        </p:spPr>
        <p:txBody>
          <a:bodyPr>
            <a:normAutofit/>
          </a:bodyPr>
          <a:lstStyle>
            <a:lvl1pPr algn="ctr">
              <a:lnSpc>
                <a:spcPct val="110000"/>
              </a:lnSpc>
              <a:defRPr sz="1800" b="0">
                <a:solidFill>
                  <a:schemeClr val="tx1"/>
                </a:solidFill>
                <a:latin typeface="+mn-lt"/>
              </a:defRPr>
            </a:lvl1pPr>
          </a:lstStyle>
          <a:p>
            <a:r>
              <a:rPr lang="en-US" dirty="0"/>
              <a:t>Click to edit Master title style</a:t>
            </a:r>
          </a:p>
        </p:txBody>
      </p:sp>
      <p:sp>
        <p:nvSpPr>
          <p:cNvPr id="7" name="Content Placeholder 6">
            <a:extLst>
              <a:ext uri="{FF2B5EF4-FFF2-40B4-BE49-F238E27FC236}">
                <a16:creationId xmlns:a16="http://schemas.microsoft.com/office/drawing/2014/main" id="{E418DF0B-1F85-2BB3-D241-A3A14BF72908}"/>
              </a:ext>
            </a:extLst>
          </p:cNvPr>
          <p:cNvSpPr>
            <a:spLocks noGrp="1"/>
          </p:cNvSpPr>
          <p:nvPr>
            <p:ph sz="quarter" idx="13" hasCustomPrompt="1"/>
          </p:nvPr>
        </p:nvSpPr>
        <p:spPr>
          <a:xfrm>
            <a:off x="824484" y="841248"/>
            <a:ext cx="10543032" cy="4169664"/>
          </a:xfrm>
        </p:spPr>
        <p:txBody>
          <a:bodyPr anchor="b">
            <a:normAutofit/>
          </a:bodyPr>
          <a:lstStyle>
            <a:lvl1pPr marL="0" indent="0" algn="ctr">
              <a:lnSpc>
                <a:spcPct val="90000"/>
              </a:lnSpc>
              <a:buNone/>
              <a:defRPr sz="19300" b="1">
                <a:solidFill>
                  <a:schemeClr val="tx1"/>
                </a:solidFill>
                <a:latin typeface="+mj-lt"/>
              </a:defRPr>
            </a:lvl1pPr>
          </a:lstStyle>
          <a:p>
            <a:pPr lvl="0"/>
            <a:r>
              <a:rPr lang="en-US" dirty="0"/>
              <a: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p>
            <a:fld id="{B57145D9-E600-48F3-8D60-FBB32619D4B7}" type="datetime1">
              <a:rPr lang="en-US" smtClean="0"/>
              <a:t>8/28/2025</a:t>
            </a:fld>
            <a:endParaRPr lang="en-US" dirty="0"/>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8" name="Rectangle 7">
            <a:extLst>
              <a:ext uri="{FF2B5EF4-FFF2-40B4-BE49-F238E27FC236}">
                <a16:creationId xmlns:a16="http://schemas.microsoft.com/office/drawing/2014/main" id="{5FC0DA6E-8242-883C-15FE-E726DCC36F80}"/>
              </a:ext>
            </a:extLst>
          </p:cNvPr>
          <p:cNvSpPr/>
          <p:nvPr userDrawn="1"/>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8549356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umber Large 3">
    <p:bg>
      <p:bgPr>
        <a:solidFill>
          <a:schemeClr val="accent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9924E45-C895-43A4-5C38-357208F050D2}"/>
              </a:ext>
            </a:extLst>
          </p:cNvPr>
          <p:cNvSpPr>
            <a:spLocks noGrp="1"/>
          </p:cNvSpPr>
          <p:nvPr>
            <p:ph type="title"/>
          </p:nvPr>
        </p:nvSpPr>
        <p:spPr>
          <a:xfrm>
            <a:off x="2333244" y="5029200"/>
            <a:ext cx="7525512" cy="914400"/>
          </a:xfrm>
        </p:spPr>
        <p:txBody>
          <a:bodyPr>
            <a:normAutofit/>
          </a:bodyPr>
          <a:lstStyle>
            <a:lvl1pPr algn="ctr">
              <a:lnSpc>
                <a:spcPct val="110000"/>
              </a:lnSpc>
              <a:defRPr sz="1800" b="0">
                <a:solidFill>
                  <a:schemeClr val="tx1"/>
                </a:solidFill>
                <a:latin typeface="+mn-lt"/>
              </a:defRPr>
            </a:lvl1pPr>
          </a:lstStyle>
          <a:p>
            <a:r>
              <a:rPr lang="en-US" dirty="0"/>
              <a:t>Click to edit Master title style</a:t>
            </a:r>
          </a:p>
        </p:txBody>
      </p:sp>
      <p:sp>
        <p:nvSpPr>
          <p:cNvPr id="10" name="Content Placeholder 6">
            <a:extLst>
              <a:ext uri="{FF2B5EF4-FFF2-40B4-BE49-F238E27FC236}">
                <a16:creationId xmlns:a16="http://schemas.microsoft.com/office/drawing/2014/main" id="{F7F1ED0D-FB7E-F1D4-6BB4-DA7FCEA9CD36}"/>
              </a:ext>
            </a:extLst>
          </p:cNvPr>
          <p:cNvSpPr>
            <a:spLocks noGrp="1"/>
          </p:cNvSpPr>
          <p:nvPr>
            <p:ph sz="quarter" idx="13" hasCustomPrompt="1"/>
          </p:nvPr>
        </p:nvSpPr>
        <p:spPr>
          <a:xfrm>
            <a:off x="824484" y="841248"/>
            <a:ext cx="10543032" cy="4167124"/>
          </a:xfrm>
        </p:spPr>
        <p:txBody>
          <a:bodyPr anchor="b">
            <a:normAutofit/>
          </a:bodyPr>
          <a:lstStyle>
            <a:lvl1pPr marL="0" indent="0" algn="ctr">
              <a:lnSpc>
                <a:spcPct val="90000"/>
              </a:lnSpc>
              <a:buNone/>
              <a:defRPr sz="19300" b="1">
                <a:solidFill>
                  <a:schemeClr val="tx1"/>
                </a:solidFill>
                <a:latin typeface="+mj-lt"/>
              </a:defRPr>
            </a:lvl1pPr>
          </a:lstStyle>
          <a:p>
            <a:pPr lvl="0"/>
            <a:r>
              <a:rPr lang="en-US" dirty="0"/>
              <a: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p>
            <a:fld id="{6988DA9F-3449-4571-B576-325E0AB8D353}" type="datetime1">
              <a:rPr lang="en-US" smtClean="0"/>
              <a:t>8/28/2025</a:t>
            </a:fld>
            <a:endParaRPr lang="en-US" dirty="0"/>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2" name="Rectangle 1">
            <a:extLst>
              <a:ext uri="{FF2B5EF4-FFF2-40B4-BE49-F238E27FC236}">
                <a16:creationId xmlns:a16="http://schemas.microsoft.com/office/drawing/2014/main" id="{F3106CE9-3864-8C80-F8B7-4C6D0D0E2D97}"/>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15725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Picture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819301" y="840278"/>
            <a:ext cx="4337407" cy="3739896"/>
          </a:xfrm>
        </p:spPr>
        <p:txBody>
          <a:bodyPr vert="horz" lIns="91440" tIns="45720" rIns="91440" bIns="45720" rtlCol="0" anchor="t">
            <a:normAutofit/>
          </a:bodyPr>
          <a:lstStyle>
            <a:lvl1pPr>
              <a:defRPr lang="en-US" sz="5200" dirty="0"/>
            </a:lvl1pPr>
          </a:lstStyle>
          <a:p>
            <a:pPr lvl="0"/>
            <a:r>
              <a:rPr lang="en-US" dirty="0"/>
              <a:t>Click to edit Master title style</a:t>
            </a:r>
          </a:p>
        </p:txBody>
      </p:sp>
      <p:sp>
        <p:nvSpPr>
          <p:cNvPr id="11" name="Subtitle 2">
            <a:extLst>
              <a:ext uri="{FF2B5EF4-FFF2-40B4-BE49-F238E27FC236}">
                <a16:creationId xmlns:a16="http://schemas.microsoft.com/office/drawing/2014/main" id="{D46B27E7-8459-6E53-8FBA-85BE66AB87BA}"/>
              </a:ext>
            </a:extLst>
          </p:cNvPr>
          <p:cNvSpPr>
            <a:spLocks noGrp="1"/>
          </p:cNvSpPr>
          <p:nvPr>
            <p:ph type="subTitle" idx="1"/>
          </p:nvPr>
        </p:nvSpPr>
        <p:spPr>
          <a:xfrm>
            <a:off x="822452" y="4668118"/>
            <a:ext cx="4334256" cy="1380744"/>
          </a:xfrm>
        </p:spPr>
        <p:txBody>
          <a:bodyPr vert="horz" lIns="91440" tIns="45720" rIns="91440" bIns="45720" rtlCol="0" anchor="b">
            <a:normAutofit/>
          </a:bodyPr>
          <a:lstStyle>
            <a:lvl1pPr marL="0" indent="0">
              <a:buNone/>
              <a:defRPr lang="en-US" sz="2000" dirty="0"/>
            </a:lvl1pPr>
          </a:lstStyle>
          <a:p>
            <a:pPr lvl="0"/>
            <a:r>
              <a:rPr lang="en-US" dirty="0"/>
              <a:t>Click to edit Master subtitle style</a:t>
            </a:r>
          </a:p>
        </p:txBody>
      </p:sp>
      <p:sp>
        <p:nvSpPr>
          <p:cNvPr id="5" name="Picture Placeholder 10">
            <a:extLst>
              <a:ext uri="{FF2B5EF4-FFF2-40B4-BE49-F238E27FC236}">
                <a16:creationId xmlns:a16="http://schemas.microsoft.com/office/drawing/2014/main" id="{710F4B22-F5AC-7D33-7A84-7B2436EFDEFA}"/>
              </a:ext>
            </a:extLst>
          </p:cNvPr>
          <p:cNvSpPr>
            <a:spLocks noGrp="1"/>
          </p:cNvSpPr>
          <p:nvPr>
            <p:ph type="pic" sz="quarter" idx="18" hasCustomPrompt="1"/>
          </p:nvPr>
        </p:nvSpPr>
        <p:spPr>
          <a:xfrm>
            <a:off x="5752063" y="361188"/>
            <a:ext cx="6089904" cy="6135624"/>
          </a:xfrm>
          <a:blipFill dpi="0" rotWithShape="1">
            <a:blip r:embed="rId2">
              <a:alphaModFix amt="50000"/>
              <a:extLst>
                <a:ext uri="{28A0092B-C50C-407E-A947-70E740481C1C}">
                  <a14:useLocalDpi xmlns:a14="http://schemas.microsoft.com/office/drawing/2010/main" val="0"/>
                </a:ext>
              </a:extLst>
            </a:blip>
            <a:srcRect/>
            <a:stretch>
              <a:fillRect/>
            </a:stretch>
          </a:blipFill>
          <a:ln w="19050">
            <a:noFill/>
            <a:miter lim="800000"/>
          </a:ln>
        </p:spPr>
        <p:txBody>
          <a:bodyPr/>
          <a:lstStyle>
            <a:lvl1pPr marL="0" indent="0">
              <a:buNone/>
              <a:defRPr/>
            </a:lvl1pPr>
          </a:lstStyle>
          <a:p>
            <a:r>
              <a:rPr lang="en-US" dirty="0"/>
              <a:t> </a:t>
            </a:r>
          </a:p>
        </p:txBody>
      </p:sp>
      <p:sp>
        <p:nvSpPr>
          <p:cNvPr id="8" name="Rectangle 7">
            <a:extLst>
              <a:ext uri="{FF2B5EF4-FFF2-40B4-BE49-F238E27FC236}">
                <a16:creationId xmlns:a16="http://schemas.microsoft.com/office/drawing/2014/main" id="{A643E122-5107-B335-7270-B6C7A8395D86}"/>
              </a:ext>
            </a:extLst>
          </p:cNvPr>
          <p:cNvSpPr/>
          <p:nvPr userDrawn="1"/>
        </p:nvSpPr>
        <p:spPr>
          <a:xfrm>
            <a:off x="5744782" y="351064"/>
            <a:ext cx="6104466" cy="6155870"/>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45D7A0B5-D7C9-90BE-F505-E01F4D062E28}"/>
              </a:ext>
            </a:extLst>
          </p:cNvPr>
          <p:cNvSpPr/>
          <p:nvPr userDrawn="1"/>
        </p:nvSpPr>
        <p:spPr>
          <a:xfrm>
            <a:off x="337457" y="351065"/>
            <a:ext cx="5282687"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9E7CE726-49FC-55E2-26A1-1FE3520D3F1B}"/>
              </a:ext>
            </a:extLst>
          </p:cNvPr>
          <p:cNvSpPr>
            <a:spLocks noGrp="1"/>
          </p:cNvSpPr>
          <p:nvPr>
            <p:ph type="dt" sz="half" idx="19"/>
          </p:nvPr>
        </p:nvSpPr>
        <p:spPr/>
        <p:txBody>
          <a:bodyPr/>
          <a:lstStyle/>
          <a:p>
            <a:fld id="{CA325475-EA0F-49B2-A586-CC0D8CB91667}" type="datetime1">
              <a:rPr lang="en-US" smtClean="0"/>
              <a:pPr/>
              <a:t>8/28/2025</a:t>
            </a:fld>
            <a:endParaRPr lang="en-US" dirty="0"/>
          </a:p>
        </p:txBody>
      </p:sp>
      <p:sp>
        <p:nvSpPr>
          <p:cNvPr id="7" name="Footer Placeholder 6">
            <a:extLst>
              <a:ext uri="{FF2B5EF4-FFF2-40B4-BE49-F238E27FC236}">
                <a16:creationId xmlns:a16="http://schemas.microsoft.com/office/drawing/2014/main" id="{23D8F946-DB8C-1435-46BE-F233D3CF260C}"/>
              </a:ext>
            </a:extLst>
          </p:cNvPr>
          <p:cNvSpPr>
            <a:spLocks noGrp="1"/>
          </p:cNvSpPr>
          <p:nvPr>
            <p:ph type="ftr" sz="quarter" idx="20"/>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A69D42A5-49C9-5DBA-3729-79C2527CA4FD}"/>
              </a:ext>
            </a:extLst>
          </p:cNvPr>
          <p:cNvSpPr>
            <a:spLocks noGrp="1"/>
          </p:cNvSpPr>
          <p:nvPr>
            <p:ph type="sldNum" sz="quarter" idx="21"/>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18027760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7129" y="-1293464"/>
            <a:ext cx="10652760" cy="1133856"/>
          </a:xfrm>
        </p:spPr>
        <p:txBody>
          <a:bodyPr/>
          <a:lstStyle/>
          <a:p>
            <a:r>
              <a:rPr lang="en-US" dirty="0"/>
              <a:t>Click to edit Master title style</a:t>
            </a:r>
          </a:p>
        </p:txBody>
      </p:sp>
      <p:sp>
        <p:nvSpPr>
          <p:cNvPr id="6" name="Content Placeholder 6">
            <a:extLst>
              <a:ext uri="{FF2B5EF4-FFF2-40B4-BE49-F238E27FC236}">
                <a16:creationId xmlns:a16="http://schemas.microsoft.com/office/drawing/2014/main" id="{27E2BE3E-32CC-3B2E-7AAB-62D6D812CE27}"/>
              </a:ext>
            </a:extLst>
          </p:cNvPr>
          <p:cNvSpPr>
            <a:spLocks noGrp="1"/>
          </p:cNvSpPr>
          <p:nvPr>
            <p:ph sz="quarter" idx="13" hasCustomPrompt="1"/>
          </p:nvPr>
        </p:nvSpPr>
        <p:spPr>
          <a:xfrm>
            <a:off x="1500188" y="1234440"/>
            <a:ext cx="9191625" cy="4389120"/>
          </a:xfrm>
        </p:spPr>
        <p:txBody>
          <a:bodyPr anchor="ctr">
            <a:normAutofit/>
          </a:bodyPr>
          <a:lstStyle>
            <a:lvl1pPr marL="0" indent="0" algn="ctr">
              <a:lnSpc>
                <a:spcPct val="100000"/>
              </a:lnSpc>
              <a:buNone/>
              <a:defRPr sz="4800" b="0">
                <a:latin typeface="+mj-lt"/>
              </a:defRPr>
            </a:lvl1pPr>
            <a:lvl2pPr marL="228600" indent="0" algn="ctr">
              <a:lnSpc>
                <a:spcPct val="100000"/>
              </a:lnSpc>
              <a:buNone/>
              <a:defRPr sz="4800" b="0">
                <a:latin typeface="+mj-lt"/>
              </a:defRPr>
            </a:lvl2pPr>
            <a:lvl3pPr marL="457200" indent="0" algn="ctr">
              <a:lnSpc>
                <a:spcPct val="100000"/>
              </a:lnSpc>
              <a:buNone/>
              <a:defRPr sz="4800" b="0">
                <a:latin typeface="+mj-lt"/>
              </a:defRPr>
            </a:lvl3pPr>
            <a:lvl4pPr marL="685800" indent="0" algn="ctr">
              <a:lnSpc>
                <a:spcPct val="100000"/>
              </a:lnSpc>
              <a:buNone/>
              <a:defRPr sz="4800" b="0">
                <a:latin typeface="+mj-lt"/>
              </a:defRPr>
            </a:lvl4pPr>
            <a:lvl5pPr marL="914400" indent="0" algn="ctr">
              <a:lnSpc>
                <a:spcPct val="100000"/>
              </a:lnSpc>
              <a:buNone/>
              <a:defRPr sz="4800" b="0">
                <a:latin typeface="+mj-lt"/>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72AC9CA7-4D60-41A4-A4F0-FD6D94D8C852}" type="datetime1">
              <a:rPr lang="en-US" smtClean="0"/>
              <a:t>8/28/2025</a:t>
            </a:fld>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dirty="0"/>
          </a:p>
        </p:txBody>
      </p:sp>
      <p:sp>
        <p:nvSpPr>
          <p:cNvPr id="8" name="Rectangle 7">
            <a:extLst>
              <a:ext uri="{FF2B5EF4-FFF2-40B4-BE49-F238E27FC236}">
                <a16:creationId xmlns:a16="http://schemas.microsoft.com/office/drawing/2014/main" id="{CC1D1BF1-778B-0A57-4F7E-BC57330C7085}"/>
              </a:ext>
            </a:extLst>
          </p:cNvPr>
          <p:cNvSpPr/>
          <p:nvPr/>
        </p:nvSpPr>
        <p:spPr>
          <a:xfrm>
            <a:off x="1121981" y="874987"/>
            <a:ext cx="9941944" cy="510802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6043554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atement 2">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7" y="-1295801"/>
            <a:ext cx="10652760" cy="1133856"/>
          </a:xfrm>
        </p:spPr>
        <p:txBody>
          <a:bodyPr/>
          <a:lstStyle/>
          <a:p>
            <a:r>
              <a:rPr lang="en-US" dirty="0"/>
              <a:t>Click to edit Master title style</a:t>
            </a:r>
          </a:p>
        </p:txBody>
      </p:sp>
      <p:sp>
        <p:nvSpPr>
          <p:cNvPr id="11" name="Content Placeholder 10">
            <a:extLst>
              <a:ext uri="{FF2B5EF4-FFF2-40B4-BE49-F238E27FC236}">
                <a16:creationId xmlns:a16="http://schemas.microsoft.com/office/drawing/2014/main" id="{98ADCAC8-6FF3-EC2A-EFD7-95A819EA2E48}"/>
              </a:ext>
            </a:extLst>
          </p:cNvPr>
          <p:cNvSpPr>
            <a:spLocks noGrp="1"/>
          </p:cNvSpPr>
          <p:nvPr>
            <p:ph sz="quarter" idx="14" hasCustomPrompt="1"/>
          </p:nvPr>
        </p:nvSpPr>
        <p:spPr>
          <a:xfrm>
            <a:off x="795527" y="685799"/>
            <a:ext cx="10698480" cy="5486400"/>
          </a:xfrm>
        </p:spPr>
        <p:txBody>
          <a:bodyPr anchor="ctr">
            <a:noAutofit/>
          </a:bodyPr>
          <a:lstStyle>
            <a:lvl1pPr marL="0" indent="0">
              <a:buNone/>
              <a:defRPr sz="4800">
                <a:latin typeface="+mj-lt"/>
              </a:defRPr>
            </a:lvl1pPr>
            <a:lvl2pPr marL="228600" indent="0">
              <a:buNone/>
              <a:defRPr sz="4800">
                <a:latin typeface="+mj-lt"/>
              </a:defRPr>
            </a:lvl2pPr>
            <a:lvl3pPr marL="457200" indent="0">
              <a:buNone/>
              <a:defRPr sz="4800">
                <a:latin typeface="+mj-lt"/>
              </a:defRPr>
            </a:lvl3pPr>
            <a:lvl4pPr marL="685800" indent="0">
              <a:buNone/>
              <a:defRPr sz="4800">
                <a:latin typeface="+mj-lt"/>
              </a:defRPr>
            </a:lvl4pPr>
            <a:lvl5pPr marL="914400" indent="0">
              <a:buNone/>
              <a:defRPr sz="4800">
                <a:latin typeface="+mj-lt"/>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C1BB4E8A-F766-4B4E-BA35-31ABBD66791B}" type="datetime1">
              <a:rPr lang="en-US" smtClean="0"/>
              <a:t>8/28/2025</a:t>
            </a:fld>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dirty="0"/>
          </a:p>
        </p:txBody>
      </p:sp>
      <p:sp>
        <p:nvSpPr>
          <p:cNvPr id="9" name="Rectangle 8">
            <a:extLst>
              <a:ext uri="{FF2B5EF4-FFF2-40B4-BE49-F238E27FC236}">
                <a16:creationId xmlns:a16="http://schemas.microsoft.com/office/drawing/2014/main" id="{D28DBB70-84D2-1F96-C132-E1127669A16F}"/>
              </a:ext>
            </a:extLst>
          </p:cNvPr>
          <p:cNvSpPr/>
          <p:nvPr/>
        </p:nvSpPr>
        <p:spPr>
          <a:xfrm>
            <a:off x="337457" y="351065"/>
            <a:ext cx="11517086" cy="6155871"/>
          </a:xfrm>
          <a:prstGeom prst="rect">
            <a:avLst/>
          </a:prstGeom>
          <a:noFill/>
          <a:ln w="19050">
            <a:solidFill>
              <a:schemeClr val="tx1">
                <a:alpha val="96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262027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tatement 3">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7" y="-1293562"/>
            <a:ext cx="10652760" cy="1133856"/>
          </a:xfrm>
        </p:spPr>
        <p:txBody>
          <a:bodyPr/>
          <a:lstStyle/>
          <a:p>
            <a:r>
              <a:rPr lang="en-US" dirty="0"/>
              <a:t>Click to edit Master title style</a:t>
            </a:r>
          </a:p>
        </p:txBody>
      </p:sp>
      <p:sp>
        <p:nvSpPr>
          <p:cNvPr id="8" name="Content Placeholder 6">
            <a:extLst>
              <a:ext uri="{FF2B5EF4-FFF2-40B4-BE49-F238E27FC236}">
                <a16:creationId xmlns:a16="http://schemas.microsoft.com/office/drawing/2014/main" id="{E0C99F09-6747-AD83-83AF-D9553E570144}"/>
              </a:ext>
            </a:extLst>
          </p:cNvPr>
          <p:cNvSpPr>
            <a:spLocks noGrp="1"/>
          </p:cNvSpPr>
          <p:nvPr>
            <p:ph sz="quarter" idx="13" hasCustomPrompt="1"/>
          </p:nvPr>
        </p:nvSpPr>
        <p:spPr>
          <a:xfrm>
            <a:off x="795527" y="685800"/>
            <a:ext cx="10698480" cy="5486400"/>
          </a:xfrm>
        </p:spPr>
        <p:txBody>
          <a:bodyPr anchor="ctr">
            <a:normAutofit/>
          </a:bodyPr>
          <a:lstStyle>
            <a:lvl1pPr marL="0" indent="0" algn="ctr">
              <a:lnSpc>
                <a:spcPct val="100000"/>
              </a:lnSpc>
              <a:buNone/>
              <a:defRPr sz="4800" b="0">
                <a:latin typeface="+mj-lt"/>
              </a:defRPr>
            </a:lvl1pPr>
            <a:lvl2pPr marL="228600" indent="0" algn="ctr">
              <a:lnSpc>
                <a:spcPct val="100000"/>
              </a:lnSpc>
              <a:buNone/>
              <a:defRPr sz="4800" b="0">
                <a:latin typeface="+mj-lt"/>
              </a:defRPr>
            </a:lvl2pPr>
            <a:lvl3pPr marL="457200" indent="0" algn="ctr">
              <a:lnSpc>
                <a:spcPct val="100000"/>
              </a:lnSpc>
              <a:buNone/>
              <a:defRPr sz="4800" b="0">
                <a:latin typeface="+mj-lt"/>
              </a:defRPr>
            </a:lvl3pPr>
            <a:lvl4pPr marL="685800" indent="0" algn="ctr">
              <a:lnSpc>
                <a:spcPct val="100000"/>
              </a:lnSpc>
              <a:buNone/>
              <a:defRPr sz="4800" b="0">
                <a:latin typeface="+mj-lt"/>
              </a:defRPr>
            </a:lvl4pPr>
            <a:lvl5pPr marL="914400" indent="0" algn="ctr">
              <a:lnSpc>
                <a:spcPct val="100000"/>
              </a:lnSpc>
              <a:buNone/>
              <a:defRPr sz="4800" b="0">
                <a:latin typeface="+mj-lt"/>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C1BB4E8A-F766-4B4E-BA35-31ABBD66791B}" type="datetime1">
              <a:rPr lang="en-US" smtClean="0"/>
              <a:t>8/28/2025</a:t>
            </a:fld>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dirty="0"/>
          </a:p>
        </p:txBody>
      </p:sp>
      <p:sp>
        <p:nvSpPr>
          <p:cNvPr id="9" name="Rectangle 8">
            <a:extLst>
              <a:ext uri="{FF2B5EF4-FFF2-40B4-BE49-F238E27FC236}">
                <a16:creationId xmlns:a16="http://schemas.microsoft.com/office/drawing/2014/main" id="{D28DBB70-84D2-1F96-C132-E1127669A16F}"/>
              </a:ext>
            </a:extLst>
          </p:cNvPr>
          <p:cNvSpPr/>
          <p:nvPr/>
        </p:nvSpPr>
        <p:spPr>
          <a:xfrm>
            <a:off x="337457" y="351065"/>
            <a:ext cx="11517086" cy="6155871"/>
          </a:xfrm>
          <a:prstGeom prst="rect">
            <a:avLst/>
          </a:prstGeom>
          <a:noFill/>
          <a:ln w="19050">
            <a:solidFill>
              <a:schemeClr val="tx1">
                <a:alpha val="96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045237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1471118" y="5097029"/>
            <a:ext cx="9246805" cy="594321"/>
          </a:xfrm>
        </p:spPr>
        <p:txBody>
          <a:bodyPr anchor="ctr">
            <a:normAutofit/>
          </a:bodyPr>
          <a:lstStyle>
            <a:lvl1pPr>
              <a:lnSpc>
                <a:spcPct val="120000"/>
              </a:lnSpc>
              <a:defRPr sz="2200">
                <a:solidFill>
                  <a:schemeClr val="tx1"/>
                </a:solidFill>
                <a:latin typeface="+mn-lt"/>
              </a:defRPr>
            </a:lvl1pPr>
          </a:lstStyle>
          <a:p>
            <a:r>
              <a:rPr lang="en-US" dirty="0"/>
              <a:t>Quote Author</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1474077" y="1188719"/>
            <a:ext cx="9243846" cy="3148857"/>
          </a:xfrm>
        </p:spPr>
        <p:txBody>
          <a:bodyPr anchor="t">
            <a:normAutofit/>
          </a:bodyPr>
          <a:lstStyle>
            <a:lvl1pPr marL="164592" indent="-164592">
              <a:lnSpc>
                <a:spcPct val="100000"/>
              </a:lnSpc>
              <a:spcBef>
                <a:spcPts val="0"/>
              </a:spcBef>
              <a:buNone/>
              <a:defRPr sz="4000">
                <a:latin typeface="+mj-lt"/>
              </a:defRPr>
            </a:lvl1pPr>
          </a:lstStyle>
          <a:p>
            <a:pPr lvl="0"/>
            <a:r>
              <a:rPr lang="en-US" dirty="0"/>
              <a:t>Click to add Quote</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lstStyle/>
          <a:p>
            <a:fld id="{08ED2632-1039-4FCE-A210-396E8C7520B2}" type="datetime1">
              <a:rPr lang="en-US" smtClean="0"/>
              <a:t>8/28/2025</a:t>
            </a:fld>
            <a:endParaRPr lang="en-US" dirty="0"/>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11" name="Rectangle 10">
            <a:extLst>
              <a:ext uri="{FF2B5EF4-FFF2-40B4-BE49-F238E27FC236}">
                <a16:creationId xmlns:a16="http://schemas.microsoft.com/office/drawing/2014/main" id="{D0EDF265-9439-7BBC-B79E-33CC94E2DC55}"/>
              </a:ext>
            </a:extLst>
          </p:cNvPr>
          <p:cNvSpPr/>
          <p:nvPr/>
        </p:nvSpPr>
        <p:spPr>
          <a:xfrm>
            <a:off x="1125028" y="4775289"/>
            <a:ext cx="9941944" cy="1207725"/>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237F47E6-58A4-FEC6-08F5-85426FD8908C}"/>
              </a:ext>
            </a:extLst>
          </p:cNvPr>
          <p:cNvSpPr/>
          <p:nvPr userDrawn="1"/>
        </p:nvSpPr>
        <p:spPr>
          <a:xfrm>
            <a:off x="1123548" y="869544"/>
            <a:ext cx="9941944" cy="374245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112575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2">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885825" y="5407940"/>
            <a:ext cx="10420350" cy="466344"/>
          </a:xfrm>
        </p:spPr>
        <p:txBody>
          <a:bodyPr anchor="ctr">
            <a:normAutofit/>
          </a:bodyPr>
          <a:lstStyle>
            <a:lvl1pPr algn="ctr">
              <a:lnSpc>
                <a:spcPct val="120000"/>
              </a:lnSpc>
              <a:defRPr sz="2200">
                <a:solidFill>
                  <a:schemeClr val="tx1"/>
                </a:solidFill>
                <a:latin typeface="+mn-lt"/>
              </a:defRPr>
            </a:lvl1pPr>
          </a:lstStyle>
          <a:p>
            <a:r>
              <a:rPr lang="en-US" dirty="0"/>
              <a:t>Quote Author</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885825" y="841248"/>
            <a:ext cx="10420350" cy="3291840"/>
          </a:xfrm>
        </p:spPr>
        <p:txBody>
          <a:bodyPr anchor="ctr">
            <a:normAutofit/>
          </a:bodyPr>
          <a:lstStyle>
            <a:lvl1pPr marL="164592" indent="-164592" algn="ctr">
              <a:lnSpc>
                <a:spcPct val="100000"/>
              </a:lnSpc>
              <a:spcBef>
                <a:spcPts val="0"/>
              </a:spcBef>
              <a:buNone/>
              <a:defRPr sz="4000">
                <a:latin typeface="+mj-lt"/>
              </a:defRPr>
            </a:lvl1pPr>
          </a:lstStyle>
          <a:p>
            <a:pPr lvl="0"/>
            <a:r>
              <a:rPr lang="en-US" dirty="0"/>
              <a:t>Click to add Quote</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lstStyle/>
          <a:p>
            <a:fld id="{C506D844-928B-4334-9530-404CD7C81364}" type="datetime1">
              <a:rPr lang="en-US" smtClean="0"/>
              <a:t>8/28/2025</a:t>
            </a:fld>
            <a:endParaRPr lang="en-US" dirty="0"/>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8" name="Rectangle 7">
            <a:extLst>
              <a:ext uri="{FF2B5EF4-FFF2-40B4-BE49-F238E27FC236}">
                <a16:creationId xmlns:a16="http://schemas.microsoft.com/office/drawing/2014/main" id="{6EDB8923-0D4C-46A4-1BC9-B4AAB7ABEC11}"/>
              </a:ext>
            </a:extLst>
          </p:cNvPr>
          <p:cNvSpPr/>
          <p:nvPr userDrawn="1"/>
        </p:nvSpPr>
        <p:spPr>
          <a:xfrm>
            <a:off x="337457" y="4775289"/>
            <a:ext cx="11517086" cy="173164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2BA5BE4-3999-E20A-4360-E5F71C4A185E}"/>
              </a:ext>
            </a:extLst>
          </p:cNvPr>
          <p:cNvSpPr/>
          <p:nvPr userDrawn="1"/>
        </p:nvSpPr>
        <p:spPr>
          <a:xfrm>
            <a:off x="337457" y="351066"/>
            <a:ext cx="11517086" cy="4256794"/>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814276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Quote 3">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986891" y="5669280"/>
            <a:ext cx="8805672" cy="466344"/>
          </a:xfrm>
        </p:spPr>
        <p:txBody>
          <a:bodyPr anchor="ctr">
            <a:normAutofit/>
          </a:bodyPr>
          <a:lstStyle>
            <a:lvl1pPr>
              <a:lnSpc>
                <a:spcPct val="120000"/>
              </a:lnSpc>
              <a:defRPr sz="2200">
                <a:solidFill>
                  <a:schemeClr val="tx1"/>
                </a:solidFill>
                <a:latin typeface="+mn-lt"/>
              </a:defRPr>
            </a:lvl1pPr>
          </a:lstStyle>
          <a:p>
            <a:r>
              <a:rPr lang="en-US" dirty="0"/>
              <a:t>Quote Author</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809498" y="1097280"/>
            <a:ext cx="9198864" cy="3328416"/>
          </a:xfrm>
        </p:spPr>
        <p:txBody>
          <a:bodyPr anchor="ctr">
            <a:normAutofit/>
          </a:bodyPr>
          <a:lstStyle>
            <a:lvl1pPr marL="164592" indent="-164592">
              <a:lnSpc>
                <a:spcPct val="100000"/>
              </a:lnSpc>
              <a:spcBef>
                <a:spcPts val="0"/>
              </a:spcBef>
              <a:buNone/>
              <a:defRPr sz="4200">
                <a:latin typeface="+mj-lt"/>
              </a:defRPr>
            </a:lvl1pPr>
          </a:lstStyle>
          <a:p>
            <a:pPr lvl="0"/>
            <a:r>
              <a:rPr lang="en-US" dirty="0"/>
              <a:t>Click to add Quote</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lstStyle/>
          <a:p>
            <a:fld id="{228E703B-AD10-45EB-9C69-399306B4449A}" type="datetime1">
              <a:rPr lang="en-US" smtClean="0"/>
              <a:t>8/28/2025</a:t>
            </a:fld>
            <a:endParaRPr lang="en-US" dirty="0"/>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6" name="Rectangle 5">
            <a:extLst>
              <a:ext uri="{FF2B5EF4-FFF2-40B4-BE49-F238E27FC236}">
                <a16:creationId xmlns:a16="http://schemas.microsoft.com/office/drawing/2014/main" id="{5AEBA90C-6E3D-2EA7-0292-1F928A070042}"/>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5957833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4D17117-BBA9-4972-76C2-EAFE70BD1CDA}"/>
              </a:ext>
            </a:extLst>
          </p:cNvPr>
          <p:cNvSpPr>
            <a:spLocks noGrp="1"/>
          </p:cNvSpPr>
          <p:nvPr>
            <p:ph type="title"/>
          </p:nvPr>
        </p:nvSpPr>
        <p:spPr>
          <a:xfrm>
            <a:off x="794656" y="842463"/>
            <a:ext cx="10616184" cy="1133856"/>
          </a:xfrm>
        </p:spPr>
        <p:txBody>
          <a:bodyPr/>
          <a:lstStyle>
            <a:lvl1pPr>
              <a:defRPr/>
            </a:lvl1pPr>
          </a:lstStyle>
          <a:p>
            <a:r>
              <a:rPr lang="en-US" dirty="0"/>
              <a:t>Click to edit Master title style</a:t>
            </a:r>
          </a:p>
        </p:txBody>
      </p:sp>
      <p:sp>
        <p:nvSpPr>
          <p:cNvPr id="4" name="Content Placeholder 3">
            <a:extLst>
              <a:ext uri="{FF2B5EF4-FFF2-40B4-BE49-F238E27FC236}">
                <a16:creationId xmlns:a16="http://schemas.microsoft.com/office/drawing/2014/main" id="{B1EC3D10-12BE-0828-A6FA-C33C4BFCD9C6}"/>
              </a:ext>
            </a:extLst>
          </p:cNvPr>
          <p:cNvSpPr>
            <a:spLocks noGrp="1"/>
          </p:cNvSpPr>
          <p:nvPr>
            <p:ph sz="quarter" idx="15"/>
          </p:nvPr>
        </p:nvSpPr>
        <p:spPr>
          <a:xfrm>
            <a:off x="795338" y="2217738"/>
            <a:ext cx="4872037"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CCA2E261-8EB7-B6E1-F84F-2C8AA00E012F}"/>
              </a:ext>
            </a:extLst>
          </p:cNvPr>
          <p:cNvSpPr>
            <a:spLocks noGrp="1"/>
          </p:cNvSpPr>
          <p:nvPr>
            <p:ph sz="quarter" idx="16"/>
          </p:nvPr>
        </p:nvSpPr>
        <p:spPr>
          <a:xfrm>
            <a:off x="6538803" y="2189669"/>
            <a:ext cx="4872037"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0C99F73C-A859-4554-A313-766C75404450}" type="datetime1">
              <a:rPr lang="en-US" smtClean="0"/>
              <a:t>8/28/2025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3" name="Rectangle 2">
            <a:extLst>
              <a:ext uri="{FF2B5EF4-FFF2-40B4-BE49-F238E27FC236}">
                <a16:creationId xmlns:a16="http://schemas.microsoft.com/office/drawing/2014/main" id="{3A4F54CE-D52E-B9AA-434C-FDF3F79B9698}"/>
              </a:ext>
            </a:extLst>
          </p:cNvPr>
          <p:cNvSpPr/>
          <p:nvPr userDrawn="1"/>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41660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CF980F-8A96-8628-DE09-B13E23F3D1A8}"/>
              </a:ext>
            </a:extLst>
          </p:cNvPr>
          <p:cNvSpPr>
            <a:spLocks noGrp="1"/>
          </p:cNvSpPr>
          <p:nvPr>
            <p:ph type="title"/>
          </p:nvPr>
        </p:nvSpPr>
        <p:spPr>
          <a:xfrm>
            <a:off x="794656" y="842464"/>
            <a:ext cx="10613572" cy="822960"/>
          </a:xfrm>
        </p:spPr>
        <p:txBody>
          <a:bodyPr/>
          <a:lstStyle>
            <a:lvl1pPr>
              <a:defRPr/>
            </a:lvl1pPr>
          </a:lstStyle>
          <a:p>
            <a:r>
              <a:rPr lang="en-US" dirty="0"/>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794656" y="1737360"/>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Content Placeholder 13">
            <a:extLst>
              <a:ext uri="{FF2B5EF4-FFF2-40B4-BE49-F238E27FC236}">
                <a16:creationId xmlns:a16="http://schemas.microsoft.com/office/drawing/2014/main" id="{752397E2-59D6-9B15-C816-A5E09CBA601E}"/>
              </a:ext>
            </a:extLst>
          </p:cNvPr>
          <p:cNvSpPr>
            <a:spLocks noGrp="1"/>
          </p:cNvSpPr>
          <p:nvPr>
            <p:ph sz="quarter" idx="15"/>
          </p:nvPr>
        </p:nvSpPr>
        <p:spPr>
          <a:xfrm>
            <a:off x="795338" y="2378075"/>
            <a:ext cx="5157787" cy="3636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251012" y="1737360"/>
            <a:ext cx="5157216"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Content Placeholder 13">
            <a:extLst>
              <a:ext uri="{FF2B5EF4-FFF2-40B4-BE49-F238E27FC236}">
                <a16:creationId xmlns:a16="http://schemas.microsoft.com/office/drawing/2014/main" id="{3E12D3BA-867F-1CF3-4F97-52D6461219E0}"/>
              </a:ext>
            </a:extLst>
          </p:cNvPr>
          <p:cNvSpPr>
            <a:spLocks noGrp="1"/>
          </p:cNvSpPr>
          <p:nvPr>
            <p:ph sz="quarter" idx="16"/>
          </p:nvPr>
        </p:nvSpPr>
        <p:spPr>
          <a:xfrm>
            <a:off x="6251012" y="2378075"/>
            <a:ext cx="5157216" cy="36369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BF64D68B-28A2-4855-B3C1-2440696AF665}" type="datetime1">
              <a:rPr lang="en-US" smtClean="0"/>
              <a:t>8/28/2025</a:t>
            </a:fld>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4" name="Rectangle 3">
            <a:extLst>
              <a:ext uri="{FF2B5EF4-FFF2-40B4-BE49-F238E27FC236}">
                <a16:creationId xmlns:a16="http://schemas.microsoft.com/office/drawing/2014/main" id="{CB55CCF7-A846-6AC9-BA7F-5289CB5E60BD}"/>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96484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DF42212-3064-51ED-5F30-52A0C7F61F16}"/>
              </a:ext>
            </a:extLst>
          </p:cNvPr>
          <p:cNvSpPr>
            <a:spLocks noGrp="1"/>
          </p:cNvSpPr>
          <p:nvPr>
            <p:ph type="title"/>
          </p:nvPr>
        </p:nvSpPr>
        <p:spPr>
          <a:xfrm>
            <a:off x="794656" y="842464"/>
            <a:ext cx="10613572" cy="1099457"/>
          </a:xfrm>
        </p:spPr>
        <p:txBody>
          <a:bodyPr/>
          <a:lstStyle>
            <a:lvl1pPr>
              <a:defRPr/>
            </a:lvl1pPr>
          </a:lstStyle>
          <a:p>
            <a:r>
              <a:rPr lang="en-US" dirty="0"/>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769DAC0D-566B-40F6-B3F6-72A0E1EDF8FC}" type="datetime1">
              <a:rPr lang="en-US" smtClean="0"/>
              <a:t>8/28/2025</a:t>
            </a:fld>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2" name="Rectangle 1">
            <a:extLst>
              <a:ext uri="{FF2B5EF4-FFF2-40B4-BE49-F238E27FC236}">
                <a16:creationId xmlns:a16="http://schemas.microsoft.com/office/drawing/2014/main" id="{889C737F-7905-466F-C06F-F52007DA2F3F}"/>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4651756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34F2907-BCBA-412E-9539-603ECFD8F450}" type="datetime1">
              <a:rPr lang="en-US" smtClean="0"/>
              <a:t>8/28/2025</a:t>
            </a:fld>
            <a:endParaRPr lang="en-US" dirty="0"/>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6" name="Rectangle 5">
            <a:extLst>
              <a:ext uri="{FF2B5EF4-FFF2-40B4-BE49-F238E27FC236}">
                <a16:creationId xmlns:a16="http://schemas.microsoft.com/office/drawing/2014/main" id="{8A90F8C8-2D2A-CF06-5953-711CD27DB9BD}"/>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1627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Picture 4">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4DA87C-26CA-F62F-296C-4D55C078EB06}"/>
              </a:ext>
            </a:extLst>
          </p:cNvPr>
          <p:cNvSpPr>
            <a:spLocks noGrp="1"/>
          </p:cNvSpPr>
          <p:nvPr>
            <p:ph type="title"/>
          </p:nvPr>
        </p:nvSpPr>
        <p:spPr>
          <a:xfrm>
            <a:off x="680960" y="4952600"/>
            <a:ext cx="10835640" cy="786385"/>
          </a:xfrm>
        </p:spPr>
        <p:txBody>
          <a:bodyPr anchor="b"/>
          <a:lstStyle/>
          <a:p>
            <a:r>
              <a:rPr lang="en-US" dirty="0"/>
              <a:t>Click to edit Master title style</a:t>
            </a:r>
          </a:p>
        </p:txBody>
      </p:sp>
      <p:sp>
        <p:nvSpPr>
          <p:cNvPr id="12" name="Subtitle 2">
            <a:extLst>
              <a:ext uri="{FF2B5EF4-FFF2-40B4-BE49-F238E27FC236}">
                <a16:creationId xmlns:a16="http://schemas.microsoft.com/office/drawing/2014/main" id="{384394C4-6C3C-55A5-F559-609ED8D6D38D}"/>
              </a:ext>
            </a:extLst>
          </p:cNvPr>
          <p:cNvSpPr>
            <a:spLocks noGrp="1"/>
          </p:cNvSpPr>
          <p:nvPr>
            <p:ph type="subTitle" idx="1"/>
          </p:nvPr>
        </p:nvSpPr>
        <p:spPr>
          <a:xfrm>
            <a:off x="675400" y="5738982"/>
            <a:ext cx="10835640" cy="484633"/>
          </a:xfrm>
        </p:spPr>
        <p:txBody>
          <a:bodyPr vert="horz" lIns="91440" tIns="45720" rIns="91440" bIns="45720" rtlCol="0">
            <a:normAutofit/>
          </a:bodyPr>
          <a:lstStyle>
            <a:lvl1pPr marL="0" indent="0">
              <a:buNone/>
              <a:defRPr lang="en-US" sz="1800" dirty="0"/>
            </a:lvl1pPr>
          </a:lstStyle>
          <a:p>
            <a:pPr lvl="0"/>
            <a:r>
              <a:rPr lang="en-US" dirty="0"/>
              <a:t>Click to edit Master subtitle style</a:t>
            </a:r>
          </a:p>
        </p:txBody>
      </p:sp>
      <p:sp>
        <p:nvSpPr>
          <p:cNvPr id="15" name="Picture Placeholder 10">
            <a:extLst>
              <a:ext uri="{FF2B5EF4-FFF2-40B4-BE49-F238E27FC236}">
                <a16:creationId xmlns:a16="http://schemas.microsoft.com/office/drawing/2014/main" id="{845630E0-3E81-3871-9E2F-2BE123E89866}"/>
              </a:ext>
            </a:extLst>
          </p:cNvPr>
          <p:cNvSpPr>
            <a:spLocks noGrp="1"/>
          </p:cNvSpPr>
          <p:nvPr>
            <p:ph type="pic" sz="quarter" idx="17" hasCustomPrompt="1"/>
          </p:nvPr>
        </p:nvSpPr>
        <p:spPr>
          <a:xfrm>
            <a:off x="348996" y="359053"/>
            <a:ext cx="11494008" cy="4206240"/>
          </a:xfrm>
          <a:blipFill dpi="0" rotWithShape="1">
            <a:blip r:embed="rId2">
              <a:alphaModFix amt="50000"/>
              <a:extLst>
                <a:ext uri="{28A0092B-C50C-407E-A947-70E740481C1C}">
                  <a14:useLocalDpi xmlns:a14="http://schemas.microsoft.com/office/drawing/2010/main" val="0"/>
                </a:ext>
              </a:extLst>
            </a:blip>
            <a:srcRect/>
            <a:stretch>
              <a:fillRect/>
            </a:stretch>
          </a:blipFill>
          <a:ln w="19050">
            <a:noFill/>
            <a:miter lim="800000"/>
          </a:ln>
        </p:spPr>
        <p:txBody>
          <a:bodyPr/>
          <a:lstStyle>
            <a:lvl1pPr marL="0" indent="0">
              <a:buNone/>
              <a:defRPr/>
            </a:lvl1pPr>
          </a:lstStyle>
          <a:p>
            <a:r>
              <a:rPr lang="en-US" dirty="0"/>
              <a:t> </a:t>
            </a:r>
          </a:p>
        </p:txBody>
      </p:sp>
      <p:sp>
        <p:nvSpPr>
          <p:cNvPr id="5" name="Rectangle 4">
            <a:extLst>
              <a:ext uri="{FF2B5EF4-FFF2-40B4-BE49-F238E27FC236}">
                <a16:creationId xmlns:a16="http://schemas.microsoft.com/office/drawing/2014/main" id="{438E56F3-BB18-A73F-CD14-AABE06437C3B}"/>
              </a:ext>
            </a:extLst>
          </p:cNvPr>
          <p:cNvSpPr/>
          <p:nvPr userDrawn="1"/>
        </p:nvSpPr>
        <p:spPr>
          <a:xfrm>
            <a:off x="337457" y="4718958"/>
            <a:ext cx="11517086" cy="178797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845D6E84-74A7-91C9-E1B6-41ED8C509278}"/>
              </a:ext>
            </a:extLst>
          </p:cNvPr>
          <p:cNvSpPr/>
          <p:nvPr userDrawn="1"/>
        </p:nvSpPr>
        <p:spPr>
          <a:xfrm>
            <a:off x="337457" y="345676"/>
            <a:ext cx="11517086" cy="4224528"/>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ate Placeholder 8">
            <a:extLst>
              <a:ext uri="{FF2B5EF4-FFF2-40B4-BE49-F238E27FC236}">
                <a16:creationId xmlns:a16="http://schemas.microsoft.com/office/drawing/2014/main" id="{CF5C3FE8-0DDB-A431-4FEB-7A68056C262F}"/>
              </a:ext>
            </a:extLst>
          </p:cNvPr>
          <p:cNvSpPr>
            <a:spLocks noGrp="1"/>
          </p:cNvSpPr>
          <p:nvPr>
            <p:ph type="dt" sz="half" idx="18"/>
          </p:nvPr>
        </p:nvSpPr>
        <p:spPr/>
        <p:txBody>
          <a:bodyPr/>
          <a:lstStyle/>
          <a:p>
            <a:fld id="{CA325475-EA0F-49B2-A586-CC0D8CB91667}" type="datetime1">
              <a:rPr lang="en-US" smtClean="0"/>
              <a:pPr/>
              <a:t>8/28/2025</a:t>
            </a:fld>
            <a:endParaRPr lang="en-US" dirty="0"/>
          </a:p>
        </p:txBody>
      </p:sp>
      <p:sp>
        <p:nvSpPr>
          <p:cNvPr id="10" name="Footer Placeholder 9">
            <a:extLst>
              <a:ext uri="{FF2B5EF4-FFF2-40B4-BE49-F238E27FC236}">
                <a16:creationId xmlns:a16="http://schemas.microsoft.com/office/drawing/2014/main" id="{274D131E-594B-1FB1-8E49-0B78695F0A87}"/>
              </a:ext>
            </a:extLst>
          </p:cNvPr>
          <p:cNvSpPr>
            <a:spLocks noGrp="1"/>
          </p:cNvSpPr>
          <p:nvPr>
            <p:ph type="ftr" sz="quarter" idx="19"/>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D24C9504-D631-2C97-8DB1-12F8201AAF49}"/>
              </a:ext>
            </a:extLst>
          </p:cNvPr>
          <p:cNvSpPr>
            <a:spLocks noGrp="1"/>
          </p:cNvSpPr>
          <p:nvPr>
            <p:ph type="sldNum" sz="quarter" idx="20"/>
          </p:nvPr>
        </p:nvSpPr>
        <p:spPr/>
        <p:txBody>
          <a:body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89240596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795527" y="841248"/>
            <a:ext cx="3614111" cy="1757505"/>
          </a:xfrm>
        </p:spPr>
        <p:txBody>
          <a:bodyPr anchor="t">
            <a:normAutofit/>
          </a:bodyPr>
          <a:lstStyle>
            <a:lvl1pPr>
              <a:defRPr sz="2800"/>
            </a:lvl1pPr>
          </a:lstStyle>
          <a:p>
            <a:r>
              <a:rPr lang="en-US" dirty="0"/>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795528" y="2794000"/>
            <a:ext cx="3614112" cy="3237592"/>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4937736" y="826408"/>
            <a:ext cx="6440258" cy="5205184"/>
          </a:xfrm>
        </p:spPr>
        <p:txBody>
          <a:bodyPr>
            <a:normAutofit/>
          </a:bodyPr>
          <a:lstStyle>
            <a:lvl1pPr>
              <a:defRPr sz="1400"/>
            </a:lvl1pPr>
            <a:lvl2pPr>
              <a:defRPr sz="1400"/>
            </a:lvl2pPr>
            <a:lvl3pPr>
              <a:defRPr sz="14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5DC6EE26-0A88-4974-AF99-F8A1B22A826A}" type="datetime1">
              <a:rPr lang="en-US" smtClean="0"/>
              <a:t>8/28/2025</a:t>
            </a:fld>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8" name="Rectangle 7">
            <a:extLst>
              <a:ext uri="{FF2B5EF4-FFF2-40B4-BE49-F238E27FC236}">
                <a16:creationId xmlns:a16="http://schemas.microsoft.com/office/drawing/2014/main" id="{5DAB5266-1EFE-EBA4-DA76-9931733DF23D}"/>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89725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795528" y="841248"/>
            <a:ext cx="3595634" cy="2212313"/>
          </a:xfrm>
        </p:spPr>
        <p:txBody>
          <a:bodyPr anchor="t">
            <a:normAutofit/>
          </a:bodyPr>
          <a:lstStyle>
            <a:lvl1pPr>
              <a:defRPr sz="2800"/>
            </a:lvl1pPr>
          </a:lstStyle>
          <a:p>
            <a:r>
              <a:rPr lang="en-US" dirty="0"/>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816059" y="3072019"/>
            <a:ext cx="3585586" cy="2951084"/>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10">
            <a:extLst>
              <a:ext uri="{FF2B5EF4-FFF2-40B4-BE49-F238E27FC236}">
                <a16:creationId xmlns:a16="http://schemas.microsoft.com/office/drawing/2014/main" id="{45E786F4-7682-486A-34C1-04BEC2E2FC43}"/>
              </a:ext>
            </a:extLst>
          </p:cNvPr>
          <p:cNvSpPr>
            <a:spLocks noGrp="1"/>
          </p:cNvSpPr>
          <p:nvPr>
            <p:ph type="pic" sz="quarter" idx="17" hasCustomPrompt="1"/>
          </p:nvPr>
        </p:nvSpPr>
        <p:spPr>
          <a:xfrm>
            <a:off x="5027693" y="351064"/>
            <a:ext cx="6826850" cy="6155870"/>
          </a:xfrm>
          <a:blipFill dpi="0" rotWithShape="1">
            <a:blip r:embed="rId2">
              <a:alphaModFix amt="50000"/>
              <a:extLst>
                <a:ext uri="{28A0092B-C50C-407E-A947-70E740481C1C}">
                  <a14:useLocalDpi xmlns:a14="http://schemas.microsoft.com/office/drawing/2010/main" val="0"/>
                </a:ext>
              </a:extLst>
            </a:blip>
            <a:srcRect/>
            <a:stretch>
              <a:fillRect/>
            </a:stretch>
          </a:blipFill>
          <a:ln w="19050">
            <a:noFill/>
            <a:miter lim="800000"/>
          </a:ln>
        </p:spPr>
        <p:txBody>
          <a:bodyPr/>
          <a:lstStyle>
            <a:lvl1pPr marL="0" indent="0">
              <a:buNone/>
              <a:defRPr/>
            </a:lvl1pPr>
          </a:lstStyle>
          <a:p>
            <a:r>
              <a:rPr lang="en-US" dirty="0"/>
              <a:t> </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B9CEA849-C5D8-4949-916D-70A31634CC93}" type="datetime1">
              <a:rPr lang="en-US" smtClean="0"/>
              <a:t>8/28/2025</a:t>
            </a:fld>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8" name="Rectangle 7">
            <a:extLst>
              <a:ext uri="{FF2B5EF4-FFF2-40B4-BE49-F238E27FC236}">
                <a16:creationId xmlns:a16="http://schemas.microsoft.com/office/drawing/2014/main" id="{C8B15393-78B7-1299-9758-CF580DF4FE4C}"/>
              </a:ext>
            </a:extLst>
          </p:cNvPr>
          <p:cNvSpPr/>
          <p:nvPr/>
        </p:nvSpPr>
        <p:spPr>
          <a:xfrm>
            <a:off x="337457" y="351065"/>
            <a:ext cx="4539531"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9018359C-9A26-486B-945E-75252E555425}"/>
              </a:ext>
            </a:extLst>
          </p:cNvPr>
          <p:cNvSpPr/>
          <p:nvPr userDrawn="1"/>
        </p:nvSpPr>
        <p:spPr>
          <a:xfrm>
            <a:off x="5032196" y="351063"/>
            <a:ext cx="6826850"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296674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nclusi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64464" y="731520"/>
            <a:ext cx="10863072" cy="1901952"/>
          </a:xfrm>
        </p:spPr>
        <p:txBody>
          <a:bodyPr anchor="ctr" anchorCtr="0">
            <a:normAutofit/>
          </a:bodyPr>
          <a:lstStyle>
            <a:lvl1pPr>
              <a:defRPr sz="4800"/>
            </a:lvl1pPr>
          </a:lstStyle>
          <a:p>
            <a:r>
              <a:rPr lang="en-US" dirty="0"/>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667512" y="3465576"/>
            <a:ext cx="10863072" cy="2743200"/>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B1E6060-C53E-4F28-8D83-0C4FB26C4A3F}" type="datetime1">
              <a:rPr lang="en-US" smtClean="0"/>
              <a:t>8/28/2025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sp>
        <p:nvSpPr>
          <p:cNvPr id="3" name="Rectangle 2">
            <a:extLst>
              <a:ext uri="{FF2B5EF4-FFF2-40B4-BE49-F238E27FC236}">
                <a16:creationId xmlns:a16="http://schemas.microsoft.com/office/drawing/2014/main" id="{7218B384-4BC1-E524-57EF-0774C70BAF79}"/>
              </a:ext>
            </a:extLst>
          </p:cNvPr>
          <p:cNvSpPr/>
          <p:nvPr userDrawn="1"/>
        </p:nvSpPr>
        <p:spPr>
          <a:xfrm>
            <a:off x="337457" y="3159582"/>
            <a:ext cx="11517086" cy="3347354"/>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4B1C7440-F236-F77D-9637-983809E9B84B}"/>
              </a:ext>
            </a:extLst>
          </p:cNvPr>
          <p:cNvSpPr/>
          <p:nvPr userDrawn="1"/>
        </p:nvSpPr>
        <p:spPr>
          <a:xfrm>
            <a:off x="337457" y="351065"/>
            <a:ext cx="11517086" cy="2645229"/>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2191936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Conclusion 2">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67512" y="1627318"/>
            <a:ext cx="8430767" cy="1828800"/>
          </a:xfrm>
        </p:spPr>
        <p:txBody>
          <a:bodyPr anchor="b" anchorCtr="0">
            <a:noAutofit/>
          </a:bodyPr>
          <a:lstStyle>
            <a:lvl1pPr>
              <a:defRPr sz="6000"/>
            </a:lvl1pPr>
          </a:lstStyle>
          <a:p>
            <a:r>
              <a:rPr lang="en-US" dirty="0"/>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667512" y="3622674"/>
            <a:ext cx="8430639" cy="1608008"/>
          </a:xfrm>
        </p:spPr>
        <p:txBody>
          <a:bodyPr>
            <a:normAutofit/>
          </a:bodyPr>
          <a:lstStyle>
            <a:lvl1pPr marL="0" indent="0">
              <a:buNone/>
              <a:defRPr sz="14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1D3D1E3E-5DD4-4BAD-A138-1254BF94C224}" type="datetime1">
              <a:rPr lang="en-US" smtClean="0"/>
              <a:t>8/28/2025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sp>
        <p:nvSpPr>
          <p:cNvPr id="3" name="Rectangle 2">
            <a:extLst>
              <a:ext uri="{FF2B5EF4-FFF2-40B4-BE49-F238E27FC236}">
                <a16:creationId xmlns:a16="http://schemas.microsoft.com/office/drawing/2014/main" id="{2AE7AAF8-1CC5-AC91-1BB2-212E591F7ADC}"/>
              </a:ext>
            </a:extLst>
          </p:cNvPr>
          <p:cNvSpPr/>
          <p:nvPr userDrawn="1"/>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391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E1799C1-C337-0DE1-3234-4D0362D02774}"/>
              </a:ext>
            </a:extLst>
          </p:cNvPr>
          <p:cNvSpPr>
            <a:spLocks noGrp="1"/>
          </p:cNvSpPr>
          <p:nvPr>
            <p:ph type="title"/>
          </p:nvPr>
        </p:nvSpPr>
        <p:spPr>
          <a:xfrm>
            <a:off x="793236" y="837735"/>
            <a:ext cx="10643616" cy="3346704"/>
          </a:xfrm>
        </p:spPr>
        <p:txBody>
          <a:bodyPr>
            <a:normAutofit/>
          </a:bodyPr>
          <a:lstStyle>
            <a:lvl1pPr>
              <a:defRPr sz="7000"/>
            </a:lvl1pPr>
          </a:lstStyle>
          <a:p>
            <a:r>
              <a:rPr lang="en-US"/>
              <a:t>Click to edit Master title style</a:t>
            </a:r>
          </a:p>
        </p:txBody>
      </p:sp>
      <p:sp>
        <p:nvSpPr>
          <p:cNvPr id="12" name="Subtitle 2">
            <a:extLst>
              <a:ext uri="{FF2B5EF4-FFF2-40B4-BE49-F238E27FC236}">
                <a16:creationId xmlns:a16="http://schemas.microsoft.com/office/drawing/2014/main" id="{9E4A3D71-157A-047C-16D0-5D3FDA49C24B}"/>
              </a:ext>
            </a:extLst>
          </p:cNvPr>
          <p:cNvSpPr>
            <a:spLocks noGrp="1"/>
          </p:cNvSpPr>
          <p:nvPr>
            <p:ph type="subTitle" idx="1"/>
          </p:nvPr>
        </p:nvSpPr>
        <p:spPr>
          <a:xfrm>
            <a:off x="795528" y="4824760"/>
            <a:ext cx="10641324" cy="1194128"/>
          </a:xfrm>
        </p:spPr>
        <p:txBody>
          <a:bodyPr vert="horz" lIns="91440" tIns="45720" rIns="91440" bIns="45720" rtlCol="0" anchor="b">
            <a:normAutofit/>
          </a:bodyPr>
          <a:lstStyle>
            <a:lvl1pPr marL="0" indent="0">
              <a:buNone/>
              <a:defRPr lang="en-US" sz="2200" dirty="0"/>
            </a:lvl1pPr>
          </a:lstStyle>
          <a:p>
            <a:pPr lvl="0"/>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B7D9461-0F61-4002-8F2D-B7697A0E13FF}" type="datetime1">
              <a:rPr lang="en-US" smtClean="0"/>
              <a:t>8/28/2025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7" name="Rectangle 6">
            <a:extLst>
              <a:ext uri="{FF2B5EF4-FFF2-40B4-BE49-F238E27FC236}">
                <a16:creationId xmlns:a16="http://schemas.microsoft.com/office/drawing/2014/main" id="{EE6B6C7B-69BC-0D3D-1E9A-DD81FCE5A234}"/>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7950536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accent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3B7DDF3-035D-63C7-AB51-6046391B6250}"/>
              </a:ext>
            </a:extLst>
          </p:cNvPr>
          <p:cNvSpPr>
            <a:spLocks noGrp="1"/>
          </p:cNvSpPr>
          <p:nvPr>
            <p:ph type="title"/>
          </p:nvPr>
        </p:nvSpPr>
        <p:spPr>
          <a:xfrm>
            <a:off x="793235" y="840285"/>
            <a:ext cx="10643616" cy="3593592"/>
          </a:xfrm>
        </p:spPr>
        <p:txBody>
          <a:bodyPr anchor="b">
            <a:normAutofit/>
          </a:bodyPr>
          <a:lstStyle>
            <a:lvl1pPr>
              <a:defRPr sz="7200"/>
            </a:lvl1pPr>
          </a:lstStyle>
          <a:p>
            <a:r>
              <a:rPr lang="en-US"/>
              <a:t>Click to edit Master title style</a:t>
            </a:r>
          </a:p>
        </p:txBody>
      </p:sp>
      <p:sp>
        <p:nvSpPr>
          <p:cNvPr id="15" name="Subtitle 2">
            <a:extLst>
              <a:ext uri="{FF2B5EF4-FFF2-40B4-BE49-F238E27FC236}">
                <a16:creationId xmlns:a16="http://schemas.microsoft.com/office/drawing/2014/main" id="{7D73ECB8-129C-F6DD-9829-B61FF23C403C}"/>
              </a:ext>
            </a:extLst>
          </p:cNvPr>
          <p:cNvSpPr>
            <a:spLocks noGrp="1"/>
          </p:cNvSpPr>
          <p:nvPr>
            <p:ph type="subTitle" idx="1"/>
          </p:nvPr>
        </p:nvSpPr>
        <p:spPr>
          <a:xfrm>
            <a:off x="795528" y="4598850"/>
            <a:ext cx="10641323" cy="1033272"/>
          </a:xfrm>
        </p:spPr>
        <p:txBody>
          <a:bodyPr vert="horz" lIns="91440" tIns="45720" rIns="91440" bIns="45720" rtlCol="0">
            <a:normAutofit/>
          </a:bodyPr>
          <a:lstStyle>
            <a:lvl1pPr marL="0" indent="0">
              <a:buNone/>
              <a:defRPr lang="en-US" sz="2000" dirty="0"/>
            </a:lvl1pPr>
          </a:lstStyle>
          <a:p>
            <a:pPr lvl="0"/>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D6CC53FF-A9D2-44F7-87E7-301150AC66D6}" type="datetime1">
              <a:rPr lang="en-US" smtClean="0"/>
              <a:t>8/28/2025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7" name="Rectangle 6">
            <a:extLst>
              <a:ext uri="{FF2B5EF4-FFF2-40B4-BE49-F238E27FC236}">
                <a16:creationId xmlns:a16="http://schemas.microsoft.com/office/drawing/2014/main" id="{34B6D5D4-CEEE-3117-A84B-7DE80FC18AFC}"/>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02884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981200" y="1566152"/>
            <a:ext cx="8229600" cy="2373303"/>
          </a:xfrm>
        </p:spPr>
        <p:txBody>
          <a:bodyPr anchor="b">
            <a:normAutofit/>
          </a:bodyPr>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4039647"/>
            <a:ext cx="7588155" cy="1033272"/>
          </a:xfrm>
        </p:spPr>
        <p:txBody>
          <a:bodyPr>
            <a:norm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508C173C-F4FB-4840-9C6C-8C62F68E21A9}" type="datetime1">
              <a:rPr lang="en-US" smtClean="0"/>
              <a:t>8/28/2025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7" name="Rectangle 6">
            <a:extLst>
              <a:ext uri="{FF2B5EF4-FFF2-40B4-BE49-F238E27FC236}">
                <a16:creationId xmlns:a16="http://schemas.microsoft.com/office/drawing/2014/main" id="{DDBE0B21-7B6E-C2E6-781E-44A2E68E10E4}"/>
              </a:ext>
            </a:extLst>
          </p:cNvPr>
          <p:cNvSpPr/>
          <p:nvPr/>
        </p:nvSpPr>
        <p:spPr>
          <a:xfrm>
            <a:off x="337457" y="351065"/>
            <a:ext cx="11517086" cy="6155871"/>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6617355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F58B209-D8FD-6B51-310A-96AE33AC1B63}"/>
              </a:ext>
            </a:extLst>
          </p:cNvPr>
          <p:cNvSpPr/>
          <p:nvPr/>
        </p:nvSpPr>
        <p:spPr>
          <a:xfrm>
            <a:off x="1121981" y="874987"/>
            <a:ext cx="9941944" cy="510802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5A31BBC1-8687-45A9-B22B-F61D547A780C}" type="datetime1">
              <a:rPr lang="en-US" smtClean="0"/>
              <a:t>8/28/2025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2" name="Title 1">
            <a:extLst>
              <a:ext uri="{FF2B5EF4-FFF2-40B4-BE49-F238E27FC236}">
                <a16:creationId xmlns:a16="http://schemas.microsoft.com/office/drawing/2014/main" id="{5FB1752B-CF4C-EEF0-36CC-58B27E1CB9EF}"/>
              </a:ext>
            </a:extLst>
          </p:cNvPr>
          <p:cNvSpPr>
            <a:spLocks noGrp="1"/>
          </p:cNvSpPr>
          <p:nvPr>
            <p:ph type="title"/>
          </p:nvPr>
        </p:nvSpPr>
        <p:spPr>
          <a:xfrm>
            <a:off x="1474076" y="1359775"/>
            <a:ext cx="7909560" cy="4334256"/>
          </a:xfrm>
        </p:spPr>
        <p:txBody>
          <a:bodyPr anchor="b">
            <a:normAutofit/>
          </a:bodyPr>
          <a:lstStyle>
            <a:lvl1pPr>
              <a:defRPr sz="6200"/>
            </a:lvl1pPr>
          </a:lstStyle>
          <a:p>
            <a:r>
              <a:rPr lang="en-US"/>
              <a:t>Click to edit Master title style</a:t>
            </a:r>
          </a:p>
        </p:txBody>
      </p:sp>
    </p:spTree>
    <p:extLst>
      <p:ext uri="{BB962C8B-B14F-4D97-AF65-F5344CB8AC3E}">
        <p14:creationId xmlns:p14="http://schemas.microsoft.com/office/powerpoint/2010/main" val="15504767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612647" y="6498770"/>
            <a:ext cx="3494314" cy="359229"/>
          </a:xfrm>
          <a:prstGeom prst="rect">
            <a:avLst/>
          </a:prstGeom>
        </p:spPr>
        <p:txBody>
          <a:bodyPr vert="horz" lIns="91440" tIns="45720" rIns="91440" bIns="45720" rtlCol="0" anchor="ctr"/>
          <a:lstStyle>
            <a:lvl1pPr algn="l" rtl="0">
              <a:defRPr sz="900">
                <a:solidFill>
                  <a:schemeClr val="tx1"/>
                </a:solidFill>
              </a:defRPr>
            </a:lvl1pPr>
          </a:lstStyle>
          <a:p>
            <a:fld id="{CA325475-EA0F-49B2-A586-CC0D8CB91667}" type="datetime1">
              <a:rPr lang="en-US" smtClean="0"/>
              <a:pPr/>
              <a:t>8/28/2025</a:t>
            </a:fld>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117045" y="6498770"/>
            <a:ext cx="2759743" cy="359229"/>
          </a:xfrm>
          <a:prstGeom prst="rect">
            <a:avLst/>
          </a:prstGeom>
        </p:spPr>
        <p:txBody>
          <a:bodyPr vert="horz" lIns="91440" tIns="45720" rIns="91440" bIns="45720" rtlCol="0" anchor="ctr"/>
          <a:lstStyle>
            <a:lvl1pPr algn="r" rtl="0">
              <a:defRPr sz="900">
                <a:solidFill>
                  <a:schemeClr val="tx1"/>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0890446" y="6498770"/>
            <a:ext cx="379443" cy="359229"/>
          </a:xfrm>
          <a:prstGeom prst="rect">
            <a:avLst/>
          </a:prstGeom>
        </p:spPr>
        <p:txBody>
          <a:bodyPr vert="horz" lIns="91440" tIns="45720" rIns="91440" bIns="45720" rtlCol="0" anchor="ctr"/>
          <a:lstStyle>
            <a:lvl1pPr algn="r" rtl="0">
              <a:defRPr sz="900">
                <a:solidFill>
                  <a:schemeClr val="tx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653883509"/>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Lst>
  <p:hf sldNum="0" hdr="0" ftr="0" dt="0"/>
  <p:txStyles>
    <p:titleStyle>
      <a:lvl1pPr algn="l" defTabSz="914400" rtl="0" eaLnBrk="1" latinLnBrk="0" hangingPunct="1">
        <a:lnSpc>
          <a:spcPct val="80000"/>
        </a:lnSpc>
        <a:spcBef>
          <a:spcPct val="0"/>
        </a:spcBef>
        <a:buNone/>
        <a:defRPr sz="4000" b="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1400" kern="1200">
          <a:solidFill>
            <a:schemeClr val="tx1"/>
          </a:solidFill>
          <a:latin typeface="+mn-lt"/>
          <a:ea typeface="+mn-ea"/>
          <a:cs typeface="+mn-cs"/>
        </a:defRPr>
      </a:lvl1pPr>
      <a:lvl2pPr marL="457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B8784-90A1-DEAF-F011-CA83B05C15A7}"/>
              </a:ext>
            </a:extLst>
          </p:cNvPr>
          <p:cNvSpPr>
            <a:spLocks noGrp="1"/>
          </p:cNvSpPr>
          <p:nvPr>
            <p:ph type="ctrTitle"/>
          </p:nvPr>
        </p:nvSpPr>
        <p:spPr>
          <a:xfrm>
            <a:off x="819301" y="840278"/>
            <a:ext cx="4337407" cy="3739896"/>
          </a:xfrm>
        </p:spPr>
        <p:txBody>
          <a:bodyPr anchor="t">
            <a:normAutofit/>
          </a:bodyPr>
          <a:lstStyle/>
          <a:p>
            <a:r>
              <a:rPr lang="en-US" sz="4800"/>
              <a:t>Taller Final: Predicción y Clasificación en la Industria Azucarera</a:t>
            </a:r>
          </a:p>
        </p:txBody>
      </p:sp>
      <p:sp>
        <p:nvSpPr>
          <p:cNvPr id="3" name="Subtitle 2">
            <a:extLst>
              <a:ext uri="{FF2B5EF4-FFF2-40B4-BE49-F238E27FC236}">
                <a16:creationId xmlns:a16="http://schemas.microsoft.com/office/drawing/2014/main" id="{D627A0B9-0326-9A63-A5D2-F75E7D63A881}"/>
              </a:ext>
            </a:extLst>
          </p:cNvPr>
          <p:cNvSpPr>
            <a:spLocks noGrp="1"/>
          </p:cNvSpPr>
          <p:nvPr>
            <p:ph type="subTitle" idx="1"/>
          </p:nvPr>
        </p:nvSpPr>
        <p:spPr>
          <a:xfrm>
            <a:off x="822452" y="4668118"/>
            <a:ext cx="4334256" cy="1380744"/>
          </a:xfrm>
        </p:spPr>
        <p:txBody>
          <a:bodyPr anchor="b">
            <a:normAutofit/>
          </a:bodyPr>
          <a:lstStyle/>
          <a:p>
            <a:r>
              <a:rPr lang="en-US"/>
              <a:t>Análisis avanzado para optimizar producción de azúcar</a:t>
            </a:r>
          </a:p>
        </p:txBody>
      </p:sp>
      <p:pic>
        <p:nvPicPr>
          <p:cNvPr id="5" name="Picture Placeholder 4" descr="A cornfield during sunrise">
            <a:extLst>
              <a:ext uri="{FF2B5EF4-FFF2-40B4-BE49-F238E27FC236}">
                <a16:creationId xmlns:a16="http://schemas.microsoft.com/office/drawing/2014/main" id="{79CB0F00-7155-402E-B1EC-6CDC07312372}"/>
              </a:ext>
            </a:extLst>
          </p:cNvPr>
          <p:cNvPicPr>
            <a:picLocks noGrp="1" noChangeAspect="1"/>
          </p:cNvPicPr>
          <p:nvPr>
            <p:ph type="pic" sz="quarter" idx="18"/>
          </p:nvPr>
        </p:nvPicPr>
        <p:blipFill>
          <a:blip r:embed="rId3"/>
          <a:srcRect l="16874" r="16874" b="1"/>
          <a:stretch>
            <a:fillRect/>
          </a:stretch>
        </p:blipFill>
        <p:spPr>
          <a:xfrm>
            <a:off x="5752063" y="361188"/>
            <a:ext cx="6089904" cy="6135624"/>
          </a:xfrm>
          <a:prstGeom prst="rect">
            <a:avLst/>
          </a:prstGeom>
          <a:noFill/>
          <a:ln w="19050">
            <a:noFill/>
            <a:miter lim="800000"/>
          </a:ln>
        </p:spPr>
      </p:pic>
    </p:spTree>
    <p:extLst>
      <p:ext uri="{BB962C8B-B14F-4D97-AF65-F5344CB8AC3E}">
        <p14:creationId xmlns:p14="http://schemas.microsoft.com/office/powerpoint/2010/main" val="355368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A67B-2E58-8E6B-CB3A-474CB22318C8}"/>
              </a:ext>
            </a:extLst>
          </p:cNvPr>
          <p:cNvSpPr>
            <a:spLocks noGrp="1"/>
          </p:cNvSpPr>
          <p:nvPr>
            <p:ph type="title"/>
          </p:nvPr>
        </p:nvSpPr>
        <p:spPr>
          <a:xfrm>
            <a:off x="1474076" y="1359775"/>
            <a:ext cx="7909560" cy="4334256"/>
          </a:xfrm>
        </p:spPr>
        <p:txBody>
          <a:bodyPr anchor="b">
            <a:normAutofit/>
          </a:bodyPr>
          <a:lstStyle/>
          <a:p>
            <a:r>
              <a:rPr lang="en-US"/>
              <a:t>Resumen Ejecutivo</a:t>
            </a:r>
          </a:p>
        </p:txBody>
      </p:sp>
    </p:spTree>
    <p:extLst>
      <p:ext uri="{BB962C8B-B14F-4D97-AF65-F5344CB8AC3E}">
        <p14:creationId xmlns:p14="http://schemas.microsoft.com/office/powerpoint/2010/main" val="22578523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F6E78-9189-F918-80F2-A94D7EB1FB08}"/>
              </a:ext>
            </a:extLst>
          </p:cNvPr>
          <p:cNvSpPr>
            <a:spLocks noGrp="1"/>
          </p:cNvSpPr>
          <p:nvPr>
            <p:ph type="title"/>
          </p:nvPr>
        </p:nvSpPr>
        <p:spPr>
          <a:xfrm>
            <a:off x="612648" y="599599"/>
            <a:ext cx="4672584" cy="1453896"/>
          </a:xfrm>
        </p:spPr>
        <p:txBody>
          <a:bodyPr anchor="t">
            <a:normAutofit/>
          </a:bodyPr>
          <a:lstStyle/>
          <a:p>
            <a:r>
              <a:rPr lang="en-US"/>
              <a:t>Objective of Exploratory Data Analysis</a:t>
            </a:r>
          </a:p>
        </p:txBody>
      </p:sp>
      <p:pic>
        <p:nvPicPr>
          <p:cNvPr id="5" name="Content Placeholder 4" descr="graphs and charts  Financial data analyzingPlease see some similar pictures from my lightbox:">
            <a:extLst>
              <a:ext uri="{FF2B5EF4-FFF2-40B4-BE49-F238E27FC236}">
                <a16:creationId xmlns:a16="http://schemas.microsoft.com/office/drawing/2014/main" id="{57E57401-CD92-42F6-95CA-CD7840DE0AD2}"/>
              </a:ext>
            </a:extLst>
          </p:cNvPr>
          <p:cNvPicPr>
            <a:picLocks noGrp="1" noChangeAspect="1"/>
          </p:cNvPicPr>
          <p:nvPr>
            <p:ph type="pic" sz="quarter" idx="15"/>
          </p:nvPr>
        </p:nvPicPr>
        <p:blipFill>
          <a:blip r:embed="rId3"/>
          <a:srcRect l="3411" r="11689"/>
          <a:stretch>
            <a:fillRect/>
          </a:stretch>
        </p:blipFill>
        <p:spPr>
          <a:xfrm>
            <a:off x="349324" y="2423719"/>
            <a:ext cx="5175504" cy="4069080"/>
          </a:xfrm>
          <a:prstGeom prst="rect">
            <a:avLst/>
          </a:prstGeom>
          <a:noFill/>
        </p:spPr>
      </p:pic>
      <p:sp>
        <p:nvSpPr>
          <p:cNvPr id="4" name="Content Placeholder 3">
            <a:extLst>
              <a:ext uri="{FF2B5EF4-FFF2-40B4-BE49-F238E27FC236}">
                <a16:creationId xmlns:a16="http://schemas.microsoft.com/office/drawing/2014/main" id="{C22CD1A1-A30F-6FB2-57C4-BAC3EDF3BD14}"/>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37402" y="599600"/>
            <a:ext cx="5633165" cy="5623360"/>
          </a:xfrm>
        </p:spPr>
        <p:txBody>
          <a:bodyPr>
            <a:normAutofit/>
          </a:bodyPr>
          <a:lstStyle/>
          <a:p>
            <a:pPr marL="0" indent="0">
              <a:spcBef>
                <a:spcPts val="2500"/>
              </a:spcBef>
              <a:buFont typeface="Arial" panose="020B0604020202020204" pitchFamily="34" charset="0"/>
              <a:buNone/>
            </a:pPr>
            <a:r>
              <a:rPr lang="en-US" b="1"/>
              <a:t>Analysis Purpose</a:t>
            </a:r>
          </a:p>
          <a:p>
            <a:pPr marL="0" lvl="1" indent="0">
              <a:buFont typeface="Arial" panose="020B0604020202020204" pitchFamily="34" charset="0"/>
              <a:buNone/>
            </a:pPr>
            <a:r>
              <a:t>The EDA focused on key sugarcane production variables, including Tons of Cane per Hectare and Sucrose Percentage.</a:t>
            </a:r>
            <a:endParaRPr lang="en-US"/>
          </a:p>
          <a:p>
            <a:pPr marL="0" indent="0">
              <a:spcBef>
                <a:spcPts val="2500"/>
              </a:spcBef>
              <a:buFont typeface="Arial" panose="020B0604020202020204" pitchFamily="34" charset="0"/>
              <a:buNone/>
            </a:pPr>
            <a:r>
              <a:rPr lang="en-US" b="1"/>
              <a:t>Data Quality Assessment</a:t>
            </a:r>
          </a:p>
          <a:p>
            <a:pPr marL="0" lvl="1" indent="0">
              <a:buFont typeface="Arial" panose="020B0604020202020204" pitchFamily="34" charset="0"/>
              <a:buNone/>
            </a:pPr>
            <a:r>
              <a:t>Data quality was reviewed by identifying missing and outlier values to ensure accurate analysis results.</a:t>
            </a:r>
            <a:endParaRPr lang="en-US"/>
          </a:p>
          <a:p>
            <a:pPr marL="0" indent="0">
              <a:spcBef>
                <a:spcPts val="2500"/>
              </a:spcBef>
              <a:buFont typeface="Arial" panose="020B0604020202020204" pitchFamily="34" charset="0"/>
              <a:buNone/>
            </a:pPr>
            <a:r>
              <a:rPr lang="en-US" b="1"/>
              <a:t>Performance Categories</a:t>
            </a:r>
          </a:p>
          <a:p>
            <a:pPr marL="0" lvl="1" indent="0">
              <a:buFont typeface="Arial" panose="020B0604020202020204" pitchFamily="34" charset="0"/>
              <a:buNone/>
            </a:pPr>
            <a:r>
              <a:t>Creation of Low, Medium, and High performance categories for key variables supports future classification modeling.</a:t>
            </a:r>
            <a:endParaRPr lang="en-US"/>
          </a:p>
          <a:p>
            <a:pPr marL="0" indent="0">
              <a:spcBef>
                <a:spcPts val="2500"/>
              </a:spcBef>
              <a:buFont typeface="Arial" panose="020B0604020202020204" pitchFamily="34" charset="0"/>
              <a:buNone/>
            </a:pPr>
            <a:r>
              <a:rPr lang="en-US" b="1"/>
              <a:t>Foundation for Predictive Models</a:t>
            </a:r>
          </a:p>
          <a:p>
            <a:pPr marL="0" lvl="1" indent="0">
              <a:buFont typeface="Arial" panose="020B0604020202020204" pitchFamily="34" charset="0"/>
              <a:buNone/>
            </a:pPr>
            <a:r>
              <a:t>The exploratory analysis establishes a solid base for developing predictive models in the sugar industry.</a:t>
            </a:r>
            <a:endParaRPr lang="en-US"/>
          </a:p>
        </p:txBody>
      </p:sp>
    </p:spTree>
    <p:extLst>
      <p:ext uri="{BB962C8B-B14F-4D97-AF65-F5344CB8AC3E}">
        <p14:creationId xmlns:p14="http://schemas.microsoft.com/office/powerpoint/2010/main" val="39337998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2F7AB-D45F-5969-7432-70F016FCCE9D}"/>
              </a:ext>
            </a:extLst>
          </p:cNvPr>
          <p:cNvSpPr>
            <a:spLocks noGrp="1"/>
          </p:cNvSpPr>
          <p:nvPr>
            <p:ph type="title"/>
          </p:nvPr>
        </p:nvSpPr>
        <p:spPr>
          <a:xfrm>
            <a:off x="1474076" y="1359775"/>
            <a:ext cx="7909560" cy="4334256"/>
          </a:xfrm>
        </p:spPr>
        <p:txBody>
          <a:bodyPr anchor="b">
            <a:normAutofit/>
          </a:bodyPr>
          <a:lstStyle/>
          <a:p>
            <a:r>
              <a:rPr lang="en-US"/>
              <a:t>Methodology and Data Processing</a:t>
            </a:r>
          </a:p>
        </p:txBody>
      </p:sp>
    </p:spTree>
    <p:extLst>
      <p:ext uri="{BB962C8B-B14F-4D97-AF65-F5344CB8AC3E}">
        <p14:creationId xmlns:p14="http://schemas.microsoft.com/office/powerpoint/2010/main" val="120822688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28A4-D609-3BA6-2D45-63D644AABB83}"/>
              </a:ext>
            </a:extLst>
          </p:cNvPr>
          <p:cNvSpPr>
            <a:spLocks noGrp="1"/>
          </p:cNvSpPr>
          <p:nvPr>
            <p:ph type="title"/>
          </p:nvPr>
        </p:nvSpPr>
        <p:spPr>
          <a:xfrm>
            <a:off x="612648" y="599599"/>
            <a:ext cx="4672584" cy="1453896"/>
          </a:xfrm>
        </p:spPr>
        <p:txBody>
          <a:bodyPr anchor="t">
            <a:normAutofit/>
          </a:bodyPr>
          <a:lstStyle/>
          <a:p>
            <a:r>
              <a:rPr lang="en-US"/>
              <a:t>Fuentes de datos y análisis de calidad</a:t>
            </a:r>
          </a:p>
        </p:txBody>
      </p:sp>
      <p:pic>
        <p:nvPicPr>
          <p:cNvPr id="5" name="Content Placeholder 4" descr="numerals and finance">
            <a:extLst>
              <a:ext uri="{FF2B5EF4-FFF2-40B4-BE49-F238E27FC236}">
                <a16:creationId xmlns:a16="http://schemas.microsoft.com/office/drawing/2014/main" id="{7507D00F-3FC9-4B9E-AF7D-4763756F4E3D}"/>
              </a:ext>
            </a:extLst>
          </p:cNvPr>
          <p:cNvPicPr>
            <a:picLocks noGrp="1" noChangeAspect="1"/>
          </p:cNvPicPr>
          <p:nvPr>
            <p:ph type="pic" sz="quarter" idx="15"/>
          </p:nvPr>
        </p:nvPicPr>
        <p:blipFill>
          <a:blip r:embed="rId3"/>
          <a:srcRect r="15100"/>
          <a:stretch>
            <a:fillRect/>
          </a:stretch>
        </p:blipFill>
        <p:spPr>
          <a:xfrm>
            <a:off x="349324" y="2423719"/>
            <a:ext cx="5175504" cy="4069080"/>
          </a:xfrm>
          <a:prstGeom prst="rect">
            <a:avLst/>
          </a:prstGeom>
          <a:noFill/>
        </p:spPr>
      </p:pic>
      <p:sp>
        <p:nvSpPr>
          <p:cNvPr id="4" name="Content Placeholder 3">
            <a:extLst>
              <a:ext uri="{FF2B5EF4-FFF2-40B4-BE49-F238E27FC236}">
                <a16:creationId xmlns:a16="http://schemas.microsoft.com/office/drawing/2014/main" id="{3A8E6957-D238-6008-4B0D-92FC8177713A}"/>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37402" y="599600"/>
            <a:ext cx="5633165" cy="5623360"/>
          </a:xfrm>
        </p:spPr>
        <p:txBody>
          <a:bodyPr>
            <a:normAutofit/>
          </a:bodyPr>
          <a:lstStyle/>
          <a:p>
            <a:pPr marL="0" indent="0">
              <a:spcBef>
                <a:spcPts val="2500"/>
              </a:spcBef>
              <a:buFont typeface="Arial" panose="020B0604020202020204" pitchFamily="34" charset="0"/>
              <a:buNone/>
            </a:pPr>
            <a:r>
              <a:rPr lang="en-US" b="1"/>
              <a:t>Data Sources Overview</a:t>
            </a:r>
          </a:p>
          <a:p>
            <a:pPr marL="0" lvl="1" indent="0">
              <a:buFont typeface="Arial" panose="020B0604020202020204" pitchFamily="34" charset="0"/>
              <a:buNone/>
            </a:pPr>
            <a:r>
              <a:t>Two main data sources were used: HISTORICO_SUERTES with over 21,000 records and BD_IPSA_1940 with over 2,000 records.</a:t>
            </a:r>
            <a:endParaRPr lang="en-US"/>
          </a:p>
          <a:p>
            <a:pPr marL="0" indent="0">
              <a:spcBef>
                <a:spcPts val="2500"/>
              </a:spcBef>
              <a:buFont typeface="Arial" panose="020B0604020202020204" pitchFamily="34" charset="0"/>
              <a:buNone/>
            </a:pPr>
            <a:r>
              <a:rPr lang="en-US" b="1"/>
              <a:t>Missing Data Challenges</a:t>
            </a:r>
          </a:p>
          <a:p>
            <a:pPr marL="0" lvl="1" indent="0">
              <a:buFont typeface="Arial" panose="020B0604020202020204" pitchFamily="34" charset="0"/>
              <a:buNone/>
            </a:pPr>
            <a:r>
              <a:t>Critical variables like climate and fertilizers showed high missing data rates, some reaching 100%, limiting direct model use.</a:t>
            </a:r>
            <a:endParaRPr lang="en-US"/>
          </a:p>
          <a:p>
            <a:pPr marL="0" indent="0">
              <a:spcBef>
                <a:spcPts val="2500"/>
              </a:spcBef>
              <a:buFont typeface="Arial" panose="020B0604020202020204" pitchFamily="34" charset="0"/>
              <a:buNone/>
            </a:pPr>
            <a:r>
              <a:rPr lang="en-US" b="1"/>
              <a:t>Outlier Detection Using IQR</a:t>
            </a:r>
          </a:p>
          <a:p>
            <a:pPr marL="0" lvl="1" indent="0">
              <a:buFont typeface="Arial" panose="020B0604020202020204" pitchFamily="34" charset="0"/>
              <a:buNone/>
            </a:pPr>
            <a:r>
              <a:t>The Interquartile Range method identified 304 outliers in TCH and only 3 in %Sac.Caña, showing varying data consistency.</a:t>
            </a:r>
            <a:endParaRPr lang="en-US"/>
          </a:p>
          <a:p>
            <a:pPr marL="0" indent="0">
              <a:spcBef>
                <a:spcPts val="2500"/>
              </a:spcBef>
              <a:buFont typeface="Arial" panose="020B0604020202020204" pitchFamily="34" charset="0"/>
              <a:buNone/>
            </a:pPr>
            <a:r>
              <a:rPr lang="en-US" b="1"/>
              <a:t>Performance Categories Creation</a:t>
            </a:r>
          </a:p>
          <a:p>
            <a:pPr marL="0" lvl="1" indent="0">
              <a:buFont typeface="Arial" panose="020B0604020202020204" pitchFamily="34" charset="0"/>
              <a:buNone/>
            </a:pPr>
            <a:r>
              <a:t>Performance categories for TCH and %Sac.Caña were defined using 33rd and 66th percentiles for balanced data distribution.</a:t>
            </a:r>
            <a:endParaRPr lang="en-US"/>
          </a:p>
        </p:txBody>
      </p:sp>
    </p:spTree>
    <p:extLst>
      <p:ext uri="{BB962C8B-B14F-4D97-AF65-F5344CB8AC3E}">
        <p14:creationId xmlns:p14="http://schemas.microsoft.com/office/powerpoint/2010/main" val="355146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A9D40-2FD1-6885-EA1E-9C2AB060F021}"/>
              </a:ext>
            </a:extLst>
          </p:cNvPr>
          <p:cNvSpPr>
            <a:spLocks noGrp="1"/>
          </p:cNvSpPr>
          <p:nvPr>
            <p:ph type="title"/>
          </p:nvPr>
        </p:nvSpPr>
        <p:spPr>
          <a:xfrm>
            <a:off x="1474076" y="1359775"/>
            <a:ext cx="7909560" cy="4334256"/>
          </a:xfrm>
        </p:spPr>
        <p:txBody>
          <a:bodyPr anchor="b">
            <a:normAutofit/>
          </a:bodyPr>
          <a:lstStyle/>
          <a:p>
            <a:r>
              <a:rPr lang="en-US"/>
              <a:t>Resultados y Análisis Visual</a:t>
            </a:r>
          </a:p>
        </p:txBody>
      </p:sp>
    </p:spTree>
    <p:extLst>
      <p:ext uri="{BB962C8B-B14F-4D97-AF65-F5344CB8AC3E}">
        <p14:creationId xmlns:p14="http://schemas.microsoft.com/office/powerpoint/2010/main" val="27538877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4CA67-1A0A-EBEE-9B79-6149CA560435}"/>
              </a:ext>
            </a:extLst>
          </p:cNvPr>
          <p:cNvSpPr>
            <a:spLocks noGrp="1"/>
          </p:cNvSpPr>
          <p:nvPr>
            <p:ph type="title"/>
          </p:nvPr>
        </p:nvSpPr>
        <p:spPr>
          <a:xfrm>
            <a:off x="612648" y="599599"/>
            <a:ext cx="4672584" cy="1453896"/>
          </a:xfrm>
        </p:spPr>
        <p:txBody>
          <a:bodyPr anchor="t">
            <a:normAutofit/>
          </a:bodyPr>
          <a:lstStyle/>
          <a:p>
            <a:r>
              <a:rPr lang="en-US"/>
              <a:t>Distribución y segmentación de variables clave</a:t>
            </a:r>
          </a:p>
        </p:txBody>
      </p:sp>
      <p:pic>
        <p:nvPicPr>
          <p:cNvPr id="5" name="Content Placeholder 4" descr="This image represents abstract art, design or science fiction technology.">
            <a:extLst>
              <a:ext uri="{FF2B5EF4-FFF2-40B4-BE49-F238E27FC236}">
                <a16:creationId xmlns:a16="http://schemas.microsoft.com/office/drawing/2014/main" id="{E250B258-FD65-4140-84B8-BA11782B7AA7}"/>
              </a:ext>
            </a:extLst>
          </p:cNvPr>
          <p:cNvPicPr>
            <a:picLocks noGrp="1" noChangeAspect="1"/>
          </p:cNvPicPr>
          <p:nvPr>
            <p:ph type="pic" sz="quarter" idx="15"/>
          </p:nvPr>
        </p:nvPicPr>
        <p:blipFill>
          <a:blip r:embed="rId3"/>
          <a:srcRect l="8888" r="19567" b="1"/>
          <a:stretch>
            <a:fillRect/>
          </a:stretch>
        </p:blipFill>
        <p:spPr>
          <a:xfrm>
            <a:off x="349324" y="2423719"/>
            <a:ext cx="5175504" cy="4069080"/>
          </a:xfrm>
          <a:prstGeom prst="rect">
            <a:avLst/>
          </a:prstGeom>
          <a:noFill/>
        </p:spPr>
      </p:pic>
      <p:sp>
        <p:nvSpPr>
          <p:cNvPr id="4" name="Content Placeholder 3">
            <a:extLst>
              <a:ext uri="{FF2B5EF4-FFF2-40B4-BE49-F238E27FC236}">
                <a16:creationId xmlns:a16="http://schemas.microsoft.com/office/drawing/2014/main" id="{9B83C325-7C4E-43A8-440E-78BD84ADE62A}"/>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37402" y="599600"/>
            <a:ext cx="5633165" cy="5623360"/>
          </a:xfrm>
        </p:spPr>
        <p:txBody>
          <a:bodyPr>
            <a:normAutofit/>
          </a:bodyPr>
          <a:lstStyle/>
          <a:p>
            <a:pPr marL="0" indent="0">
              <a:spcBef>
                <a:spcPts val="2500"/>
              </a:spcBef>
              <a:buFont typeface="Arial" panose="020B0604020202020204" pitchFamily="34" charset="0"/>
              <a:buNone/>
            </a:pPr>
            <a:r>
              <a:rPr lang="en-US" b="1"/>
              <a:t>Distribution of TCH Variable</a:t>
            </a:r>
          </a:p>
          <a:p>
            <a:pPr marL="0" lvl="1" indent="0">
              <a:buFont typeface="Arial" panose="020B0604020202020204" pitchFamily="34" charset="0"/>
              <a:buNone/>
            </a:pPr>
            <a:r>
              <a:t>TCH distribution is nearly normal with slight positive skew, showing some exceptionally high production batches.</a:t>
            </a:r>
            <a:endParaRPr lang="en-US"/>
          </a:p>
          <a:p>
            <a:pPr marL="0" indent="0">
              <a:spcBef>
                <a:spcPts val="2500"/>
              </a:spcBef>
              <a:buFont typeface="Arial" panose="020B0604020202020204" pitchFamily="34" charset="0"/>
              <a:buNone/>
            </a:pPr>
            <a:r>
              <a:rPr lang="en-US" b="1"/>
              <a:t>Distribution of %Sac.Caña Variable</a:t>
            </a:r>
          </a:p>
          <a:p>
            <a:pPr marL="0" lvl="1" indent="0">
              <a:buFont typeface="Arial" panose="020B0604020202020204" pitchFamily="34" charset="0"/>
              <a:buNone/>
            </a:pPr>
            <a:r>
              <a:t>%Sac.Caña distribution is symmetric and concentrated around the mean, indicating low variability.</a:t>
            </a:r>
            <a:endParaRPr lang="en-US"/>
          </a:p>
          <a:p>
            <a:pPr marL="0" indent="0">
              <a:spcBef>
                <a:spcPts val="2500"/>
              </a:spcBef>
              <a:buFont typeface="Arial" panose="020B0604020202020204" pitchFamily="34" charset="0"/>
              <a:buNone/>
            </a:pPr>
            <a:r>
              <a:rPr lang="en-US" b="1"/>
              <a:t>Segmentation Effectiveness</a:t>
            </a:r>
          </a:p>
          <a:p>
            <a:pPr marL="0" lvl="1" indent="0">
              <a:buFont typeface="Arial" panose="020B0604020202020204" pitchFamily="34" charset="0"/>
              <a:buNone/>
            </a:pPr>
            <a:r>
              <a:t>Segmentation into Low, Medium, and High categories is balanced for TCH and skewed for %Sac.Caña, aiding classification.</a:t>
            </a:r>
            <a:endParaRPr lang="en-US"/>
          </a:p>
          <a:p>
            <a:pPr marL="0" indent="0">
              <a:spcBef>
                <a:spcPts val="2500"/>
              </a:spcBef>
              <a:buFont typeface="Arial" panose="020B0604020202020204" pitchFamily="34" charset="0"/>
              <a:buNone/>
            </a:pPr>
            <a:r>
              <a:rPr lang="en-US" b="1"/>
              <a:t>Relationship and Variety Impact</a:t>
            </a:r>
          </a:p>
          <a:p>
            <a:pPr marL="0" lvl="1" indent="0">
              <a:buFont typeface="Arial" panose="020B0604020202020204" pitchFamily="34" charset="0"/>
              <a:buNone/>
            </a:pPr>
            <a:r>
              <a:t>Heatmap shows no strong correlation between TCH and %Sac.Caña; variety influences both variables' performance.</a:t>
            </a:r>
            <a:endParaRPr lang="en-US"/>
          </a:p>
        </p:txBody>
      </p:sp>
    </p:spTree>
    <p:extLst>
      <p:ext uri="{BB962C8B-B14F-4D97-AF65-F5344CB8AC3E}">
        <p14:creationId xmlns:p14="http://schemas.microsoft.com/office/powerpoint/2010/main" val="34255500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16C80-EF14-DFDA-2BFF-743FFAE08783}"/>
              </a:ext>
            </a:extLst>
          </p:cNvPr>
          <p:cNvSpPr>
            <a:spLocks noGrp="1"/>
          </p:cNvSpPr>
          <p:nvPr>
            <p:ph type="title"/>
          </p:nvPr>
        </p:nvSpPr>
        <p:spPr>
          <a:xfrm>
            <a:off x="1474076" y="1359775"/>
            <a:ext cx="7909560" cy="4334256"/>
          </a:xfrm>
        </p:spPr>
        <p:txBody>
          <a:bodyPr anchor="b">
            <a:normAutofit/>
          </a:bodyPr>
          <a:lstStyle/>
          <a:p>
            <a:r>
              <a:rPr lang="en-US"/>
              <a:t>Conclusions and Recommendations</a:t>
            </a:r>
          </a:p>
        </p:txBody>
      </p:sp>
    </p:spTree>
    <p:extLst>
      <p:ext uri="{BB962C8B-B14F-4D97-AF65-F5344CB8AC3E}">
        <p14:creationId xmlns:p14="http://schemas.microsoft.com/office/powerpoint/2010/main" val="30334207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D8BA-6045-5DBF-048E-F648F4C78007}"/>
              </a:ext>
            </a:extLst>
          </p:cNvPr>
          <p:cNvSpPr>
            <a:spLocks noGrp="1"/>
          </p:cNvSpPr>
          <p:nvPr>
            <p:ph type="title"/>
          </p:nvPr>
        </p:nvSpPr>
        <p:spPr>
          <a:xfrm>
            <a:off x="612648" y="599599"/>
            <a:ext cx="4672584" cy="1453896"/>
          </a:xfrm>
        </p:spPr>
        <p:txBody>
          <a:bodyPr anchor="t">
            <a:normAutofit/>
          </a:bodyPr>
          <a:lstStyle/>
          <a:p>
            <a:r>
              <a:rPr lang="en-US"/>
              <a:t>Key Findings and Suggestions for Modeling</a:t>
            </a:r>
          </a:p>
        </p:txBody>
      </p:sp>
      <p:pic>
        <p:nvPicPr>
          <p:cNvPr id="5" name="Content Placeholder 4" descr="3d illustration">
            <a:extLst>
              <a:ext uri="{FF2B5EF4-FFF2-40B4-BE49-F238E27FC236}">
                <a16:creationId xmlns:a16="http://schemas.microsoft.com/office/drawing/2014/main" id="{6CAF850C-F6D7-4CF6-8ED1-6A6C99CE2F28}"/>
              </a:ext>
            </a:extLst>
          </p:cNvPr>
          <p:cNvPicPr>
            <a:picLocks noGrp="1" noChangeAspect="1"/>
          </p:cNvPicPr>
          <p:nvPr>
            <p:ph type="pic" sz="quarter" idx="15"/>
          </p:nvPr>
        </p:nvPicPr>
        <p:blipFill>
          <a:blip r:embed="rId3"/>
          <a:srcRect t="6181" r="2" b="15198"/>
          <a:stretch>
            <a:fillRect/>
          </a:stretch>
        </p:blipFill>
        <p:spPr>
          <a:xfrm>
            <a:off x="349324" y="2423719"/>
            <a:ext cx="5175504" cy="4069080"/>
          </a:xfrm>
          <a:prstGeom prst="rect">
            <a:avLst/>
          </a:prstGeom>
          <a:noFill/>
        </p:spPr>
      </p:pic>
      <p:sp>
        <p:nvSpPr>
          <p:cNvPr id="4" name="Content Placeholder 3">
            <a:extLst>
              <a:ext uri="{FF2B5EF4-FFF2-40B4-BE49-F238E27FC236}">
                <a16:creationId xmlns:a16="http://schemas.microsoft.com/office/drawing/2014/main" id="{DC5CE0A8-F10F-A5E9-D6E2-D0F9E88E2607}"/>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37402" y="599600"/>
            <a:ext cx="5633165" cy="5623360"/>
          </a:xfrm>
        </p:spPr>
        <p:txBody>
          <a:bodyPr>
            <a:normAutofit/>
          </a:bodyPr>
          <a:lstStyle/>
          <a:p>
            <a:pPr marL="0" indent="0">
              <a:spcBef>
                <a:spcPts val="2500"/>
              </a:spcBef>
              <a:buFont typeface="Arial" panose="020B0604020202020204" pitchFamily="34" charset="0"/>
              <a:buNone/>
            </a:pPr>
            <a:r>
              <a:rPr lang="en-US" b="1"/>
              <a:t>Data Quality Challenges</a:t>
            </a:r>
          </a:p>
          <a:p>
            <a:pPr marL="0" lvl="1" indent="0">
              <a:buFont typeface="Arial" panose="020B0604020202020204" pitchFamily="34" charset="0"/>
              <a:buNone/>
            </a:pPr>
            <a:r>
              <a:t>The dataset has many missing values in climatic and fertilization variables, affecting data quality for modeling.</a:t>
            </a:r>
            <a:endParaRPr lang="en-US"/>
          </a:p>
          <a:p>
            <a:pPr marL="0" indent="0">
              <a:spcBef>
                <a:spcPts val="2500"/>
              </a:spcBef>
              <a:buFont typeface="Arial" panose="020B0604020202020204" pitchFamily="34" charset="0"/>
              <a:buNone/>
            </a:pPr>
            <a:r>
              <a:rPr lang="en-US" b="1"/>
              <a:t>Outlier Investigation</a:t>
            </a:r>
          </a:p>
          <a:p>
            <a:pPr marL="0" lvl="1" indent="0">
              <a:buFont typeface="Arial" panose="020B0604020202020204" pitchFamily="34" charset="0"/>
              <a:buNone/>
            </a:pPr>
            <a:r>
              <a:t>TCH variable contains numerous outliers requiring validation to distinguish errors from valid data points.</a:t>
            </a:r>
            <a:endParaRPr lang="en-US"/>
          </a:p>
          <a:p>
            <a:pPr marL="0" indent="0">
              <a:spcBef>
                <a:spcPts val="2500"/>
              </a:spcBef>
              <a:buFont typeface="Arial" panose="020B0604020202020204" pitchFamily="34" charset="0"/>
              <a:buNone/>
            </a:pPr>
            <a:r>
              <a:rPr lang="en-US" b="1"/>
              <a:t>Categorical Performance Groups</a:t>
            </a:r>
          </a:p>
          <a:p>
            <a:pPr marL="0" lvl="1" indent="0">
              <a:buFont typeface="Arial" panose="020B0604020202020204" pitchFamily="34" charset="0"/>
              <a:buNone/>
            </a:pPr>
            <a:r>
              <a:t>Performance categorization by percentiles generated balanced groups useful as classification model labels.</a:t>
            </a:r>
            <a:endParaRPr lang="en-US"/>
          </a:p>
          <a:p>
            <a:pPr marL="0" indent="0">
              <a:spcBef>
                <a:spcPts val="2500"/>
              </a:spcBef>
              <a:buFont typeface="Arial" panose="020B0604020202020204" pitchFamily="34" charset="0"/>
              <a:buNone/>
            </a:pPr>
            <a:r>
              <a:rPr lang="en-US" b="1"/>
              <a:t>Modeling Recommendations</a:t>
            </a:r>
          </a:p>
          <a:p>
            <a:pPr marL="0" lvl="1" indent="0">
              <a:buFont typeface="Arial" panose="020B0604020202020204" pitchFamily="34" charset="0"/>
              <a:buNone/>
            </a:pPr>
            <a:r>
              <a:t>Use strategies for missing data, expert validation of outliers, and multivariate models like logistic regression.</a:t>
            </a:r>
            <a:endParaRPr lang="en-US"/>
          </a:p>
        </p:txBody>
      </p:sp>
    </p:spTree>
    <p:extLst>
      <p:ext uri="{BB962C8B-B14F-4D97-AF65-F5344CB8AC3E}">
        <p14:creationId xmlns:p14="http://schemas.microsoft.com/office/powerpoint/2010/main" val="167316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Classical academia">
  <a:themeElements>
    <a:clrScheme name="Classical Academia">
      <a:dk1>
        <a:srgbClr val="47292D"/>
      </a:dk1>
      <a:lt1>
        <a:srgbClr val="DFD1C2"/>
      </a:lt1>
      <a:dk2>
        <a:srgbClr val="000000"/>
      </a:dk2>
      <a:lt2>
        <a:srgbClr val="FEFFFF"/>
      </a:lt2>
      <a:accent1>
        <a:srgbClr val="223343"/>
      </a:accent1>
      <a:accent2>
        <a:srgbClr val="5E332F"/>
      </a:accent2>
      <a:accent3>
        <a:srgbClr val="8194A8"/>
      </a:accent3>
      <a:accent4>
        <a:srgbClr val="621E13"/>
      </a:accent4>
      <a:accent5>
        <a:srgbClr val="5F7653"/>
      </a:accent5>
      <a:accent6>
        <a:srgbClr val="B5A093"/>
      </a:accent6>
      <a:hlink>
        <a:srgbClr val="B75A48"/>
      </a:hlink>
      <a:folHlink>
        <a:srgbClr val="0089A1"/>
      </a:folHlink>
    </a:clrScheme>
    <a:fontScheme name="Custom 10">
      <a:majorFont>
        <a:latin typeface="Playfair Display"/>
        <a:ea typeface=""/>
        <a:cs typeface=""/>
      </a:majorFont>
      <a:minorFont>
        <a:latin typeface="Ralew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al academia_Copilot Layouts_win32_EF_v9" id="{3BB5C372-D498-4A01-A843-C767419E0779}" vid="{BC5E8C9F-4F06-4C16-ABEB-D596FCDF265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Classical academia</vt:lpstr>
      <vt:lpstr>Taller Final: Predicción y Clasificación en la Industria Azucarera</vt:lpstr>
      <vt:lpstr>Resumen Ejecutivo</vt:lpstr>
      <vt:lpstr>Objective of Exploratory Data Analysis</vt:lpstr>
      <vt:lpstr>Methodology and Data Processing</vt:lpstr>
      <vt:lpstr>Fuentes de datos y análisis de calidad</vt:lpstr>
      <vt:lpstr>Resultados y Análisis Visual</vt:lpstr>
      <vt:lpstr>Distribución y segmentación de variables clave</vt:lpstr>
      <vt:lpstr>Conclusions and Recommendations</vt:lpstr>
      <vt:lpstr>Key Findings and Suggestions for Modeling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6</cp:revision>
  <dcterms:created xsi:type="dcterms:W3CDTF">2013-07-15T20:26:40Z</dcterms:created>
  <dcterms:modified xsi:type="dcterms:W3CDTF">2025-08-28T20:22:19Z</dcterms:modified>
</cp:coreProperties>
</file>