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1" r:id="rId2"/>
    <p:sldId id="2562" r:id="rId3"/>
    <p:sldId id="2570" r:id="rId4"/>
    <p:sldId id="2565" r:id="rId5"/>
    <p:sldId id="2564" r:id="rId6"/>
    <p:sldId id="2575" r:id="rId7"/>
    <p:sldId id="2576" r:id="rId8"/>
    <p:sldId id="2574" r:id="rId9"/>
    <p:sldId id="2566" r:id="rId10"/>
    <p:sldId id="2567" r:id="rId11"/>
    <p:sldId id="2577" r:id="rId12"/>
    <p:sldId id="2568" r:id="rId13"/>
    <p:sldId id="2569" r:id="rId14"/>
    <p:sldId id="257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aller Final: Predicción y Clasificación en la Industria Azucarera" id="{12D98BC0-4FB8-4DD6-84FE-A69E0133CCD0}">
          <p14:sldIdLst>
            <p14:sldId id="2561"/>
          </p14:sldIdLst>
        </p14:section>
        <p14:section name="Resumen Ejecutivo" id="{1D966142-A378-437B-9E65-1053421804A0}">
          <p14:sldIdLst>
            <p14:sldId id="2562"/>
            <p14:sldId id="2570"/>
            <p14:sldId id="2565"/>
          </p14:sldIdLst>
        </p14:section>
        <p14:section name="Methodology and Data Processing" id="{3742C377-1E6F-4E4F-A0A8-6F539AFA1831}">
          <p14:sldIdLst>
            <p14:sldId id="2564"/>
            <p14:sldId id="2575"/>
            <p14:sldId id="2576"/>
            <p14:sldId id="2574"/>
          </p14:sldIdLst>
        </p14:section>
        <p14:section name="Resultados y Análisis Visual" id="{CD656EA4-D8FB-4FAA-BF40-E95B948F4778}">
          <p14:sldIdLst>
            <p14:sldId id="2566"/>
            <p14:sldId id="2567"/>
            <p14:sldId id="2577"/>
          </p14:sldIdLst>
        </p14:section>
        <p14:section name="Conclusions and Recommendations" id="{AD42BCB7-339D-4551-B120-25E6F3775DE0}">
          <p14:sldIdLst>
            <p14:sldId id="2568"/>
            <p14:sldId id="2569"/>
            <p14:sldId id="25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00" d="100"/>
          <a:sy n="100" d="100"/>
        </p:scale>
        <p:origin x="84"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089A0F-8274-4899-91C5-894E1B5176AB}" type="datetimeFigureOut">
              <a:t>28/08/2025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4AA302-7F59-42DF-9F3C-F9BFE07E7D61}" type="slidenum">
              <a:t>‹Nº›</a:t>
            </a:fld>
            <a:endParaRPr lang="en-US"/>
          </a:p>
        </p:txBody>
      </p:sp>
    </p:spTree>
    <p:extLst>
      <p:ext uri="{BB962C8B-B14F-4D97-AF65-F5344CB8AC3E}">
        <p14:creationId xmlns:p14="http://schemas.microsoft.com/office/powerpoint/2010/main" val="2368470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a:t>
            </a:r>
          </a:p>
        </p:txBody>
      </p:sp>
      <p:sp>
        <p:nvSpPr>
          <p:cNvPr id="4" name="Slide Number Placeholder 3"/>
          <p:cNvSpPr>
            <a:spLocks noGrp="1"/>
          </p:cNvSpPr>
          <p:nvPr>
            <p:ph type="sldNum" sz="quarter" idx="5"/>
          </p:nvPr>
        </p:nvSpPr>
        <p:spPr/>
        <p:txBody>
          <a:bodyPr/>
          <a:lstStyle/>
          <a:p>
            <a:fld id="{B6A38A13-F57B-45B3-96CD-B950CC0E1027}" type="slidenum">
              <a:t>1</a:t>
            </a:fld>
            <a:endParaRPr lang="en-US"/>
          </a:p>
        </p:txBody>
      </p:sp>
    </p:spTree>
    <p:extLst>
      <p:ext uri="{BB962C8B-B14F-4D97-AF65-F5344CB8AC3E}">
        <p14:creationId xmlns:p14="http://schemas.microsoft.com/office/powerpoint/2010/main" val="324011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emcaliesp-my.sharepoint.com/personal/rdsabogal_emcali_com_co/_layouts/15/download.aspx?UniqueId=fad57919-4e74-4fb5-b5d4-e2d27d2ba4c0&amp;Translate=false&amp;tempauth=v1.eyJzaXRlaWQiOiIzZDMyYjQzYy0zMTgwLTQ2NmMtOWQ2ZC01YzQ1ODBkMDcxOWMiLCJhcHBfZGlzcGxheW5hbWUiOiJPZmZpY2UgMzY1IFNlYXJjaCBTZXJ2aWNlIiwiYXBwaWQiOiI2NmE4ODc1Ny0yNThjLTRjNzItODkzYy0zZThiZWQ0ZDY4OTkiLCJhdWQiOiIwMDAwMDAwMy0wMDAwLTBmZjEtY2UwMC0wMDAwMDAwMDAwMDAvZW1jYWxpZXNwLW15LnNoYXJlcG9pbnQuY29tQDc2MzIwYzgyLTJlYmYtNGI2ZS04ZTVjLWRmMGUyMWQxOTZjOCIsImV4cCI6IjE3NTY0MTU4OTAifQ.CkAKDGVudHJhX2NsYWltcxIwQ05EbXdzVUdFQUFhRm5GWGNtNXZXV2xPZVVVdE5GVnNVelZzVDJjdFFVRXFBQT09CjIKCmFjdG9yYXBwaWQSJDAwMDAwMDAzLTAwMDAtMDAwMC1jMDAwLTAwMDAwMDAwMDAwMAoKCgRzbmlkEgI2NBILCOKBraTBnrM-EAUaDTIwLjE5MC4xNTUuMzYqLDhsTG5SbmxLNDFZcW1VSkEvRUhNTzV3MUpxaGg2dVRObkNpL0h4OFp0NHc9MJwBOAFCEKHASBe34ACQ4mBi4rbslX5KEGhhc2hlZHByb29mdG9rZW5SCFsia21zaSJdaiQwMDdhZGQzOS1jOGFjLWY0YjAtNTkxOC00NGJkMjBjOWI0NWZyKTBoLmZ8bWVtYmVyc2hpcHwxMDAzMDAwMDhkOWY4ODY2QGxpdmUuY29tegEyggESCYIMMna_Lm5LEY5c3w4h0ZbIkgELUnViZW4gRGFyaW-aAQ5TYWJvZ2FsIFVyYmFub6IBF3Jkc2Fib2dhbEBlbWNhbGkuY29tLmNvqgEQMTAwMzAwMDA4RDlGODg2NrIBOmdyb3VwLnJlYWQgYWxsZmlsZXMucmVhZCBhbGxwcm9maWxlcy5yZWFkIGFsbHByb2ZpbGVzLnJlYWTIAQE.SJupaXwH-NDjcyUsTYmwEiF9qgXiMQkVu2dqWy9tnww&amp;ApiVersion=2.0&amp;web=1
El análisis visual incluyó histogramas de las variables TCH y %Sac.Caña. La distribución de TCH mostró una forma aproximadamente normal con ligera asimetría positiva, lo que indica que aunque la mayoría de los lotes tienen rendimiento promedio, existen algunos con producciones excepcionalmente altas. En contraste, la distribución de %Sac.Caña fue más simétrica y concentrada alrededor de la media, sugiriendo menor variabilidad. La segmentación en categorías Bajo, Medio y Alto fue efectiva: en TCH cada categoría contiene cerca del 33% de los registros, mientras que en %Sac.Caña la distribución fue 54% Bajo, 12% Medio y 34% Alto. Además, se analizó la relación entre TCH y %Sac.Caña mediante un heatmap, sin encontrar una correlación fuerte, lo que indica que un alto rendimiento en TCH no garantiza un alto porcentaje de sacarosa. También se observó que ciertas variedades de caña tienen mejor desempeño en ambas variables, lo que resalta la importancia de la variedad como factor predictivo.
</a:t>
            </a:r>
          </a:p>
        </p:txBody>
      </p:sp>
      <p:sp>
        <p:nvSpPr>
          <p:cNvPr id="4" name="Slide Number Placeholder 3"/>
          <p:cNvSpPr>
            <a:spLocks noGrp="1"/>
          </p:cNvSpPr>
          <p:nvPr>
            <p:ph type="sldNum" sz="quarter" idx="5"/>
          </p:nvPr>
        </p:nvSpPr>
        <p:spPr/>
        <p:txBody>
          <a:bodyPr/>
          <a:lstStyle/>
          <a:p>
            <a:fld id="{B6A38A13-F57B-45B3-96CD-B950CC0E1027}" type="slidenum">
              <a:t>10</a:t>
            </a:fld>
            <a:endParaRPr lang="en-US"/>
          </a:p>
        </p:txBody>
      </p:sp>
    </p:spTree>
    <p:extLst>
      <p:ext uri="{BB962C8B-B14F-4D97-AF65-F5344CB8AC3E}">
        <p14:creationId xmlns:p14="http://schemas.microsoft.com/office/powerpoint/2010/main" val="2277822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21F012-0424-0D10-8A69-2D88D49E0C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87B254-FE5B-2680-EF62-84D875F757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725D3B-2735-F024-348E-5EB71E3BB0A0}"/>
              </a:ext>
            </a:extLst>
          </p:cNvPr>
          <p:cNvSpPr>
            <a:spLocks noGrp="1"/>
          </p:cNvSpPr>
          <p:nvPr>
            <p:ph type="body" idx="1"/>
          </p:nvPr>
        </p:nvSpPr>
        <p:spPr/>
        <p:txBody>
          <a:bodyPr/>
          <a:lstStyle/>
          <a:p>
            <a:r>
              <a:rPr lang="en-US"/>
              <a:t>
---
This slide references information from the following file: https://emcaliesp-my.sharepoint.com/personal/rdsabogal_emcali_com_co/_layouts/15/download.aspx?UniqueId=fad57919-4e74-4fb5-b5d4-e2d27d2ba4c0&amp;Translate=false&amp;tempauth=v1.eyJzaXRlaWQiOiIzZDMyYjQzYy0zMTgwLTQ2NmMtOWQ2ZC01YzQ1ODBkMDcxOWMiLCJhcHBfZGlzcGxheW5hbWUiOiJPZmZpY2UgMzY1IFNlYXJjaCBTZXJ2aWNlIiwiYXBwaWQiOiI2NmE4ODc1Ny0yNThjLTRjNzItODkzYy0zZThiZWQ0ZDY4OTkiLCJhdWQiOiIwMDAwMDAwMy0wMDAwLTBmZjEtY2UwMC0wMDAwMDAwMDAwMDAvZW1jYWxpZXNwLW15LnNoYXJlcG9pbnQuY29tQDc2MzIwYzgyLTJlYmYtNGI2ZS04ZTVjLWRmMGUyMWQxOTZjOCIsImV4cCI6IjE3NTY0MTU4OTAifQ.CkAKDGVudHJhX2NsYWltcxIwQ05EbXdzVUdFQUFhRm5GWGNtNXZXV2xPZVVVdE5GVnNVelZzVDJjdFFVRXFBQT09CjIKCmFjdG9yYXBwaWQSJDAwMDAwMDAzLTAwMDAtMDAwMC1jMDAwLTAwMDAwMDAwMDAwMAoKCgRzbmlkEgI2NBILCOKBraTBnrM-EAUaDTIwLjE5MC4xNTUuMzYqLDhsTG5SbmxLNDFZcW1VSkEvRUhNTzV3MUpxaGg2dVRObkNpL0h4OFp0NHc9MJwBOAFCEKHASBe34ACQ4mBi4rbslX5KEGhhc2hlZHByb29mdG9rZW5SCFsia21zaSJdaiQwMDdhZGQzOS1jOGFjLWY0YjAtNTkxOC00NGJkMjBjOWI0NWZyKTBoLmZ8bWVtYmVyc2hpcHwxMDAzMDAwMDhkOWY4ODY2QGxpdmUuY29tegEyggESCYIMMna_Lm5LEY5c3w4h0ZbIkgELUnViZW4gRGFyaW-aAQ5TYWJvZ2FsIFVyYmFub6IBF3Jkc2Fib2dhbEBlbWNhbGkuY29tLmNvqgEQMTAwMzAwMDA4RDlGODg2NrIBOmdyb3VwLnJlYWQgYWxsZmlsZXMucmVhZCBhbGxwcm9maWxlcy5yZWFkIGFsbHByb2ZpbGVzLnJlYWTIAQE.SJupaXwH-NDjcyUsTYmwEiF9qgXiMQkVu2dqWy9tnww&amp;ApiVersion=2.0&amp;web=1
Este informe presenta los resultados del análisis exploratorio de datos (EDA) realizado sobre dos conjuntos de datos relacionados con la producción de caña de azúcar: HISTORICO_SUERTES.xlsx y BD_IPSA_1940.xlsx. El objetivo principal fue examinar las variables clave de producción, específicamente las Toneladas de Caña por Hectárea (TCH) y el Porcentaje de Sacarosa (%Sac.Caña). Se evaluó la calidad de los datos, se identificaron valores faltantes y atípicos, y se visualizaron las distribuciones de las variables. Como resultado, se crearon categorías de desempeño (Bajo, Medio y Alto) para TCH y %Sac.Caña, lo que facilitará futuros modelos de clasificación y análisis de rendimiento. Este enfoque permite segmentar los datos de manera más efectiva y proporciona una base sólida para el desarrollo de modelos predictivos en la industria azucarera.
</a:t>
            </a:r>
          </a:p>
        </p:txBody>
      </p:sp>
      <p:sp>
        <p:nvSpPr>
          <p:cNvPr id="4" name="Slide Number Placeholder 3">
            <a:extLst>
              <a:ext uri="{FF2B5EF4-FFF2-40B4-BE49-F238E27FC236}">
                <a16:creationId xmlns:a16="http://schemas.microsoft.com/office/drawing/2014/main" id="{D3AFC47B-7B67-E2A0-2D47-F5FB8C4FE577}"/>
              </a:ext>
            </a:extLst>
          </p:cNvPr>
          <p:cNvSpPr>
            <a:spLocks noGrp="1"/>
          </p:cNvSpPr>
          <p:nvPr>
            <p:ph type="sldNum" sz="quarter" idx="5"/>
          </p:nvPr>
        </p:nvSpPr>
        <p:spPr/>
        <p:txBody>
          <a:bodyPr/>
          <a:lstStyle/>
          <a:p>
            <a:fld id="{B6A38A13-F57B-45B3-96CD-B950CC0E1027}" type="slidenum">
              <a:t>11</a:t>
            </a:fld>
            <a:endParaRPr lang="en-US"/>
          </a:p>
        </p:txBody>
      </p:sp>
    </p:spTree>
    <p:extLst>
      <p:ext uri="{BB962C8B-B14F-4D97-AF65-F5344CB8AC3E}">
        <p14:creationId xmlns:p14="http://schemas.microsoft.com/office/powerpoint/2010/main" val="1000913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emcaliesp-my.sharepoint.com/personal/rdsabogal_emcali_com_co/_layouts/15/download.aspx?UniqueId=fad57919-4e74-4fb5-b5d4-e2d27d2ba4c0&amp;Translate=false&amp;tempauth=v1.eyJzaXRlaWQiOiIzZDMyYjQzYy0zMTgwLTQ2NmMtOWQ2ZC01YzQ1ODBkMDcxOWMiLCJhcHBfZGlzcGxheW5hbWUiOiJPZmZpY2UgMzY1IFNlYXJjaCBTZXJ2aWNlIiwiYXBwaWQiOiI2NmE4ODc1Ny0yNThjLTRjNzItODkzYy0zZThiZWQ0ZDY4OTkiLCJhdWQiOiIwMDAwMDAwMy0wMDAwLTBmZjEtY2UwMC0wMDAwMDAwMDAwMDAvZW1jYWxpZXNwLW15LnNoYXJlcG9pbnQuY29tQDc2MzIwYzgyLTJlYmYtNGI2ZS04ZTVjLWRmMGUyMWQxOTZjOCIsImV4cCI6IjE3NTY0MTU4OTAifQ.CkAKDGVudHJhX2NsYWltcxIwQ05EbXdzVUdFQUFhRm5GWGNtNXZXV2xPZVVVdE5GVnNVelZzVDJjdFFVRXFBQT09CjIKCmFjdG9yYXBwaWQSJDAwMDAwMDAzLTAwMDAtMDAwMC1jMDAwLTAwMDAwMDAwMDAwMAoKCgRzbmlkEgI2NBILCOKBraTBnrM-EAUaDTIwLjE5MC4xNTUuMzYqLDhsTG5SbmxLNDFZcW1VSkEvRUhNTzV3MUpxaGg2dVRObkNpL0h4OFp0NHc9MJwBOAFCEKHASBe34ACQ4mBi4rbslX5KEGhhc2hlZHByb29mdG9rZW5SCFsia21zaSJdaiQwMDdhZGQzOS1jOGFjLWY0YjAtNTkxOC00NGJkMjBjOWI0NWZyKTBoLmZ8bWVtYmVyc2hpcHwxMDAzMDAwMDhkOWY4ODY2QGxpdmUuY29tegEyggESCYIMMna_Lm5LEY5c3w4h0ZbIkgELUnViZW4gRGFyaW-aAQ5TYWJvZ2FsIFVyYmFub6IBF3Jkc2Fib2dhbEBlbWNhbGkuY29tLmNvqgEQMTAwMzAwMDA4RDlGODg2NrIBOmdyb3VwLnJlYWQgYWxsZmlsZXMucmVhZCBhbGxwcm9maWxlcy5yZWFkIGFsbHByb2ZpbGVzLnJlYWTIAQE.SJupaXwH-NDjcyUsTYmwEiF9qgXiMQkVu2dqWy9tnww&amp;ApiVersion=2.0&amp;web=1
Hallazgos clave y sugerencias para modelado
</a:t>
            </a:r>
          </a:p>
        </p:txBody>
      </p:sp>
      <p:sp>
        <p:nvSpPr>
          <p:cNvPr id="4" name="Slide Number Placeholder 3"/>
          <p:cNvSpPr>
            <a:spLocks noGrp="1"/>
          </p:cNvSpPr>
          <p:nvPr>
            <p:ph type="sldNum" sz="quarter" idx="5"/>
          </p:nvPr>
        </p:nvSpPr>
        <p:spPr/>
        <p:txBody>
          <a:bodyPr/>
          <a:lstStyle/>
          <a:p>
            <a:fld id="{B6A38A13-F57B-45B3-96CD-B950CC0E1027}" type="slidenum">
              <a:t>12</a:t>
            </a:fld>
            <a:endParaRPr lang="en-US"/>
          </a:p>
        </p:txBody>
      </p:sp>
    </p:spTree>
    <p:extLst>
      <p:ext uri="{BB962C8B-B14F-4D97-AF65-F5344CB8AC3E}">
        <p14:creationId xmlns:p14="http://schemas.microsoft.com/office/powerpoint/2010/main" val="2263813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emcaliesp-my.sharepoint.com/personal/rdsabogal_emcali_com_co/_layouts/15/download.aspx?UniqueId=fad57919-4e74-4fb5-b5d4-e2d27d2ba4c0&amp;Translate=false&amp;tempauth=v1.eyJzaXRlaWQiOiIzZDMyYjQzYy0zMTgwLTQ2NmMtOWQ2ZC01YzQ1ODBkMDcxOWMiLCJhcHBfZGlzcGxheW5hbWUiOiJPZmZpY2UgMzY1IFNlYXJjaCBTZXJ2aWNlIiwiYXBwaWQiOiI2NmE4ODc1Ny0yNThjLTRjNzItODkzYy0zZThiZWQ0ZDY4OTkiLCJhdWQiOiIwMDAwMDAwMy0wMDAwLTBmZjEtY2UwMC0wMDAwMDAwMDAwMDAvZW1jYWxpZXNwLW15LnNoYXJlcG9pbnQuY29tQDc2MzIwYzgyLTJlYmYtNGI2ZS04ZTVjLWRmMGUyMWQxOTZjOCIsImV4cCI6IjE3NTY0MTU4OTAifQ.CkAKDGVudHJhX2NsYWltcxIwQ05EbXdzVUdFQUFhRm5GWGNtNXZXV2xPZVVVdE5GVnNVelZzVDJjdFFVRXFBQT09CjIKCmFjdG9yYXBwaWQSJDAwMDAwMDAzLTAwMDAtMDAwMC1jMDAwLTAwMDAwMDAwMDAwMAoKCgRzbmlkEgI2NBILCOKBraTBnrM-EAUaDTIwLjE5MC4xNTUuMzYqLDhsTG5SbmxLNDFZcW1VSkEvRUhNTzV3MUpxaGg2dVRObkNpL0h4OFp0NHc9MJwBOAFCEKHASBe34ACQ4mBi4rbslX5KEGhhc2hlZHByb29mdG9rZW5SCFsia21zaSJdaiQwMDdhZGQzOS1jOGFjLWY0YjAtNTkxOC00NGJkMjBjOWI0NWZyKTBoLmZ8bWVtYmVyc2hpcHwxMDAzMDAwMDhkOWY4ODY2QGxpdmUuY29tegEyggESCYIMMna_Lm5LEY5c3w4h0ZbIkgELUnViZW4gRGFyaW-aAQ5TYWJvZ2FsIFVyYmFub6IBF3Jkc2Fib2dhbEBlbWNhbGkuY29tLmNvqgEQMTAwMzAwMDA4RDlGODg2NrIBOmdyb3VwLnJlYWQgYWxsZmlsZXMucmVhZCBhbGxwcm9maWxlcy5yZWFkIGFsbHByb2ZpbGVzLnJlYWTIAQE.SJupaXwH-NDjcyUsTYmwEiF9qgXiMQkVu2dqWy9tnww&amp;ApiVersion=2.0&amp;web=1
El análisis reveló varios hallazgos importantes. Primero, la calidad de los datos del conjunto HISTORICO_SUERTES presenta desafíos significativos debido a la alta cantidad de valores faltantes, especialmente en variables climáticas y de fertilización. Segundo, la variable TCH contiene un número considerable de outliers que deben ser investigados para determinar si son errores o datos válidos. Tercero, la categorización de desempeño mediante percentiles fue exitosa, generando grupos balanceados que pueden ser usados como etiquetas en modelos de clasificación. Cuarto, la variedad de caña se identificó como un factor relevante en el rendimiento, mientras que la relación entre TCH y %Sac.Caña no es lineal, lo que sugiere la necesidad de un análisis multivariado. Se recomienda definir una estrategia para manejar los datos faltantes, consultar con expertos para validar outliers, utilizar las nuevas variables categóricas en modelos como regresión logística o árboles de decisión, y profundizar en el análisis de otras variables con datos más completos como Edad.Precosecha, Lluvias Ciclo y Tenencia.
</a:t>
            </a:r>
          </a:p>
        </p:txBody>
      </p:sp>
      <p:sp>
        <p:nvSpPr>
          <p:cNvPr id="4" name="Slide Number Placeholder 3"/>
          <p:cNvSpPr>
            <a:spLocks noGrp="1"/>
          </p:cNvSpPr>
          <p:nvPr>
            <p:ph type="sldNum" sz="quarter" idx="5"/>
          </p:nvPr>
        </p:nvSpPr>
        <p:spPr/>
        <p:txBody>
          <a:bodyPr/>
          <a:lstStyle/>
          <a:p>
            <a:fld id="{B6A38A13-F57B-45B3-96CD-B950CC0E1027}" type="slidenum">
              <a:t>13</a:t>
            </a:fld>
            <a:endParaRPr lang="en-US"/>
          </a:p>
        </p:txBody>
      </p:sp>
    </p:spTree>
    <p:extLst>
      <p:ext uri="{BB962C8B-B14F-4D97-AF65-F5344CB8AC3E}">
        <p14:creationId xmlns:p14="http://schemas.microsoft.com/office/powerpoint/2010/main" val="179386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2B7BE0-6D82-549B-C6C4-5F40261714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56E71A-86AF-B6BD-F67E-CC32BCDEDF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799C2C-2A02-31C5-8866-D1FC718877E1}"/>
              </a:ext>
            </a:extLst>
          </p:cNvPr>
          <p:cNvSpPr>
            <a:spLocks noGrp="1"/>
          </p:cNvSpPr>
          <p:nvPr>
            <p:ph type="body" idx="1"/>
          </p:nvPr>
        </p:nvSpPr>
        <p:spPr/>
        <p:txBody>
          <a:bodyPr/>
          <a:lstStyle/>
          <a:p>
            <a:r>
              <a:rPr lang="en-US"/>
              <a:t>
---
This slide references information from the following file: https://emcaliesp-my.sharepoint.com/personal/rdsabogal_emcali_com_co/_layouts/15/download.aspx?UniqueId=fad57919-4e74-4fb5-b5d4-e2d27d2ba4c0&amp;Translate=false&amp;tempauth=v1.eyJzaXRlaWQiOiIzZDMyYjQzYy0zMTgwLTQ2NmMtOWQ2ZC01YzQ1ODBkMDcxOWMiLCJhcHBfZGlzcGxheW5hbWUiOiJPZmZpY2UgMzY1IFNlYXJjaCBTZXJ2aWNlIiwiYXBwaWQiOiI2NmE4ODc1Ny0yNThjLTRjNzItODkzYy0zZThiZWQ0ZDY4OTkiLCJhdWQiOiIwMDAwMDAwMy0wMDAwLTBmZjEtY2UwMC0wMDAwMDAwMDAwMDAvZW1jYWxpZXNwLW15LnNoYXJlcG9pbnQuY29tQDc2MzIwYzgyLTJlYmYtNGI2ZS04ZTVjLWRmMGUyMWQxOTZjOCIsImV4cCI6IjE3NTY0MTU4OTAifQ.CkAKDGVudHJhX2NsYWltcxIwQ05EbXdzVUdFQUFhRm5GWGNtNXZXV2xPZVVVdE5GVnNVelZzVDJjdFFVRXFBQT09CjIKCmFjdG9yYXBwaWQSJDAwMDAwMDAzLTAwMDAtMDAwMC1jMDAwLTAwMDAwMDAwMDAwMAoKCgRzbmlkEgI2NBILCOKBraTBnrM-EAUaDTIwLjE5MC4xNTUuMzYqLDhsTG5SbmxLNDFZcW1VSkEvRUhNTzV3MUpxaGg2dVRObkNpL0h4OFp0NHc9MJwBOAFCEKHASBe34ACQ4mBi4rbslX5KEGhhc2hlZHByb29mdG9rZW5SCFsia21zaSJdaiQwMDdhZGQzOS1jOGFjLWY0YjAtNTkxOC00NGJkMjBjOWI0NWZyKTBoLmZ8bWVtYmVyc2hpcHwxMDAzMDAwMDhkOWY4ODY2QGxpdmUuY29tegEyggESCYIMMna_Lm5LEY5c3w4h0ZbIkgELUnViZW4gRGFyaW-aAQ5TYWJvZ2FsIFVyYmFub6IBF3Jkc2Fib2dhbEBlbWNhbGkuY29tLmNvqgEQMTAwMzAwMDA4RDlGODg2NrIBOmdyb3VwLnJlYWQgYWxsZmlsZXMucmVhZCBhbGxwcm9maWxlcy5yZWFkIGFsbHByb2ZpbGVzLnJlYWTIAQE.SJupaXwH-NDjcyUsTYmwEiF9qgXiMQkVu2dqWy9tnww&amp;ApiVersion=2.0&amp;web=1
Este informe presenta los resultados del análisis exploratorio de datos (EDA) realizado sobre dos conjuntos de datos relacionados con la producción de caña de azúcar: HISTORICO_SUERTES.xlsx y BD_IPSA_1940.xlsx. El objetivo principal fue examinar las variables clave de producción, específicamente las Toneladas de Caña por Hectárea (TCH) y el Porcentaje de Sacarosa (%Sac.Caña). Se evaluó la calidad de los datos, se identificaron valores faltantes y atípicos, y se visualizaron las distribuciones de las variables. Como resultado, se crearon categorías de desempeño (Bajo, Medio y Alto) para TCH y %Sac.Caña, lo que facilitará futuros modelos de clasificación y análisis de rendimiento. Este enfoque permite segmentar los datos de manera más efectiva y proporciona una base sólida para el desarrollo de modelos predictivos en la industria azucarera.
</a:t>
            </a:r>
          </a:p>
        </p:txBody>
      </p:sp>
      <p:sp>
        <p:nvSpPr>
          <p:cNvPr id="4" name="Slide Number Placeholder 3">
            <a:extLst>
              <a:ext uri="{FF2B5EF4-FFF2-40B4-BE49-F238E27FC236}">
                <a16:creationId xmlns:a16="http://schemas.microsoft.com/office/drawing/2014/main" id="{1F585708-77D2-DD99-03DE-A54653CA94D3}"/>
              </a:ext>
            </a:extLst>
          </p:cNvPr>
          <p:cNvSpPr>
            <a:spLocks noGrp="1"/>
          </p:cNvSpPr>
          <p:nvPr>
            <p:ph type="sldNum" sz="quarter" idx="5"/>
          </p:nvPr>
        </p:nvSpPr>
        <p:spPr/>
        <p:txBody>
          <a:bodyPr/>
          <a:lstStyle/>
          <a:p>
            <a:fld id="{B6A38A13-F57B-45B3-96CD-B950CC0E1027}" type="slidenum">
              <a:t>14</a:t>
            </a:fld>
            <a:endParaRPr lang="en-US"/>
          </a:p>
        </p:txBody>
      </p:sp>
    </p:spTree>
    <p:extLst>
      <p:ext uri="{BB962C8B-B14F-4D97-AF65-F5344CB8AC3E}">
        <p14:creationId xmlns:p14="http://schemas.microsoft.com/office/powerpoint/2010/main" val="2611728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emcaliesp-my.sharepoint.com/personal/rdsabogal_emcali_com_co/_layouts/15/download.aspx?UniqueId=fad57919-4e74-4fb5-b5d4-e2d27d2ba4c0&amp;Translate=false&amp;tempauth=v1.eyJzaXRlaWQiOiIzZDMyYjQzYy0zMTgwLTQ2NmMtOWQ2ZC01YzQ1ODBkMDcxOWMiLCJhcHBfZGlzcGxheW5hbWUiOiJPZmZpY2UgMzY1IFNlYXJjaCBTZXJ2aWNlIiwiYXBwaWQiOiI2NmE4ODc1Ny0yNThjLTRjNzItODkzYy0zZThiZWQ0ZDY4OTkiLCJhdWQiOiIwMDAwMDAwMy0wMDAwLTBmZjEtY2UwMC0wMDAwMDAwMDAwMDAvZW1jYWxpZXNwLW15LnNoYXJlcG9pbnQuY29tQDc2MzIwYzgyLTJlYmYtNGI2ZS04ZTVjLWRmMGUyMWQxOTZjOCIsImV4cCI6IjE3NTY0MTU4OTAifQ.CkAKDGVudHJhX2NsYWltcxIwQ05EbXdzVUdFQUFhRm5GWGNtNXZXV2xPZVVVdE5GVnNVelZzVDJjdFFVRXFBQT09CjIKCmFjdG9yYXBwaWQSJDAwMDAwMDAzLTAwMDAtMDAwMC1jMDAwLTAwMDAwMDAwMDAwMAoKCgRzbmlkEgI2NBILCOKBraTBnrM-EAUaDTIwLjE5MC4xNTUuMzYqLDhsTG5SbmxLNDFZcW1VSkEvRUhNTzV3MUpxaGg2dVRObkNpL0h4OFp0NHc9MJwBOAFCEKHASBe34ACQ4mBi4rbslX5KEGhhc2hlZHByb29mdG9rZW5SCFsia21zaSJdaiQwMDdhZGQzOS1jOGFjLWY0YjAtNTkxOC00NGJkMjBjOWI0NWZyKTBoLmZ8bWVtYmVyc2hpcHwxMDAzMDAwMDhkOWY4ODY2QGxpdmUuY29tegEyggESCYIMMna_Lm5LEY5c3w4h0ZbIkgELUnViZW4gRGFyaW-aAQ5TYWJvZ2FsIFVyYmFub6IBF3Jkc2Fib2dhbEBlbWNhbGkuY29tLmNvqgEQMTAwMzAwMDA4RDlGODg2NrIBOmdyb3VwLnJlYWQgYWxsZmlsZXMucmVhZCBhbGxwcm9maWxlcy5yZWFkIGFsbHByb2ZpbGVzLnJlYWTIAQE.SJupaXwH-NDjcyUsTYmwEiF9qgXiMQkVu2dqWy9tnww&amp;ApiVersion=2.0&amp;web=1
Objetivo del análisis exploratorio de datos
</a:t>
            </a:r>
          </a:p>
        </p:txBody>
      </p:sp>
      <p:sp>
        <p:nvSpPr>
          <p:cNvPr id="4" name="Slide Number Placeholder 3"/>
          <p:cNvSpPr>
            <a:spLocks noGrp="1"/>
          </p:cNvSpPr>
          <p:nvPr>
            <p:ph type="sldNum" sz="quarter" idx="5"/>
          </p:nvPr>
        </p:nvSpPr>
        <p:spPr/>
        <p:txBody>
          <a:bodyPr/>
          <a:lstStyle/>
          <a:p>
            <a:fld id="{B6A38A13-F57B-45B3-96CD-B950CC0E1027}" type="slidenum">
              <a:t>2</a:t>
            </a:fld>
            <a:endParaRPr lang="en-US"/>
          </a:p>
        </p:txBody>
      </p:sp>
    </p:spTree>
    <p:extLst>
      <p:ext uri="{BB962C8B-B14F-4D97-AF65-F5344CB8AC3E}">
        <p14:creationId xmlns:p14="http://schemas.microsoft.com/office/powerpoint/2010/main" val="2194190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5CE8E-5C33-EB4D-EE27-8392C31A7D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C72D90-95FB-DD19-34A8-F3BF4F8722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183E21-BFA2-BAB0-24E9-8EBB178065A7}"/>
              </a:ext>
            </a:extLst>
          </p:cNvPr>
          <p:cNvSpPr>
            <a:spLocks noGrp="1"/>
          </p:cNvSpPr>
          <p:nvPr>
            <p:ph type="body" idx="1"/>
          </p:nvPr>
        </p:nvSpPr>
        <p:spPr/>
        <p:txBody>
          <a:bodyPr/>
          <a:lstStyle/>
          <a:p>
            <a:r>
              <a:rPr lang="en-US"/>
              <a:t>
---
This slide references information from the following file: https://emcaliesp-my.sharepoint.com/personal/rdsabogal_emcali_com_co/_layouts/15/download.aspx?UniqueId=fad57919-4e74-4fb5-b5d4-e2d27d2ba4c0&amp;Translate=false&amp;tempauth=v1.eyJzaXRlaWQiOiIzZDMyYjQzYy0zMTgwLTQ2NmMtOWQ2ZC01YzQ1ODBkMDcxOWMiLCJhcHBfZGlzcGxheW5hbWUiOiJPZmZpY2UgMzY1IFNlYXJjaCBTZXJ2aWNlIiwiYXBwaWQiOiI2NmE4ODc1Ny0yNThjLTRjNzItODkzYy0zZThiZWQ0ZDY4OTkiLCJhdWQiOiIwMDAwMDAwMy0wMDAwLTBmZjEtY2UwMC0wMDAwMDAwMDAwMDAvZW1jYWxpZXNwLW15LnNoYXJlcG9pbnQuY29tQDc2MzIwYzgyLTJlYmYtNGI2ZS04ZTVjLWRmMGUyMWQxOTZjOCIsImV4cCI6IjE3NTY0MTU4OTAifQ.CkAKDGVudHJhX2NsYWltcxIwQ05EbXdzVUdFQUFhRm5GWGNtNXZXV2xPZVVVdE5GVnNVelZzVDJjdFFVRXFBQT09CjIKCmFjdG9yYXBwaWQSJDAwMDAwMDAzLTAwMDAtMDAwMC1jMDAwLTAwMDAwMDAwMDAwMAoKCgRzbmlkEgI2NBILCOKBraTBnrM-EAUaDTIwLjE5MC4xNTUuMzYqLDhsTG5SbmxLNDFZcW1VSkEvRUhNTzV3MUpxaGg2dVRObkNpL0h4OFp0NHc9MJwBOAFCEKHASBe34ACQ4mBi4rbslX5KEGhhc2hlZHByb29mdG9rZW5SCFsia21zaSJdaiQwMDdhZGQzOS1jOGFjLWY0YjAtNTkxOC00NGJkMjBjOWI0NWZyKTBoLmZ8bWVtYmVyc2hpcHwxMDAzMDAwMDhkOWY4ODY2QGxpdmUuY29tegEyggESCYIMMna_Lm5LEY5c3w4h0ZbIkgELUnViZW4gRGFyaW-aAQ5TYWJvZ2FsIFVyYmFub6IBF3Jkc2Fib2dhbEBlbWNhbGkuY29tLmNvqgEQMTAwMzAwMDA4RDlGODg2NrIBOmdyb3VwLnJlYWQgYWxsZmlsZXMucmVhZCBhbGxwcm9maWxlcy5yZWFkIGFsbHByb2ZpbGVzLnJlYWTIAQE.SJupaXwH-NDjcyUsTYmwEiF9qgXiMQkVu2dqWy9tnww&amp;ApiVersion=2.0&amp;web=1
Este informe presenta los resultados del análisis exploratorio de datos (EDA) realizado sobre dos conjuntos de datos relacionados con la producción de caña de azúcar: HISTORICO_SUERTES.xlsx y BD_IPSA_1940.xlsx. El objetivo principal fue examinar las variables clave de producción, específicamente las Toneladas de Caña por Hectárea (TCH) y el Porcentaje de Sacarosa (%Sac.Caña). Se evaluó la calidad de los datos, se identificaron valores faltantes y atípicos, y se visualizaron las distribuciones de las variables. Como resultado, se crearon categorías de desempeño (Bajo, Medio y Alto) para TCH y %Sac.Caña, lo que facilitará futuros modelos de clasificación y análisis de rendimiento. Este enfoque permite segmentar los datos de manera más efectiva y proporciona una base sólida para el desarrollo de modelos predictivos en la industria azucarera.
</a:t>
            </a:r>
          </a:p>
        </p:txBody>
      </p:sp>
      <p:sp>
        <p:nvSpPr>
          <p:cNvPr id="4" name="Slide Number Placeholder 3">
            <a:extLst>
              <a:ext uri="{FF2B5EF4-FFF2-40B4-BE49-F238E27FC236}">
                <a16:creationId xmlns:a16="http://schemas.microsoft.com/office/drawing/2014/main" id="{8D958E4F-75F0-E51B-2750-DDDD4657954C}"/>
              </a:ext>
            </a:extLst>
          </p:cNvPr>
          <p:cNvSpPr>
            <a:spLocks noGrp="1"/>
          </p:cNvSpPr>
          <p:nvPr>
            <p:ph type="sldNum" sz="quarter" idx="5"/>
          </p:nvPr>
        </p:nvSpPr>
        <p:spPr/>
        <p:txBody>
          <a:bodyPr/>
          <a:lstStyle/>
          <a:p>
            <a:fld id="{B6A38A13-F57B-45B3-96CD-B950CC0E1027}" type="slidenum">
              <a:t>3</a:t>
            </a:fld>
            <a:endParaRPr lang="en-US"/>
          </a:p>
        </p:txBody>
      </p:sp>
    </p:spTree>
    <p:extLst>
      <p:ext uri="{BB962C8B-B14F-4D97-AF65-F5344CB8AC3E}">
        <p14:creationId xmlns:p14="http://schemas.microsoft.com/office/powerpoint/2010/main" val="1223449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emcaliesp-my.sharepoint.com/personal/rdsabogal_emcali_com_co/_layouts/15/download.aspx?UniqueId=fad57919-4e74-4fb5-b5d4-e2d27d2ba4c0&amp;Translate=false&amp;tempauth=v1.eyJzaXRlaWQiOiIzZDMyYjQzYy0zMTgwLTQ2NmMtOWQ2ZC01YzQ1ODBkMDcxOWMiLCJhcHBfZGlzcGxheW5hbWUiOiJPZmZpY2UgMzY1IFNlYXJjaCBTZXJ2aWNlIiwiYXBwaWQiOiI2NmE4ODc1Ny0yNThjLTRjNzItODkzYy0zZThiZWQ0ZDY4OTkiLCJhdWQiOiIwMDAwMDAwMy0wMDAwLTBmZjEtY2UwMC0wMDAwMDAwMDAwMDAvZW1jYWxpZXNwLW15LnNoYXJlcG9pbnQuY29tQDc2MzIwYzgyLTJlYmYtNGI2ZS04ZTVjLWRmMGUyMWQxOTZjOCIsImV4cCI6IjE3NTY0MTU4OTAifQ.CkAKDGVudHJhX2NsYWltcxIwQ05EbXdzVUdFQUFhRm5GWGNtNXZXV2xPZVVVdE5GVnNVelZzVDJjdFFVRXFBQT09CjIKCmFjdG9yYXBwaWQSJDAwMDAwMDAzLTAwMDAtMDAwMC1jMDAwLTAwMDAwMDAwMDAwMAoKCgRzbmlkEgI2NBILCOKBraTBnrM-EAUaDTIwLjE5MC4xNTUuMzYqLDhsTG5SbmxLNDFZcW1VSkEvRUhNTzV3MUpxaGg2dVRObkNpL0h4OFp0NHc9MJwBOAFCEKHASBe34ACQ4mBi4rbslX5KEGhhc2hlZHByb29mdG9rZW5SCFsia21zaSJdaiQwMDdhZGQzOS1jOGFjLWY0YjAtNTkxOC00NGJkMjBjOWI0NWZyKTBoLmZ8bWVtYmVyc2hpcHwxMDAzMDAwMDhkOWY4ODY2QGxpdmUuY29tegEyggESCYIMMna_Lm5LEY5c3w4h0ZbIkgELUnViZW4gRGFyaW-aAQ5TYWJvZ2FsIFVyYmFub6IBF3Jkc2Fib2dhbEBlbWNhbGkuY29tLmNvqgEQMTAwMzAwMDA4RDlGODg2NrIBOmdyb3VwLnJlYWQgYWxsZmlsZXMucmVhZCBhbGxwcm9maWxlcy5yZWFkIGFsbHByb2ZpbGVzLnJlYWTIAQE.SJupaXwH-NDjcyUsTYmwEiF9qgXiMQkVu2dqWy9tnww&amp;ApiVersion=2.0&amp;web=1
Se utilizaron dos fuentes principales de datos: HISTORICO_SUERTES.xlsx con 21,027 registros y 85 variables, y BD_IPSA_1940.xlsx con 2,187 registros. El análisis de calidad reveló una gran cantidad de valores faltantes en variables críticas como clima y fertilizantes. Por ejemplo, columnas como Sum Oscilacion Temp Ciclo y Fert.Nitrogen tenían el 100% de datos faltantes, mientras que otras como Urea y NITRAX-S superaban el 95%. Esta situación limita el uso directo de estas variables en modelos predictivos sin una estrategia robusta de imputación o recopilación adicional. Además, se aplicó el método del Rango Intercuartílico (IQR) para detectar valores atípicos. En TCH se identificaron 304 outliers (1.45%), mientras que en %Sac.Caña solo se detectaron 3 (0.01%), indicando mayor consistencia en esta última. Finalmente, se crearon categorías de desempeño para TCH y %Sac.Caña usando percentiles 33 y 66, lo que permitió una distribución equilibrada de los registros en cada categoría.
</a:t>
            </a:r>
          </a:p>
        </p:txBody>
      </p:sp>
      <p:sp>
        <p:nvSpPr>
          <p:cNvPr id="4" name="Slide Number Placeholder 3"/>
          <p:cNvSpPr>
            <a:spLocks noGrp="1"/>
          </p:cNvSpPr>
          <p:nvPr>
            <p:ph type="sldNum" sz="quarter" idx="5"/>
          </p:nvPr>
        </p:nvSpPr>
        <p:spPr/>
        <p:txBody>
          <a:bodyPr/>
          <a:lstStyle/>
          <a:p>
            <a:fld id="{B6A38A13-F57B-45B3-96CD-B950CC0E1027}" type="slidenum">
              <a:t>4</a:t>
            </a:fld>
            <a:endParaRPr lang="en-US"/>
          </a:p>
        </p:txBody>
      </p:sp>
    </p:spTree>
    <p:extLst>
      <p:ext uri="{BB962C8B-B14F-4D97-AF65-F5344CB8AC3E}">
        <p14:creationId xmlns:p14="http://schemas.microsoft.com/office/powerpoint/2010/main" val="1929360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emcaliesp-my.sharepoint.com/personal/rdsabogal_emcali_com_co/_layouts/15/download.aspx?UniqueId=fad57919-4e74-4fb5-b5d4-e2d27d2ba4c0&amp;Translate=false&amp;tempauth=v1.eyJzaXRlaWQiOiIzZDMyYjQzYy0zMTgwLTQ2NmMtOWQ2ZC01YzQ1ODBkMDcxOWMiLCJhcHBfZGlzcGxheW5hbWUiOiJPZmZpY2UgMzY1IFNlYXJjaCBTZXJ2aWNlIiwiYXBwaWQiOiI2NmE4ODc1Ny0yNThjLTRjNzItODkzYy0zZThiZWQ0ZDY4OTkiLCJhdWQiOiIwMDAwMDAwMy0wMDAwLTBmZjEtY2UwMC0wMDAwMDAwMDAwMDAvZW1jYWxpZXNwLW15LnNoYXJlcG9pbnQuY29tQDc2MzIwYzgyLTJlYmYtNGI2ZS04ZTVjLWRmMGUyMWQxOTZjOCIsImV4cCI6IjE3NTY0MTU4OTAifQ.CkAKDGVudHJhX2NsYWltcxIwQ05EbXdzVUdFQUFhRm5GWGNtNXZXV2xPZVVVdE5GVnNVelZzVDJjdFFVRXFBQT09CjIKCmFjdG9yYXBwaWQSJDAwMDAwMDAzLTAwMDAtMDAwMC1jMDAwLTAwMDAwMDAwMDAwMAoKCgRzbmlkEgI2NBILCOKBraTBnrM-EAUaDTIwLjE5MC4xNTUuMzYqLDhsTG5SbmxLNDFZcW1VSkEvRUhNTzV3MUpxaGg2dVRObkNpL0h4OFp0NHc9MJwBOAFCEKHASBe34ACQ4mBi4rbslX5KEGhhc2hlZHByb29mdG9rZW5SCFsia21zaSJdaiQwMDdhZGQzOS1jOGFjLWY0YjAtNTkxOC00NGJkMjBjOWI0NWZyKTBoLmZ8bWVtYmVyc2hpcHwxMDAzMDAwMDhkOWY4ODY2QGxpdmUuY29tegEyggESCYIMMna_Lm5LEY5c3w4h0ZbIkgELUnViZW4gRGFyaW-aAQ5TYWJvZ2FsIFVyYmFub6IBF3Jkc2Fib2dhbEBlbWNhbGkuY29tLmNvqgEQMTAwMzAwMDA4RDlGODg2NrIBOmdyb3VwLnJlYWQgYWxsZmlsZXMucmVhZCBhbGxwcm9maWxlcy5yZWFkIGFsbHByb2ZpbGVzLnJlYWTIAQE.SJupaXwH-NDjcyUsTYmwEiF9qgXiMQkVu2dqWy9tnww&amp;ApiVersion=2.0&amp;web=1
Fuentes de datos y análisis de calidad
</a:t>
            </a:r>
          </a:p>
        </p:txBody>
      </p:sp>
      <p:sp>
        <p:nvSpPr>
          <p:cNvPr id="4" name="Slide Number Placeholder 3"/>
          <p:cNvSpPr>
            <a:spLocks noGrp="1"/>
          </p:cNvSpPr>
          <p:nvPr>
            <p:ph type="sldNum" sz="quarter" idx="5"/>
          </p:nvPr>
        </p:nvSpPr>
        <p:spPr/>
        <p:txBody>
          <a:bodyPr/>
          <a:lstStyle/>
          <a:p>
            <a:fld id="{B6A38A13-F57B-45B3-96CD-B950CC0E1027}" type="slidenum">
              <a:t>5</a:t>
            </a:fld>
            <a:endParaRPr lang="en-US"/>
          </a:p>
        </p:txBody>
      </p:sp>
    </p:spTree>
    <p:extLst>
      <p:ext uri="{BB962C8B-B14F-4D97-AF65-F5344CB8AC3E}">
        <p14:creationId xmlns:p14="http://schemas.microsoft.com/office/powerpoint/2010/main" val="3784529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FDA04D-1299-B885-9492-F622BE8F3F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CB0FB5-F003-C9CF-AC5C-72E8B680E3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85DC9F-93B9-1DF9-6ADF-36DDAF0FB4AB}"/>
              </a:ext>
            </a:extLst>
          </p:cNvPr>
          <p:cNvSpPr>
            <a:spLocks noGrp="1"/>
          </p:cNvSpPr>
          <p:nvPr>
            <p:ph type="body" idx="1"/>
          </p:nvPr>
        </p:nvSpPr>
        <p:spPr/>
        <p:txBody>
          <a:bodyPr/>
          <a:lstStyle/>
          <a:p>
            <a:r>
              <a:rPr lang="en-US"/>
              <a:t>
---
This slide references information from the following file: https://emcaliesp-my.sharepoint.com/personal/rdsabogal_emcali_com_co/_layouts/15/download.aspx?UniqueId=fad57919-4e74-4fb5-b5d4-e2d27d2ba4c0&amp;Translate=false&amp;tempauth=v1.eyJzaXRlaWQiOiIzZDMyYjQzYy0zMTgwLTQ2NmMtOWQ2ZC01YzQ1ODBkMDcxOWMiLCJhcHBfZGlzcGxheW5hbWUiOiJPZmZpY2UgMzY1IFNlYXJjaCBTZXJ2aWNlIiwiYXBwaWQiOiI2NmE4ODc1Ny0yNThjLTRjNzItODkzYy0zZThiZWQ0ZDY4OTkiLCJhdWQiOiIwMDAwMDAwMy0wMDAwLTBmZjEtY2UwMC0wMDAwMDAwMDAwMDAvZW1jYWxpZXNwLW15LnNoYXJlcG9pbnQuY29tQDc2MzIwYzgyLTJlYmYtNGI2ZS04ZTVjLWRmMGUyMWQxOTZjOCIsImV4cCI6IjE3NTY0MTU4OTAifQ.CkAKDGVudHJhX2NsYWltcxIwQ05EbXdzVUdFQUFhRm5GWGNtNXZXV2xPZVVVdE5GVnNVelZzVDJjdFFVRXFBQT09CjIKCmFjdG9yYXBwaWQSJDAwMDAwMDAzLTAwMDAtMDAwMC1jMDAwLTAwMDAwMDAwMDAwMAoKCgRzbmlkEgI2NBILCOKBraTBnrM-EAUaDTIwLjE5MC4xNTUuMzYqLDhsTG5SbmxLNDFZcW1VSkEvRUhNTzV3MUpxaGg2dVRObkNpL0h4OFp0NHc9MJwBOAFCEKHASBe34ACQ4mBi4rbslX5KEGhhc2hlZHByb29mdG9rZW5SCFsia21zaSJdaiQwMDdhZGQzOS1jOGFjLWY0YjAtNTkxOC00NGJkMjBjOWI0NWZyKTBoLmZ8bWVtYmVyc2hpcHwxMDAzMDAwMDhkOWY4ODY2QGxpdmUuY29tegEyggESCYIMMna_Lm5LEY5c3w4h0ZbIkgELUnViZW4gRGFyaW-aAQ5TYWJvZ2FsIFVyYmFub6IBF3Jkc2Fib2dhbEBlbWNhbGkuY29tLmNvqgEQMTAwMzAwMDA4RDlGODg2NrIBOmdyb3VwLnJlYWQgYWxsZmlsZXMucmVhZCBhbGxwcm9maWxlcy5yZWFkIGFsbHByb2ZpbGVzLnJlYWTIAQE.SJupaXwH-NDjcyUsTYmwEiF9qgXiMQkVu2dqWy9tnww&amp;ApiVersion=2.0&amp;web=1
Este informe presenta los resultados del análisis exploratorio de datos (EDA) realizado sobre dos conjuntos de datos relacionados con la producción de caña de azúcar: HISTORICO_SUERTES.xlsx y BD_IPSA_1940.xlsx. El objetivo principal fue examinar las variables clave de producción, específicamente las Toneladas de Caña por Hectárea (TCH) y el Porcentaje de Sacarosa (%Sac.Caña). Se evaluó la calidad de los datos, se identificaron valores faltantes y atípicos, y se visualizaron las distribuciones de las variables. Como resultado, se crearon categorías de desempeño (Bajo, Medio y Alto) para TCH y %Sac.Caña, lo que facilitará futuros modelos de clasificación y análisis de rendimiento. Este enfoque permite segmentar los datos de manera más efectiva y proporciona una base sólida para el desarrollo de modelos predictivos en la industria azucarera.
</a:t>
            </a:r>
          </a:p>
        </p:txBody>
      </p:sp>
      <p:sp>
        <p:nvSpPr>
          <p:cNvPr id="4" name="Slide Number Placeholder 3">
            <a:extLst>
              <a:ext uri="{FF2B5EF4-FFF2-40B4-BE49-F238E27FC236}">
                <a16:creationId xmlns:a16="http://schemas.microsoft.com/office/drawing/2014/main" id="{E2B1C42E-3C8B-72B0-DDA1-6BBC0296CB4D}"/>
              </a:ext>
            </a:extLst>
          </p:cNvPr>
          <p:cNvSpPr>
            <a:spLocks noGrp="1"/>
          </p:cNvSpPr>
          <p:nvPr>
            <p:ph type="sldNum" sz="quarter" idx="5"/>
          </p:nvPr>
        </p:nvSpPr>
        <p:spPr/>
        <p:txBody>
          <a:bodyPr/>
          <a:lstStyle/>
          <a:p>
            <a:fld id="{B6A38A13-F57B-45B3-96CD-B950CC0E1027}" type="slidenum">
              <a:t>6</a:t>
            </a:fld>
            <a:endParaRPr lang="en-US"/>
          </a:p>
        </p:txBody>
      </p:sp>
    </p:spTree>
    <p:extLst>
      <p:ext uri="{BB962C8B-B14F-4D97-AF65-F5344CB8AC3E}">
        <p14:creationId xmlns:p14="http://schemas.microsoft.com/office/powerpoint/2010/main" val="4147966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79DA14-AF7A-E182-93C0-F01DB0729D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03CDE9-415A-B169-490E-121E7D6DD8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580EEE-AE05-14E8-DAC6-B91C3FC7B7AB}"/>
              </a:ext>
            </a:extLst>
          </p:cNvPr>
          <p:cNvSpPr>
            <a:spLocks noGrp="1"/>
          </p:cNvSpPr>
          <p:nvPr>
            <p:ph type="body" idx="1"/>
          </p:nvPr>
        </p:nvSpPr>
        <p:spPr/>
        <p:txBody>
          <a:bodyPr/>
          <a:lstStyle/>
          <a:p>
            <a:r>
              <a:rPr lang="en-US"/>
              <a:t>
---
This slide references information from the following file: https://emcaliesp-my.sharepoint.com/personal/rdsabogal_emcali_com_co/_layouts/15/download.aspx?UniqueId=fad57919-4e74-4fb5-b5d4-e2d27d2ba4c0&amp;Translate=false&amp;tempauth=v1.eyJzaXRlaWQiOiIzZDMyYjQzYy0zMTgwLTQ2NmMtOWQ2ZC01YzQ1ODBkMDcxOWMiLCJhcHBfZGlzcGxheW5hbWUiOiJPZmZpY2UgMzY1IFNlYXJjaCBTZXJ2aWNlIiwiYXBwaWQiOiI2NmE4ODc1Ny0yNThjLTRjNzItODkzYy0zZThiZWQ0ZDY4OTkiLCJhdWQiOiIwMDAwMDAwMy0wMDAwLTBmZjEtY2UwMC0wMDAwMDAwMDAwMDAvZW1jYWxpZXNwLW15LnNoYXJlcG9pbnQuY29tQDc2MzIwYzgyLTJlYmYtNGI2ZS04ZTVjLWRmMGUyMWQxOTZjOCIsImV4cCI6IjE3NTY0MTU4OTAifQ.CkAKDGVudHJhX2NsYWltcxIwQ05EbXdzVUdFQUFhRm5GWGNtNXZXV2xPZVVVdE5GVnNVelZzVDJjdFFVRXFBQT09CjIKCmFjdG9yYXBwaWQSJDAwMDAwMDAzLTAwMDAtMDAwMC1jMDAwLTAwMDAwMDAwMDAwMAoKCgRzbmlkEgI2NBILCOKBraTBnrM-EAUaDTIwLjE5MC4xNTUuMzYqLDhsTG5SbmxLNDFZcW1VSkEvRUhNTzV3MUpxaGg2dVRObkNpL0h4OFp0NHc9MJwBOAFCEKHASBe34ACQ4mBi4rbslX5KEGhhc2hlZHByb29mdG9rZW5SCFsia21zaSJdaiQwMDdhZGQzOS1jOGFjLWY0YjAtNTkxOC00NGJkMjBjOWI0NWZyKTBoLmZ8bWVtYmVyc2hpcHwxMDAzMDAwMDhkOWY4ODY2QGxpdmUuY29tegEyggESCYIMMna_Lm5LEY5c3w4h0ZbIkgELUnViZW4gRGFyaW-aAQ5TYWJvZ2FsIFVyYmFub6IBF3Jkc2Fib2dhbEBlbWNhbGkuY29tLmNvqgEQMTAwMzAwMDA4RDlGODg2NrIBOmdyb3VwLnJlYWQgYWxsZmlsZXMucmVhZCBhbGxwcm9maWxlcy5yZWFkIGFsbHByb2ZpbGVzLnJlYWTIAQE.SJupaXwH-NDjcyUsTYmwEiF9qgXiMQkVu2dqWy9tnww&amp;ApiVersion=2.0&amp;web=1
Este informe presenta los resultados del análisis exploratorio de datos (EDA) realizado sobre dos conjuntos de datos relacionados con la producción de caña de azúcar: HISTORICO_SUERTES.xlsx y BD_IPSA_1940.xlsx. El objetivo principal fue examinar las variables clave de producción, específicamente las Toneladas de Caña por Hectárea (TCH) y el Porcentaje de Sacarosa (%Sac.Caña). Se evaluó la calidad de los datos, se identificaron valores faltantes y atípicos, y se visualizaron las distribuciones de las variables. Como resultado, se crearon categorías de desempeño (Bajo, Medio y Alto) para TCH y %Sac.Caña, lo que facilitará futuros modelos de clasificación y análisis de rendimiento. Este enfoque permite segmentar los datos de manera más efectiva y proporciona una base sólida para el desarrollo de modelos predictivos en la industria azucarera.
</a:t>
            </a:r>
          </a:p>
        </p:txBody>
      </p:sp>
      <p:sp>
        <p:nvSpPr>
          <p:cNvPr id="4" name="Slide Number Placeholder 3">
            <a:extLst>
              <a:ext uri="{FF2B5EF4-FFF2-40B4-BE49-F238E27FC236}">
                <a16:creationId xmlns:a16="http://schemas.microsoft.com/office/drawing/2014/main" id="{EB376A21-2C4C-BE80-E432-447E2A65DF00}"/>
              </a:ext>
            </a:extLst>
          </p:cNvPr>
          <p:cNvSpPr>
            <a:spLocks noGrp="1"/>
          </p:cNvSpPr>
          <p:nvPr>
            <p:ph type="sldNum" sz="quarter" idx="5"/>
          </p:nvPr>
        </p:nvSpPr>
        <p:spPr/>
        <p:txBody>
          <a:bodyPr/>
          <a:lstStyle/>
          <a:p>
            <a:fld id="{B6A38A13-F57B-45B3-96CD-B950CC0E1027}" type="slidenum">
              <a:t>7</a:t>
            </a:fld>
            <a:endParaRPr lang="en-US"/>
          </a:p>
        </p:txBody>
      </p:sp>
    </p:spTree>
    <p:extLst>
      <p:ext uri="{BB962C8B-B14F-4D97-AF65-F5344CB8AC3E}">
        <p14:creationId xmlns:p14="http://schemas.microsoft.com/office/powerpoint/2010/main" val="459698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53BE8A-553A-91C8-9ABA-48BDEC77A0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7E10A8-9867-E9F0-6DD8-A94809E60D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155640-FE51-1FDC-6884-D51617E457DB}"/>
              </a:ext>
            </a:extLst>
          </p:cNvPr>
          <p:cNvSpPr>
            <a:spLocks noGrp="1"/>
          </p:cNvSpPr>
          <p:nvPr>
            <p:ph type="body" idx="1"/>
          </p:nvPr>
        </p:nvSpPr>
        <p:spPr/>
        <p:txBody>
          <a:bodyPr/>
          <a:lstStyle/>
          <a:p>
            <a:r>
              <a:rPr lang="en-US"/>
              <a:t>
---
This slide references information from the following file: https://emcaliesp-my.sharepoint.com/personal/rdsabogal_emcali_com_co/_layouts/15/download.aspx?UniqueId=fad57919-4e74-4fb5-b5d4-e2d27d2ba4c0&amp;Translate=false&amp;tempauth=v1.eyJzaXRlaWQiOiIzZDMyYjQzYy0zMTgwLTQ2NmMtOWQ2ZC01YzQ1ODBkMDcxOWMiLCJhcHBfZGlzcGxheW5hbWUiOiJPZmZpY2UgMzY1IFNlYXJjaCBTZXJ2aWNlIiwiYXBwaWQiOiI2NmE4ODc1Ny0yNThjLTRjNzItODkzYy0zZThiZWQ0ZDY4OTkiLCJhdWQiOiIwMDAwMDAwMy0wMDAwLTBmZjEtY2UwMC0wMDAwMDAwMDAwMDAvZW1jYWxpZXNwLW15LnNoYXJlcG9pbnQuY29tQDc2MzIwYzgyLTJlYmYtNGI2ZS04ZTVjLWRmMGUyMWQxOTZjOCIsImV4cCI6IjE3NTY0MTU4OTAifQ.CkAKDGVudHJhX2NsYWltcxIwQ05EbXdzVUdFQUFhRm5GWGNtNXZXV2xPZVVVdE5GVnNVelZzVDJjdFFVRXFBQT09CjIKCmFjdG9yYXBwaWQSJDAwMDAwMDAzLTAwMDAtMDAwMC1jMDAwLTAwMDAwMDAwMDAwMAoKCgRzbmlkEgI2NBILCOKBraTBnrM-EAUaDTIwLjE5MC4xNTUuMzYqLDhsTG5SbmxLNDFZcW1VSkEvRUhNTzV3MUpxaGg2dVRObkNpL0h4OFp0NHc9MJwBOAFCEKHASBe34ACQ4mBi4rbslX5KEGhhc2hlZHByb29mdG9rZW5SCFsia21zaSJdaiQwMDdhZGQzOS1jOGFjLWY0YjAtNTkxOC00NGJkMjBjOWI0NWZyKTBoLmZ8bWVtYmVyc2hpcHwxMDAzMDAwMDhkOWY4ODY2QGxpdmUuY29tegEyggESCYIMMna_Lm5LEY5c3w4h0ZbIkgELUnViZW4gRGFyaW-aAQ5TYWJvZ2FsIFVyYmFub6IBF3Jkc2Fib2dhbEBlbWNhbGkuY29tLmNvqgEQMTAwMzAwMDA4RDlGODg2NrIBOmdyb3VwLnJlYWQgYWxsZmlsZXMucmVhZCBhbGxwcm9maWxlcy5yZWFkIGFsbHByb2ZpbGVzLnJlYWTIAQE.SJupaXwH-NDjcyUsTYmwEiF9qgXiMQkVu2dqWy9tnww&amp;ApiVersion=2.0&amp;web=1
Este informe presenta los resultados del análisis exploratorio de datos (EDA) realizado sobre dos conjuntos de datos relacionados con la producción de caña de azúcar: HISTORICO_SUERTES.xlsx y BD_IPSA_1940.xlsx. El objetivo principal fue examinar las variables clave de producción, específicamente las Toneladas de Caña por Hectárea (TCH) y el Porcentaje de Sacarosa (%Sac.Caña). Se evaluó la calidad de los datos, se identificaron valores faltantes y atípicos, y se visualizaron las distribuciones de las variables. Como resultado, se crearon categorías de desempeño (Bajo, Medio y Alto) para TCH y %Sac.Caña, lo que facilitará futuros modelos de clasificación y análisis de rendimiento. Este enfoque permite segmentar los datos de manera más efectiva y proporciona una base sólida para el desarrollo de modelos predictivos en la industria azucarera.
</a:t>
            </a:r>
          </a:p>
        </p:txBody>
      </p:sp>
      <p:sp>
        <p:nvSpPr>
          <p:cNvPr id="4" name="Slide Number Placeholder 3">
            <a:extLst>
              <a:ext uri="{FF2B5EF4-FFF2-40B4-BE49-F238E27FC236}">
                <a16:creationId xmlns:a16="http://schemas.microsoft.com/office/drawing/2014/main" id="{319B2A9F-52E5-7A38-2BE3-23F869188AC9}"/>
              </a:ext>
            </a:extLst>
          </p:cNvPr>
          <p:cNvSpPr>
            <a:spLocks noGrp="1"/>
          </p:cNvSpPr>
          <p:nvPr>
            <p:ph type="sldNum" sz="quarter" idx="5"/>
          </p:nvPr>
        </p:nvSpPr>
        <p:spPr/>
        <p:txBody>
          <a:bodyPr/>
          <a:lstStyle/>
          <a:p>
            <a:fld id="{B6A38A13-F57B-45B3-96CD-B950CC0E1027}" type="slidenum">
              <a:t>8</a:t>
            </a:fld>
            <a:endParaRPr lang="en-US"/>
          </a:p>
        </p:txBody>
      </p:sp>
    </p:spTree>
    <p:extLst>
      <p:ext uri="{BB962C8B-B14F-4D97-AF65-F5344CB8AC3E}">
        <p14:creationId xmlns:p14="http://schemas.microsoft.com/office/powerpoint/2010/main" val="437686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emcaliesp-my.sharepoint.com/personal/rdsabogal_emcali_com_co/_layouts/15/download.aspx?UniqueId=fad57919-4e74-4fb5-b5d4-e2d27d2ba4c0&amp;Translate=false&amp;tempauth=v1.eyJzaXRlaWQiOiIzZDMyYjQzYy0zMTgwLTQ2NmMtOWQ2ZC01YzQ1ODBkMDcxOWMiLCJhcHBfZGlzcGxheW5hbWUiOiJPZmZpY2UgMzY1IFNlYXJjaCBTZXJ2aWNlIiwiYXBwaWQiOiI2NmE4ODc1Ny0yNThjLTRjNzItODkzYy0zZThiZWQ0ZDY4OTkiLCJhdWQiOiIwMDAwMDAwMy0wMDAwLTBmZjEtY2UwMC0wMDAwMDAwMDAwMDAvZW1jYWxpZXNwLW15LnNoYXJlcG9pbnQuY29tQDc2MzIwYzgyLTJlYmYtNGI2ZS04ZTVjLWRmMGUyMWQxOTZjOCIsImV4cCI6IjE3NTY0MTU4OTAifQ.CkAKDGVudHJhX2NsYWltcxIwQ05EbXdzVUdFQUFhRm5GWGNtNXZXV2xPZVVVdE5GVnNVelZzVDJjdFFVRXFBQT09CjIKCmFjdG9yYXBwaWQSJDAwMDAwMDAzLTAwMDAtMDAwMC1jMDAwLTAwMDAwMDAwMDAwMAoKCgRzbmlkEgI2NBILCOKBraTBnrM-EAUaDTIwLjE5MC4xNTUuMzYqLDhsTG5SbmxLNDFZcW1VSkEvRUhNTzV3MUpxaGg2dVRObkNpL0h4OFp0NHc9MJwBOAFCEKHASBe34ACQ4mBi4rbslX5KEGhhc2hlZHByb29mdG9rZW5SCFsia21zaSJdaiQwMDdhZGQzOS1jOGFjLWY0YjAtNTkxOC00NGJkMjBjOWI0NWZyKTBoLmZ8bWVtYmVyc2hpcHwxMDAzMDAwMDhkOWY4ODY2QGxpdmUuY29tegEyggESCYIMMna_Lm5LEY5c3w4h0ZbIkgELUnViZW4gRGFyaW-aAQ5TYWJvZ2FsIFVyYmFub6IBF3Jkc2Fib2dhbEBlbWNhbGkuY29tLmNvqgEQMTAwMzAwMDA4RDlGODg2NrIBOmdyb3VwLnJlYWQgYWxsZmlsZXMucmVhZCBhbGxwcm9maWxlcy5yZWFkIGFsbHByb2ZpbGVzLnJlYWTIAQE.SJupaXwH-NDjcyUsTYmwEiF9qgXiMQkVu2dqWy9tnww&amp;ApiVersion=2.0&amp;web=1
Distribución y segmentación de variables clave
</a:t>
            </a:r>
          </a:p>
        </p:txBody>
      </p:sp>
      <p:sp>
        <p:nvSpPr>
          <p:cNvPr id="4" name="Slide Number Placeholder 3"/>
          <p:cNvSpPr>
            <a:spLocks noGrp="1"/>
          </p:cNvSpPr>
          <p:nvPr>
            <p:ph type="sldNum" sz="quarter" idx="5"/>
          </p:nvPr>
        </p:nvSpPr>
        <p:spPr/>
        <p:txBody>
          <a:bodyPr/>
          <a:lstStyle/>
          <a:p>
            <a:fld id="{B6A38A13-F57B-45B3-96CD-B950CC0E1027}" type="slidenum">
              <a:t>9</a:t>
            </a:fld>
            <a:endParaRPr lang="en-US"/>
          </a:p>
        </p:txBody>
      </p:sp>
    </p:spTree>
    <p:extLst>
      <p:ext uri="{BB962C8B-B14F-4D97-AF65-F5344CB8AC3E}">
        <p14:creationId xmlns:p14="http://schemas.microsoft.com/office/powerpoint/2010/main" val="34941191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with Pictur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1944F5-72DB-5388-391B-5DC34BAD29A9}"/>
              </a:ext>
            </a:extLst>
          </p:cNvPr>
          <p:cNvSpPr/>
          <p:nvPr/>
        </p:nvSpPr>
        <p:spPr>
          <a:xfrm>
            <a:off x="1121981" y="874987"/>
            <a:ext cx="6584950" cy="5108027"/>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61A7C733-6185-B286-B0DA-134F6D3AB879}"/>
              </a:ext>
            </a:extLst>
          </p:cNvPr>
          <p:cNvSpPr>
            <a:spLocks noGrp="1"/>
          </p:cNvSpPr>
          <p:nvPr>
            <p:ph type="title"/>
          </p:nvPr>
        </p:nvSpPr>
        <p:spPr>
          <a:xfrm>
            <a:off x="1475245" y="1362457"/>
            <a:ext cx="5879592" cy="3209544"/>
          </a:xfrm>
        </p:spPr>
        <p:txBody>
          <a:bodyPr>
            <a:normAutofit/>
          </a:bodyPr>
          <a:lstStyle>
            <a:lvl1pPr>
              <a:defRPr sz="6200"/>
            </a:lvl1pPr>
          </a:lstStyle>
          <a:p>
            <a:r>
              <a:rPr lang="en-US"/>
              <a:t>Click to edit Master title style</a:t>
            </a:r>
          </a:p>
        </p:txBody>
      </p:sp>
      <p:sp>
        <p:nvSpPr>
          <p:cNvPr id="13" name="Subtitle 2">
            <a:extLst>
              <a:ext uri="{FF2B5EF4-FFF2-40B4-BE49-F238E27FC236}">
                <a16:creationId xmlns:a16="http://schemas.microsoft.com/office/drawing/2014/main" id="{C53952BB-0BC0-A2D9-8CC5-18F5090C1D29}"/>
              </a:ext>
            </a:extLst>
          </p:cNvPr>
          <p:cNvSpPr>
            <a:spLocks noGrp="1"/>
          </p:cNvSpPr>
          <p:nvPr>
            <p:ph type="subTitle" idx="1"/>
          </p:nvPr>
        </p:nvSpPr>
        <p:spPr>
          <a:xfrm>
            <a:off x="1475246" y="4731232"/>
            <a:ext cx="5879592" cy="960120"/>
          </a:xfrm>
        </p:spPr>
        <p:txBody>
          <a:bodyPr vert="horz" lIns="91440" tIns="45720" rIns="91440" bIns="45720" rtlCol="0" anchor="b">
            <a:normAutofit/>
          </a:bodyPr>
          <a:lstStyle>
            <a:lvl1pPr marL="0" indent="0">
              <a:buNone/>
              <a:defRPr lang="en-US" sz="1800" dirty="0"/>
            </a:lvl1pPr>
          </a:lstStyle>
          <a:p>
            <a:pPr lvl="0"/>
            <a:r>
              <a:rPr lang="en-US" dirty="0"/>
              <a:t>Click to edit Master subtitle style</a:t>
            </a:r>
          </a:p>
        </p:txBody>
      </p:sp>
      <p:sp>
        <p:nvSpPr>
          <p:cNvPr id="11" name="Picture Placeholder 10">
            <a:extLst>
              <a:ext uri="{FF2B5EF4-FFF2-40B4-BE49-F238E27FC236}">
                <a16:creationId xmlns:a16="http://schemas.microsoft.com/office/drawing/2014/main" id="{B24A208E-BD69-BB12-21B8-DA405B501FA8}"/>
              </a:ext>
            </a:extLst>
          </p:cNvPr>
          <p:cNvSpPr>
            <a:spLocks noGrp="1"/>
          </p:cNvSpPr>
          <p:nvPr>
            <p:ph type="pic" sz="quarter" idx="13" hasCustomPrompt="1"/>
          </p:nvPr>
        </p:nvSpPr>
        <p:spPr>
          <a:xfrm>
            <a:off x="7855758" y="886968"/>
            <a:ext cx="3197543" cy="5084064"/>
          </a:xfrm>
          <a:blipFill>
            <a:blip r:embed="rId2">
              <a:alphaModFix amt="70000"/>
              <a:extLst>
                <a:ext uri="{28A0092B-C50C-407E-A947-70E740481C1C}">
                  <a14:useLocalDpi xmlns:a14="http://schemas.microsoft.com/office/drawing/2010/main" val="0"/>
                </a:ext>
              </a:extLst>
            </a:blip>
            <a:stretch>
              <a:fillRect/>
            </a:stretch>
          </a:blipFill>
          <a:ln w="19050">
            <a:noFill/>
            <a:miter lim="800000"/>
          </a:ln>
        </p:spPr>
        <p:txBody>
          <a:bodyPr/>
          <a:lstStyle>
            <a:lvl1pPr marL="0" indent="0">
              <a:buNone/>
              <a:defRPr/>
            </a:lvl1pPr>
          </a:lstStyle>
          <a:p>
            <a:r>
              <a:rPr lang="en-US" dirty="0"/>
              <a:t> </a:t>
            </a:r>
          </a:p>
        </p:txBody>
      </p:sp>
      <p:sp>
        <p:nvSpPr>
          <p:cNvPr id="5" name="Rectangle 4">
            <a:extLst>
              <a:ext uri="{FF2B5EF4-FFF2-40B4-BE49-F238E27FC236}">
                <a16:creationId xmlns:a16="http://schemas.microsoft.com/office/drawing/2014/main" id="{09E6AD98-B65B-93FA-EC0E-E737696918E7}"/>
              </a:ext>
            </a:extLst>
          </p:cNvPr>
          <p:cNvSpPr/>
          <p:nvPr userDrawn="1"/>
        </p:nvSpPr>
        <p:spPr>
          <a:xfrm>
            <a:off x="7845134" y="874986"/>
            <a:ext cx="3218791" cy="5108027"/>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4" name="Date Placeholder 3">
            <a:extLst>
              <a:ext uri="{FF2B5EF4-FFF2-40B4-BE49-F238E27FC236}">
                <a16:creationId xmlns:a16="http://schemas.microsoft.com/office/drawing/2014/main" id="{702BB055-E356-D9DC-D968-F4B6E02320D2}"/>
              </a:ext>
            </a:extLst>
          </p:cNvPr>
          <p:cNvSpPr>
            <a:spLocks noGrp="1"/>
          </p:cNvSpPr>
          <p:nvPr>
            <p:ph type="dt" sz="half" idx="14"/>
          </p:nvPr>
        </p:nvSpPr>
        <p:spPr/>
        <p:txBody>
          <a:bodyPr/>
          <a:lstStyle/>
          <a:p>
            <a:fld id="{CA325475-EA0F-49B2-A586-CC0D8CB91667}" type="datetime1">
              <a:rPr lang="en-US" smtClean="0"/>
              <a:pPr/>
              <a:t>8/28/2025</a:t>
            </a:fld>
            <a:endParaRPr lang="en-US" dirty="0"/>
          </a:p>
        </p:txBody>
      </p:sp>
      <p:sp>
        <p:nvSpPr>
          <p:cNvPr id="6" name="Footer Placeholder 5">
            <a:extLst>
              <a:ext uri="{FF2B5EF4-FFF2-40B4-BE49-F238E27FC236}">
                <a16:creationId xmlns:a16="http://schemas.microsoft.com/office/drawing/2014/main" id="{A3C1376F-CBCD-234F-6AE2-E91A91B3617E}"/>
              </a:ext>
            </a:extLst>
          </p:cNvPr>
          <p:cNvSpPr>
            <a:spLocks noGrp="1"/>
          </p:cNvSpPr>
          <p:nvPr>
            <p:ph type="ftr" sz="quarter" idx="15"/>
          </p:nvPr>
        </p:nvSpPr>
        <p:spPr/>
        <p:txBody>
          <a:bodyPr/>
          <a:lstStyle/>
          <a:p>
            <a:r>
              <a:rPr lang="en-US"/>
              <a:t>Sample Footer Text</a:t>
            </a:r>
            <a:endParaRPr lang="en-US" dirty="0"/>
          </a:p>
        </p:txBody>
      </p:sp>
      <p:sp>
        <p:nvSpPr>
          <p:cNvPr id="12" name="Slide Number Placeholder 11">
            <a:extLst>
              <a:ext uri="{FF2B5EF4-FFF2-40B4-BE49-F238E27FC236}">
                <a16:creationId xmlns:a16="http://schemas.microsoft.com/office/drawing/2014/main" id="{38274BBA-97D2-571C-2F9E-05ACFE0301F4}"/>
              </a:ext>
            </a:extLst>
          </p:cNvPr>
          <p:cNvSpPr>
            <a:spLocks noGrp="1"/>
          </p:cNvSpPr>
          <p:nvPr>
            <p:ph type="sldNum" sz="quarter" idx="16"/>
          </p:nvPr>
        </p:nvSpPr>
        <p:spPr/>
        <p:txBody>
          <a:bodyPr/>
          <a:lstStyle/>
          <a:p>
            <a:fld id="{CC057153-B650-4DEB-B370-79DDCFDCE934}" type="slidenum">
              <a:rPr lang="en-US" smtClean="0"/>
              <a:pPr/>
              <a:t>‹Nº›</a:t>
            </a:fld>
            <a:endParaRPr lang="en-US" dirty="0"/>
          </a:p>
        </p:txBody>
      </p:sp>
    </p:spTree>
    <p:extLst>
      <p:ext uri="{BB962C8B-B14F-4D97-AF65-F5344CB8AC3E}">
        <p14:creationId xmlns:p14="http://schemas.microsoft.com/office/powerpoint/2010/main" val="4294791992"/>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809383" y="841248"/>
            <a:ext cx="8931403" cy="1380744"/>
          </a:xfrm>
        </p:spPr>
        <p:txBody>
          <a:bodyPr anchor="b">
            <a:normAutofit/>
          </a:bodyPr>
          <a:lstStyle>
            <a:lvl1pPr>
              <a:defRPr sz="4400"/>
            </a:lvl1pPr>
          </a:lstStyle>
          <a:p>
            <a:r>
              <a:rPr lang="en-US" dirty="0"/>
              <a:t>Click to edit Master title style</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809383" y="2333860"/>
            <a:ext cx="8931403" cy="3689909"/>
          </a:xfrm>
        </p:spPr>
        <p:txBody>
          <a:bodyPr>
            <a:normAutofit/>
          </a:bodyPr>
          <a:lstStyle>
            <a:lvl1pPr marL="457200" indent="-457200">
              <a:buFont typeface="+mj-lt"/>
              <a:buAutoNum type="arabicPeriod"/>
              <a:defRPr sz="2000"/>
            </a:lvl1pPr>
            <a:lvl2pPr marL="685800" indent="-457200">
              <a:buFont typeface="+mj-lt"/>
              <a:buAutoNum type="arabicPeriod"/>
              <a:defRPr sz="1800"/>
            </a:lvl2pPr>
            <a:lvl3pPr marL="800100" indent="-342900">
              <a:buFont typeface="+mj-lt"/>
              <a:buAutoNum type="arabicPeriod"/>
              <a:defRPr sz="1600"/>
            </a:lvl3pPr>
            <a:lvl4pPr marL="1028700" indent="-342900">
              <a:buFont typeface="+mj-lt"/>
              <a:buAutoNum type="arabicPeriod"/>
              <a:defRPr sz="1400"/>
            </a:lvl4pPr>
            <a:lvl5pPr marL="1257300" indent="-342900">
              <a:buFont typeface="+mj-lt"/>
              <a:buAutoNum type="arabicPeriod"/>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p>
            <a:fld id="{E793227F-7A38-4FCC-BBE5-462C6ABA0D7C}" type="datetime1">
              <a:rPr lang="en-US" smtClean="0"/>
              <a:t>8/28/2025</a:t>
            </a:fld>
            <a:endParaRPr lang="en-US" dirty="0"/>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CC057153-B650-4DEB-B370-79DDCFDCE934}" type="slidenum">
              <a:rPr lang="en-US" smtClean="0"/>
              <a:t>‹Nº›</a:t>
            </a:fld>
            <a:endParaRPr lang="en-US" dirty="0"/>
          </a:p>
        </p:txBody>
      </p:sp>
      <p:sp>
        <p:nvSpPr>
          <p:cNvPr id="6" name="Rectangle 5">
            <a:extLst>
              <a:ext uri="{FF2B5EF4-FFF2-40B4-BE49-F238E27FC236}">
                <a16:creationId xmlns:a16="http://schemas.microsoft.com/office/drawing/2014/main" id="{D6A7576B-FC6F-F402-D320-23CD0747AB61}"/>
              </a:ext>
            </a:extLst>
          </p:cNvPr>
          <p:cNvSpPr/>
          <p:nvPr/>
        </p:nvSpPr>
        <p:spPr>
          <a:xfrm>
            <a:off x="337457" y="351065"/>
            <a:ext cx="11517086"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76418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with Pictur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5196940" y="829577"/>
            <a:ext cx="6199461" cy="1693992"/>
          </a:xfrm>
        </p:spPr>
        <p:txBody>
          <a:bodyPr anchor="b">
            <a:normAutofit/>
          </a:bodyPr>
          <a:lstStyle>
            <a:lvl1pPr>
              <a:defRPr sz="4000"/>
            </a:lvl1pPr>
          </a:lstStyle>
          <a:p>
            <a:r>
              <a:rPr lang="en-US" dirty="0"/>
              <a:t>Click to edit Master title style</a:t>
            </a:r>
          </a:p>
        </p:txBody>
      </p:sp>
      <p:sp>
        <p:nvSpPr>
          <p:cNvPr id="3" name="Picture Placeholder 10">
            <a:extLst>
              <a:ext uri="{FF2B5EF4-FFF2-40B4-BE49-F238E27FC236}">
                <a16:creationId xmlns:a16="http://schemas.microsoft.com/office/drawing/2014/main" id="{D9C05904-FD8A-9AED-FEBF-07D02323D6FF}"/>
              </a:ext>
            </a:extLst>
          </p:cNvPr>
          <p:cNvSpPr>
            <a:spLocks noGrp="1"/>
          </p:cNvSpPr>
          <p:nvPr>
            <p:ph type="pic" sz="quarter" idx="18" hasCustomPrompt="1"/>
          </p:nvPr>
        </p:nvSpPr>
        <p:spPr>
          <a:xfrm>
            <a:off x="349376" y="366631"/>
            <a:ext cx="4250069" cy="6135624"/>
          </a:xfrm>
          <a:blipFill>
            <a:blip r:embed="rId2">
              <a:alphaModFix amt="70000"/>
              <a:extLst>
                <a:ext uri="{28A0092B-C50C-407E-A947-70E740481C1C}">
                  <a14:useLocalDpi xmlns:a14="http://schemas.microsoft.com/office/drawing/2010/main" val="0"/>
                </a:ext>
              </a:extLst>
            </a:blip>
            <a:stretch>
              <a:fillRect l="1" r="-47809"/>
            </a:stretch>
          </a:blipFill>
          <a:ln w="19050">
            <a:noFill/>
            <a:miter lim="800000"/>
          </a:ln>
        </p:spPr>
        <p:txBody>
          <a:bodyPr/>
          <a:lstStyle>
            <a:lvl1pPr marL="0" indent="0">
              <a:buNone/>
              <a:defRPr/>
            </a:lvl1pPr>
          </a:lstStyle>
          <a:p>
            <a:r>
              <a:rPr lang="en-US" dirty="0"/>
              <a:t> </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5196940" y="2637762"/>
            <a:ext cx="6199461" cy="3411099"/>
          </a:xfrm>
        </p:spPr>
        <p:txBody>
          <a:bodyPr>
            <a:normAutofit/>
          </a:bodyPr>
          <a:lstStyle>
            <a:lvl1pPr marL="457200" indent="-457200">
              <a:buFont typeface="+mj-lt"/>
              <a:buAutoNum type="arabicPeriod"/>
              <a:defRPr sz="2000"/>
            </a:lvl1pPr>
            <a:lvl2pPr marL="571500" indent="-342900">
              <a:buFont typeface="+mj-lt"/>
              <a:buAutoNum type="arabicPeriod"/>
              <a:defRPr sz="1800"/>
            </a:lvl2pPr>
            <a:lvl3pPr marL="800100" indent="-342900">
              <a:buFont typeface="+mj-lt"/>
              <a:buAutoNum type="arabicPeriod"/>
              <a:defRPr sz="1600"/>
            </a:lvl3pPr>
            <a:lvl4pPr marL="1028700" indent="-342900">
              <a:buFont typeface="+mj-lt"/>
              <a:buAutoNum type="arabicPeriod"/>
              <a:defRPr sz="1400"/>
            </a:lvl4pPr>
            <a:lvl5pPr>
              <a:buFont typeface="+mj-lt"/>
              <a:buAutoNum type="arabicPeriod"/>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5CF087BA-BF9C-B6FF-3993-B14EFC993249}"/>
              </a:ext>
            </a:extLst>
          </p:cNvPr>
          <p:cNvSpPr/>
          <p:nvPr userDrawn="1"/>
        </p:nvSpPr>
        <p:spPr>
          <a:xfrm>
            <a:off x="4765158" y="351065"/>
            <a:ext cx="7084090"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2205EF98-C9B4-FDE5-FF49-3AC91EBF7C80}"/>
              </a:ext>
            </a:extLst>
          </p:cNvPr>
          <p:cNvSpPr/>
          <p:nvPr userDrawn="1"/>
        </p:nvSpPr>
        <p:spPr>
          <a:xfrm>
            <a:off x="334788" y="353022"/>
            <a:ext cx="4279392" cy="6153912"/>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a:extLst>
              <a:ext uri="{FF2B5EF4-FFF2-40B4-BE49-F238E27FC236}">
                <a16:creationId xmlns:a16="http://schemas.microsoft.com/office/drawing/2014/main" id="{3955E63F-831B-1E75-A3D2-7916C30870FC}"/>
              </a:ext>
            </a:extLst>
          </p:cNvPr>
          <p:cNvSpPr>
            <a:spLocks noGrp="1"/>
          </p:cNvSpPr>
          <p:nvPr>
            <p:ph type="dt" sz="half" idx="19"/>
          </p:nvPr>
        </p:nvSpPr>
        <p:spPr/>
        <p:txBody>
          <a:bodyPr/>
          <a:lstStyle/>
          <a:p>
            <a:fld id="{CA325475-EA0F-49B2-A586-CC0D8CB91667}" type="datetime1">
              <a:rPr lang="en-US" smtClean="0"/>
              <a:pPr/>
              <a:t>8/28/2025</a:t>
            </a:fld>
            <a:endParaRPr lang="en-US" dirty="0"/>
          </a:p>
        </p:txBody>
      </p:sp>
      <p:sp>
        <p:nvSpPr>
          <p:cNvPr id="6" name="Footer Placeholder 5">
            <a:extLst>
              <a:ext uri="{FF2B5EF4-FFF2-40B4-BE49-F238E27FC236}">
                <a16:creationId xmlns:a16="http://schemas.microsoft.com/office/drawing/2014/main" id="{AA36642A-4BF1-3042-3D1E-3F9A6461A021}"/>
              </a:ext>
            </a:extLst>
          </p:cNvPr>
          <p:cNvSpPr>
            <a:spLocks noGrp="1"/>
          </p:cNvSpPr>
          <p:nvPr>
            <p:ph type="ftr" sz="quarter" idx="20"/>
          </p:nvPr>
        </p:nvSpPr>
        <p:spPr/>
        <p:txBody>
          <a:bodyPr/>
          <a:lstStyle/>
          <a:p>
            <a:r>
              <a:rPr lang="en-US"/>
              <a:t>Sample Footer Text</a:t>
            </a:r>
            <a:endParaRPr lang="en-US" dirty="0"/>
          </a:p>
        </p:txBody>
      </p:sp>
      <p:sp>
        <p:nvSpPr>
          <p:cNvPr id="8" name="Slide Number Placeholder 7">
            <a:extLst>
              <a:ext uri="{FF2B5EF4-FFF2-40B4-BE49-F238E27FC236}">
                <a16:creationId xmlns:a16="http://schemas.microsoft.com/office/drawing/2014/main" id="{AACA4F36-7122-9562-2451-1594B9399AFD}"/>
              </a:ext>
            </a:extLst>
          </p:cNvPr>
          <p:cNvSpPr>
            <a:spLocks noGrp="1"/>
          </p:cNvSpPr>
          <p:nvPr>
            <p:ph type="sldNum" sz="quarter" idx="21"/>
          </p:nvPr>
        </p:nvSpPr>
        <p:spPr/>
        <p:txBody>
          <a:bodyPr/>
          <a:lstStyle/>
          <a:p>
            <a:fld id="{CC057153-B650-4DEB-B370-79DDCFDCE934}" type="slidenum">
              <a:rPr lang="en-US" smtClean="0"/>
              <a:pPr/>
              <a:t>‹Nº›</a:t>
            </a:fld>
            <a:endParaRPr lang="en-US" dirty="0"/>
          </a:p>
        </p:txBody>
      </p:sp>
    </p:spTree>
    <p:extLst>
      <p:ext uri="{BB962C8B-B14F-4D97-AF65-F5344CB8AC3E}">
        <p14:creationId xmlns:p14="http://schemas.microsoft.com/office/powerpoint/2010/main" val="3783865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2785872" y="2130552"/>
            <a:ext cx="6620256" cy="1069848"/>
          </a:xfrm>
        </p:spPr>
        <p:txBody>
          <a:bodyPr anchor="b" anchorCtr="0">
            <a:normAutofit/>
          </a:bodyPr>
          <a:lstStyle>
            <a:lvl1pPr algn="ctr">
              <a:defRPr sz="3600"/>
            </a:lvl1pPr>
          </a:lstStyle>
          <a:p>
            <a:r>
              <a:rPr lang="en-US" dirty="0"/>
              <a:t>Click to edit Master title style</a:t>
            </a:r>
          </a:p>
        </p:txBody>
      </p:sp>
      <p:sp>
        <p:nvSpPr>
          <p:cNvPr id="8" name="Content Placeholder 7">
            <a:extLst>
              <a:ext uri="{FF2B5EF4-FFF2-40B4-BE49-F238E27FC236}">
                <a16:creationId xmlns:a16="http://schemas.microsoft.com/office/drawing/2014/main" id="{7D633F00-464B-3088-812A-40496FD1021A}"/>
              </a:ext>
            </a:extLst>
          </p:cNvPr>
          <p:cNvSpPr>
            <a:spLocks noGrp="1"/>
          </p:cNvSpPr>
          <p:nvPr>
            <p:ph sz="quarter" idx="13"/>
          </p:nvPr>
        </p:nvSpPr>
        <p:spPr>
          <a:xfrm>
            <a:off x="3764280" y="3337560"/>
            <a:ext cx="4663440" cy="1645920"/>
          </a:xfrm>
        </p:spPr>
        <p:txBody>
          <a:bodyPr/>
          <a:lstStyle>
            <a:lvl1pPr marL="0" indent="0" algn="ctr">
              <a:buNone/>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1107640D-701E-4505-B3CF-EF9407231E3A}" type="datetime1">
              <a:rPr lang="en-US" smtClean="0"/>
              <a:t>8/28/2025</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‹Nº›</a:t>
            </a:fld>
            <a:endParaRPr lang="en-US" dirty="0"/>
          </a:p>
        </p:txBody>
      </p:sp>
      <p:sp>
        <p:nvSpPr>
          <p:cNvPr id="3" name="Rectangle 2">
            <a:extLst>
              <a:ext uri="{FF2B5EF4-FFF2-40B4-BE49-F238E27FC236}">
                <a16:creationId xmlns:a16="http://schemas.microsoft.com/office/drawing/2014/main" id="{B513DBF3-4834-1A3D-F4D5-6A81E4273385}"/>
              </a:ext>
            </a:extLst>
          </p:cNvPr>
          <p:cNvSpPr/>
          <p:nvPr/>
        </p:nvSpPr>
        <p:spPr>
          <a:xfrm>
            <a:off x="337457" y="351065"/>
            <a:ext cx="11517086"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08512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32104" y="2258568"/>
            <a:ext cx="3493008" cy="3465576"/>
          </a:xfrm>
        </p:spPr>
        <p:txBody>
          <a:bodyPr>
            <a:normAutofit/>
          </a:bodyPr>
          <a:lstStyle>
            <a:lvl1pPr>
              <a:defRPr sz="3600"/>
            </a:lvl1pPr>
          </a:lstStyle>
          <a:p>
            <a:r>
              <a:rPr lang="en-US" dirty="0"/>
              <a:t>Click to edit Master title style</a:t>
            </a:r>
          </a:p>
        </p:txBody>
      </p:sp>
      <p:sp>
        <p:nvSpPr>
          <p:cNvPr id="8" name="Content Placeholder 7">
            <a:extLst>
              <a:ext uri="{FF2B5EF4-FFF2-40B4-BE49-F238E27FC236}">
                <a16:creationId xmlns:a16="http://schemas.microsoft.com/office/drawing/2014/main" id="{D42D62A0-8127-CE86-0633-0D65E1E136F7}"/>
              </a:ext>
            </a:extLst>
          </p:cNvPr>
          <p:cNvSpPr>
            <a:spLocks noGrp="1"/>
          </p:cNvSpPr>
          <p:nvPr>
            <p:ph sz="quarter" idx="13"/>
          </p:nvPr>
        </p:nvSpPr>
        <p:spPr>
          <a:xfrm>
            <a:off x="5519738" y="2254250"/>
            <a:ext cx="4956175" cy="34655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BA858915-0BD2-4619-96F8-2000A958401A}" type="datetime1">
              <a:rPr lang="en-US" smtClean="0"/>
              <a:t>8/28/2025</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‹Nº›</a:t>
            </a:fld>
            <a:endParaRPr lang="en-US" dirty="0"/>
          </a:p>
        </p:txBody>
      </p:sp>
      <p:sp>
        <p:nvSpPr>
          <p:cNvPr id="3" name="Rectangle 2">
            <a:extLst>
              <a:ext uri="{FF2B5EF4-FFF2-40B4-BE49-F238E27FC236}">
                <a16:creationId xmlns:a16="http://schemas.microsoft.com/office/drawing/2014/main" id="{24955F4A-423A-5B89-7048-7BF27C7621C6}"/>
              </a:ext>
            </a:extLst>
          </p:cNvPr>
          <p:cNvSpPr/>
          <p:nvPr/>
        </p:nvSpPr>
        <p:spPr>
          <a:xfrm>
            <a:off x="337457" y="351065"/>
            <a:ext cx="11517086"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57522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33582" y="1537853"/>
            <a:ext cx="3922776" cy="4087368"/>
          </a:xfrm>
        </p:spPr>
        <p:txBody>
          <a:bodyPr>
            <a:normAutofit/>
          </a:bodyPr>
          <a:lstStyle>
            <a:lvl1pPr>
              <a:defRPr sz="3600"/>
            </a:lvl1pPr>
          </a:lstStyle>
          <a:p>
            <a:r>
              <a:rPr lang="en-US" dirty="0"/>
              <a:t>Click to edit Master title style</a:t>
            </a:r>
          </a:p>
        </p:txBody>
      </p:sp>
      <p:sp>
        <p:nvSpPr>
          <p:cNvPr id="8" name="Content Placeholder 7">
            <a:extLst>
              <a:ext uri="{FF2B5EF4-FFF2-40B4-BE49-F238E27FC236}">
                <a16:creationId xmlns:a16="http://schemas.microsoft.com/office/drawing/2014/main" id="{FFB4667A-FE47-8556-FD3A-55FDBA801D76}"/>
              </a:ext>
            </a:extLst>
          </p:cNvPr>
          <p:cNvSpPr>
            <a:spLocks noGrp="1"/>
          </p:cNvSpPr>
          <p:nvPr>
            <p:ph sz="quarter" idx="13"/>
          </p:nvPr>
        </p:nvSpPr>
        <p:spPr>
          <a:xfrm>
            <a:off x="4943475" y="1538288"/>
            <a:ext cx="6404229" cy="4087368"/>
          </a:xfr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8D97C48-2090-4C6A-8BA6-AD652515C489}" type="datetime1">
              <a:rPr lang="en-US" smtClean="0"/>
              <a:t>8/28/2025</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‹Nº›</a:t>
            </a:fld>
            <a:endParaRPr lang="en-US" dirty="0"/>
          </a:p>
        </p:txBody>
      </p:sp>
      <p:sp>
        <p:nvSpPr>
          <p:cNvPr id="3" name="Rectangle 2">
            <a:extLst>
              <a:ext uri="{FF2B5EF4-FFF2-40B4-BE49-F238E27FC236}">
                <a16:creationId xmlns:a16="http://schemas.microsoft.com/office/drawing/2014/main" id="{E1ADE99A-A1BB-22F1-AAC4-B9657638A2B1}"/>
              </a:ext>
            </a:extLst>
          </p:cNvPr>
          <p:cNvSpPr/>
          <p:nvPr/>
        </p:nvSpPr>
        <p:spPr>
          <a:xfrm>
            <a:off x="337457" y="351065"/>
            <a:ext cx="11517086"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44015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32104" y="832104"/>
            <a:ext cx="3493008" cy="4940661"/>
          </a:xfrm>
        </p:spPr>
        <p:txBody>
          <a:bodyPr>
            <a:normAutofit/>
          </a:bodyPr>
          <a:lstStyle>
            <a:lvl1pPr>
              <a:defRPr sz="3600"/>
            </a:lvl1pPr>
          </a:lstStyle>
          <a:p>
            <a:r>
              <a:rPr lang="en-US" dirty="0"/>
              <a:t>Click to edit Master title style</a:t>
            </a:r>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4572000" y="832104"/>
            <a:ext cx="6775704" cy="4937760"/>
          </a:xfr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A66C18EB-E5A2-46FD-AE56-36A2660D9755}" type="datetime1">
              <a:rPr lang="en-US" smtClean="0"/>
              <a:t>8/28/2025</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‹Nº›</a:t>
            </a:fld>
            <a:endParaRPr lang="en-US" dirty="0"/>
          </a:p>
        </p:txBody>
      </p:sp>
      <p:sp>
        <p:nvSpPr>
          <p:cNvPr id="3" name="Rectangle 2">
            <a:extLst>
              <a:ext uri="{FF2B5EF4-FFF2-40B4-BE49-F238E27FC236}">
                <a16:creationId xmlns:a16="http://schemas.microsoft.com/office/drawing/2014/main" id="{9EDAA8DC-86CE-2734-E308-CBA3FA9B61FB}"/>
              </a:ext>
            </a:extLst>
          </p:cNvPr>
          <p:cNvSpPr/>
          <p:nvPr/>
        </p:nvSpPr>
        <p:spPr>
          <a:xfrm>
            <a:off x="337457" y="351065"/>
            <a:ext cx="11517086"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36223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32104" y="832104"/>
            <a:ext cx="2834640" cy="5120640"/>
          </a:xfrm>
        </p:spPr>
        <p:txBody>
          <a:bodyPr>
            <a:normAutofit/>
          </a:bodyPr>
          <a:lstStyle>
            <a:lvl1pPr>
              <a:defRPr sz="3600"/>
            </a:lvl1pPr>
          </a:lstStyle>
          <a:p>
            <a:r>
              <a:rPr lang="en-US" dirty="0"/>
              <a:t>Click to edit Master title style</a:t>
            </a:r>
          </a:p>
        </p:txBody>
      </p:sp>
      <p:sp>
        <p:nvSpPr>
          <p:cNvPr id="8" name="Content Placeholder 7">
            <a:extLst>
              <a:ext uri="{FF2B5EF4-FFF2-40B4-BE49-F238E27FC236}">
                <a16:creationId xmlns:a16="http://schemas.microsoft.com/office/drawing/2014/main" id="{8C71126E-AEFA-B45A-CD39-AC1315E03339}"/>
              </a:ext>
            </a:extLst>
          </p:cNvPr>
          <p:cNvSpPr>
            <a:spLocks noGrp="1"/>
          </p:cNvSpPr>
          <p:nvPr>
            <p:ph sz="quarter" idx="13"/>
          </p:nvPr>
        </p:nvSpPr>
        <p:spPr>
          <a:xfrm>
            <a:off x="3957638" y="832104"/>
            <a:ext cx="7362634" cy="5513832"/>
          </a:xfr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DE71F173-72DA-43D0-80E2-6EBC494B1FEF}" type="datetime1">
              <a:rPr lang="en-US" smtClean="0"/>
              <a:t>8/28/2025</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‹Nº›</a:t>
            </a:fld>
            <a:endParaRPr lang="en-US" dirty="0"/>
          </a:p>
        </p:txBody>
      </p:sp>
      <p:sp>
        <p:nvSpPr>
          <p:cNvPr id="3" name="Rectangle 2">
            <a:extLst>
              <a:ext uri="{FF2B5EF4-FFF2-40B4-BE49-F238E27FC236}">
                <a16:creationId xmlns:a16="http://schemas.microsoft.com/office/drawing/2014/main" id="{31615947-AD9C-F5FA-B88C-990D02D3AF2A}"/>
              </a:ext>
            </a:extLst>
          </p:cNvPr>
          <p:cNvSpPr/>
          <p:nvPr/>
        </p:nvSpPr>
        <p:spPr>
          <a:xfrm>
            <a:off x="337457" y="351065"/>
            <a:ext cx="11517086"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39766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4172" y="615287"/>
            <a:ext cx="10963656" cy="640080"/>
          </a:xfrm>
        </p:spPr>
        <p:txBody>
          <a:bodyPr>
            <a:normAutofit/>
          </a:bodyPr>
          <a:lstStyle>
            <a:lvl1pPr>
              <a:defRPr sz="3600"/>
            </a:lvl1pPr>
          </a:lstStyle>
          <a:p>
            <a:r>
              <a:rPr lang="en-US" dirty="0"/>
              <a:t>Click to edit Master title style</a:t>
            </a:r>
          </a:p>
        </p:txBody>
      </p:sp>
      <p:sp>
        <p:nvSpPr>
          <p:cNvPr id="8" name="Content Placeholder 7">
            <a:extLst>
              <a:ext uri="{FF2B5EF4-FFF2-40B4-BE49-F238E27FC236}">
                <a16:creationId xmlns:a16="http://schemas.microsoft.com/office/drawing/2014/main" id="{8C71126E-AEFA-B45A-CD39-AC1315E03339}"/>
              </a:ext>
            </a:extLst>
          </p:cNvPr>
          <p:cNvSpPr>
            <a:spLocks noGrp="1"/>
          </p:cNvSpPr>
          <p:nvPr>
            <p:ph sz="quarter" idx="13"/>
          </p:nvPr>
        </p:nvSpPr>
        <p:spPr>
          <a:xfrm>
            <a:off x="614172" y="1255367"/>
            <a:ext cx="10963656" cy="4946904"/>
          </a:xfr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a:extLst>
              <a:ext uri="{FF2B5EF4-FFF2-40B4-BE49-F238E27FC236}">
                <a16:creationId xmlns:a16="http://schemas.microsoft.com/office/drawing/2014/main" id="{31615947-AD9C-F5FA-B88C-990D02D3AF2A}"/>
              </a:ext>
            </a:extLst>
          </p:cNvPr>
          <p:cNvSpPr/>
          <p:nvPr/>
        </p:nvSpPr>
        <p:spPr>
          <a:xfrm>
            <a:off x="337457" y="351065"/>
            <a:ext cx="11517086"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253C0EE3-FE78-FEE2-1C03-69EF2436C5E6}"/>
              </a:ext>
            </a:extLst>
          </p:cNvPr>
          <p:cNvSpPr>
            <a:spLocks noGrp="1"/>
          </p:cNvSpPr>
          <p:nvPr>
            <p:ph type="dt" sz="half" idx="14"/>
          </p:nvPr>
        </p:nvSpPr>
        <p:spPr/>
        <p:txBody>
          <a:bodyPr/>
          <a:lstStyle/>
          <a:p>
            <a:fld id="{CA325475-EA0F-49B2-A586-CC0D8CB91667}" type="datetime1">
              <a:rPr lang="en-US" smtClean="0"/>
              <a:pPr/>
              <a:t>8/28/2025</a:t>
            </a:fld>
            <a:endParaRPr lang="en-US" dirty="0"/>
          </a:p>
        </p:txBody>
      </p:sp>
      <p:sp>
        <p:nvSpPr>
          <p:cNvPr id="9" name="Footer Placeholder 8">
            <a:extLst>
              <a:ext uri="{FF2B5EF4-FFF2-40B4-BE49-F238E27FC236}">
                <a16:creationId xmlns:a16="http://schemas.microsoft.com/office/drawing/2014/main" id="{0681E699-A9DC-6ADB-B033-12F132D21DFE}"/>
              </a:ext>
            </a:extLst>
          </p:cNvPr>
          <p:cNvSpPr>
            <a:spLocks noGrp="1"/>
          </p:cNvSpPr>
          <p:nvPr>
            <p:ph type="ftr" sz="quarter" idx="15"/>
          </p:nvPr>
        </p:nvSpPr>
        <p:spPr/>
        <p:txBody>
          <a:bodyPr/>
          <a:lstStyle/>
          <a:p>
            <a:r>
              <a:rPr lang="en-US"/>
              <a:t>Sample Footer Text</a:t>
            </a:r>
            <a:endParaRPr lang="en-US" dirty="0"/>
          </a:p>
        </p:txBody>
      </p:sp>
      <p:sp>
        <p:nvSpPr>
          <p:cNvPr id="10" name="Slide Number Placeholder 9">
            <a:extLst>
              <a:ext uri="{FF2B5EF4-FFF2-40B4-BE49-F238E27FC236}">
                <a16:creationId xmlns:a16="http://schemas.microsoft.com/office/drawing/2014/main" id="{043B6FDC-9009-70D8-0C26-1572C9670082}"/>
              </a:ext>
            </a:extLst>
          </p:cNvPr>
          <p:cNvSpPr>
            <a:spLocks noGrp="1"/>
          </p:cNvSpPr>
          <p:nvPr>
            <p:ph type="sldNum" sz="quarter" idx="16"/>
          </p:nvPr>
        </p:nvSpPr>
        <p:spPr/>
        <p:txBody>
          <a:bodyPr/>
          <a:lstStyle/>
          <a:p>
            <a:fld id="{CC057153-B650-4DEB-B370-79DDCFDCE934}" type="slidenum">
              <a:rPr lang="en-US" smtClean="0"/>
              <a:pPr/>
              <a:t>‹Nº›</a:t>
            </a:fld>
            <a:endParaRPr lang="en-US" dirty="0"/>
          </a:p>
        </p:txBody>
      </p:sp>
    </p:spTree>
    <p:extLst>
      <p:ext uri="{BB962C8B-B14F-4D97-AF65-F5344CB8AC3E}">
        <p14:creationId xmlns:p14="http://schemas.microsoft.com/office/powerpoint/2010/main" val="15891572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Picture">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ADE08559-D5C4-B55F-FEE7-A549DCB41B2C}"/>
              </a:ext>
            </a:extLst>
          </p:cNvPr>
          <p:cNvSpPr>
            <a:spLocks noGrp="1"/>
          </p:cNvSpPr>
          <p:nvPr>
            <p:ph type="title"/>
          </p:nvPr>
        </p:nvSpPr>
        <p:spPr>
          <a:xfrm>
            <a:off x="795528" y="839871"/>
            <a:ext cx="3063240" cy="1527048"/>
          </a:xfrm>
        </p:spPr>
        <p:txBody>
          <a:bodyPr anchor="b">
            <a:normAutofit/>
          </a:bodyPr>
          <a:lstStyle>
            <a:lvl1pPr>
              <a:defRPr sz="3200"/>
            </a:lvl1pPr>
          </a:lstStyle>
          <a:p>
            <a:r>
              <a:rPr lang="en-US" dirty="0"/>
              <a:t>Click to edit Master title style</a:t>
            </a:r>
          </a:p>
        </p:txBody>
      </p:sp>
      <p:sp>
        <p:nvSpPr>
          <p:cNvPr id="4" name="Rectangle 3">
            <a:extLst>
              <a:ext uri="{FF2B5EF4-FFF2-40B4-BE49-F238E27FC236}">
                <a16:creationId xmlns:a16="http://schemas.microsoft.com/office/drawing/2014/main" id="{F4B5FEEF-AA1C-DF09-81DC-C263DDF653CF}"/>
              </a:ext>
            </a:extLst>
          </p:cNvPr>
          <p:cNvSpPr/>
          <p:nvPr userDrawn="1"/>
        </p:nvSpPr>
        <p:spPr>
          <a:xfrm>
            <a:off x="337457" y="351065"/>
            <a:ext cx="3941064"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ontent Placeholder 7">
            <a:extLst>
              <a:ext uri="{FF2B5EF4-FFF2-40B4-BE49-F238E27FC236}">
                <a16:creationId xmlns:a16="http://schemas.microsoft.com/office/drawing/2014/main" id="{35C596C1-39CE-99AF-B795-8ADB489A7DD9}"/>
              </a:ext>
            </a:extLst>
          </p:cNvPr>
          <p:cNvSpPr>
            <a:spLocks noGrp="1"/>
          </p:cNvSpPr>
          <p:nvPr>
            <p:ph sz="quarter" idx="14"/>
          </p:nvPr>
        </p:nvSpPr>
        <p:spPr>
          <a:xfrm>
            <a:off x="795527" y="2665215"/>
            <a:ext cx="3063240" cy="33777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Picture Placeholder 10">
            <a:extLst>
              <a:ext uri="{FF2B5EF4-FFF2-40B4-BE49-F238E27FC236}">
                <a16:creationId xmlns:a16="http://schemas.microsoft.com/office/drawing/2014/main" id="{AE6DCEAB-84EB-B279-E311-AD2445A96CBF}"/>
              </a:ext>
            </a:extLst>
          </p:cNvPr>
          <p:cNvSpPr>
            <a:spLocks noGrp="1"/>
          </p:cNvSpPr>
          <p:nvPr>
            <p:ph type="pic" sz="quarter" idx="18" hasCustomPrompt="1"/>
          </p:nvPr>
        </p:nvSpPr>
        <p:spPr>
          <a:xfrm>
            <a:off x="4408575" y="365760"/>
            <a:ext cx="7424928" cy="6135624"/>
          </a:xfrm>
          <a:blipFill>
            <a:blip r:embed="rId2">
              <a:alphaModFix amt="70000"/>
              <a:extLst>
                <a:ext uri="{28A0092B-C50C-407E-A947-70E740481C1C}">
                  <a14:useLocalDpi xmlns:a14="http://schemas.microsoft.com/office/drawing/2010/main" val="0"/>
                </a:ext>
              </a:extLst>
            </a:blip>
            <a:stretch>
              <a:fillRect/>
            </a:stretch>
          </a:blipFill>
          <a:ln w="19050">
            <a:noFill/>
            <a:miter lim="800000"/>
          </a:ln>
        </p:spPr>
        <p:txBody>
          <a:bodyPr/>
          <a:lstStyle>
            <a:lvl1pPr marL="0" indent="0">
              <a:buNone/>
              <a:defRPr/>
            </a:lvl1pPr>
          </a:lstStyle>
          <a:p>
            <a:r>
              <a:rPr lang="en-US" dirty="0"/>
              <a:t> </a:t>
            </a:r>
          </a:p>
        </p:txBody>
      </p:sp>
      <p:sp>
        <p:nvSpPr>
          <p:cNvPr id="6" name="Rectangle 5">
            <a:extLst>
              <a:ext uri="{FF2B5EF4-FFF2-40B4-BE49-F238E27FC236}">
                <a16:creationId xmlns:a16="http://schemas.microsoft.com/office/drawing/2014/main" id="{85239BDE-DD79-5CB8-2F90-0AED70B4C2F7}"/>
              </a:ext>
            </a:extLst>
          </p:cNvPr>
          <p:cNvSpPr/>
          <p:nvPr userDrawn="1"/>
        </p:nvSpPr>
        <p:spPr>
          <a:xfrm>
            <a:off x="4408575" y="351065"/>
            <a:ext cx="7440673" cy="6155870"/>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2">
            <a:extLst>
              <a:ext uri="{FF2B5EF4-FFF2-40B4-BE49-F238E27FC236}">
                <a16:creationId xmlns:a16="http://schemas.microsoft.com/office/drawing/2014/main" id="{7C1037C4-D7CB-E822-E47E-57790F243FD1}"/>
              </a:ext>
            </a:extLst>
          </p:cNvPr>
          <p:cNvSpPr>
            <a:spLocks noGrp="1"/>
          </p:cNvSpPr>
          <p:nvPr>
            <p:ph type="dt" sz="half" idx="19"/>
          </p:nvPr>
        </p:nvSpPr>
        <p:spPr/>
        <p:txBody>
          <a:bodyPr/>
          <a:lstStyle/>
          <a:p>
            <a:fld id="{CA325475-EA0F-49B2-A586-CC0D8CB91667}" type="datetime1">
              <a:rPr lang="en-US" smtClean="0"/>
              <a:pPr/>
              <a:t>8/28/2025</a:t>
            </a:fld>
            <a:endParaRPr lang="en-US" dirty="0"/>
          </a:p>
        </p:txBody>
      </p:sp>
      <p:sp>
        <p:nvSpPr>
          <p:cNvPr id="5" name="Footer Placeholder 4">
            <a:extLst>
              <a:ext uri="{FF2B5EF4-FFF2-40B4-BE49-F238E27FC236}">
                <a16:creationId xmlns:a16="http://schemas.microsoft.com/office/drawing/2014/main" id="{8135CE1D-F6D3-A8A3-782F-E5E88CCE35F5}"/>
              </a:ext>
            </a:extLst>
          </p:cNvPr>
          <p:cNvSpPr>
            <a:spLocks noGrp="1"/>
          </p:cNvSpPr>
          <p:nvPr>
            <p:ph type="ftr" sz="quarter" idx="20"/>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9646B925-EE67-154D-EB15-4D346059F95B}"/>
              </a:ext>
            </a:extLst>
          </p:cNvPr>
          <p:cNvSpPr>
            <a:spLocks noGrp="1"/>
          </p:cNvSpPr>
          <p:nvPr>
            <p:ph type="sldNum" sz="quarter" idx="21"/>
          </p:nvPr>
        </p:nvSpPr>
        <p:spPr/>
        <p:txBody>
          <a:bodyPr/>
          <a:lstStyle/>
          <a:p>
            <a:fld id="{CC057153-B650-4DEB-B370-79DDCFDCE934}" type="slidenum">
              <a:rPr lang="en-US" smtClean="0"/>
              <a:pPr/>
              <a:t>‹Nº›</a:t>
            </a:fld>
            <a:endParaRPr lang="en-US" dirty="0"/>
          </a:p>
        </p:txBody>
      </p:sp>
    </p:spTree>
    <p:extLst>
      <p:ext uri="{BB962C8B-B14F-4D97-AF65-F5344CB8AC3E}">
        <p14:creationId xmlns:p14="http://schemas.microsoft.com/office/powerpoint/2010/main" val="41486691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Picture 2">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DFB1570C-2A53-2BD0-0955-F14E33A43C9A}"/>
              </a:ext>
            </a:extLst>
          </p:cNvPr>
          <p:cNvSpPr>
            <a:spLocks noGrp="1"/>
          </p:cNvSpPr>
          <p:nvPr>
            <p:ph type="title"/>
          </p:nvPr>
        </p:nvSpPr>
        <p:spPr>
          <a:xfrm>
            <a:off x="8359712" y="839871"/>
            <a:ext cx="3065002" cy="1527048"/>
          </a:xfrm>
        </p:spPr>
        <p:txBody>
          <a:bodyPr anchor="b">
            <a:normAutofit/>
          </a:bodyPr>
          <a:lstStyle>
            <a:lvl1pPr>
              <a:defRPr sz="3200"/>
            </a:lvl1pPr>
          </a:lstStyle>
          <a:p>
            <a:r>
              <a:rPr lang="en-US" dirty="0"/>
              <a:t>Click to edit Master title style</a:t>
            </a:r>
          </a:p>
        </p:txBody>
      </p:sp>
      <p:sp>
        <p:nvSpPr>
          <p:cNvPr id="7" name="Picture Placeholder 10">
            <a:extLst>
              <a:ext uri="{FF2B5EF4-FFF2-40B4-BE49-F238E27FC236}">
                <a16:creationId xmlns:a16="http://schemas.microsoft.com/office/drawing/2014/main" id="{9EDFF69E-D657-B8DE-43CD-6A0AA98FBA6E}"/>
              </a:ext>
            </a:extLst>
          </p:cNvPr>
          <p:cNvSpPr>
            <a:spLocks noGrp="1"/>
          </p:cNvSpPr>
          <p:nvPr>
            <p:ph type="pic" sz="quarter" idx="18" hasCustomPrompt="1"/>
          </p:nvPr>
        </p:nvSpPr>
        <p:spPr>
          <a:xfrm>
            <a:off x="346440" y="361188"/>
            <a:ext cx="7424928" cy="6135624"/>
          </a:xfrm>
          <a:blipFill>
            <a:blip r:embed="rId2">
              <a:alphaModFix amt="70000"/>
              <a:extLst>
                <a:ext uri="{28A0092B-C50C-407E-A947-70E740481C1C}">
                  <a14:useLocalDpi xmlns:a14="http://schemas.microsoft.com/office/drawing/2010/main" val="0"/>
                </a:ext>
              </a:extLst>
            </a:blip>
            <a:stretch>
              <a:fillRect/>
            </a:stretch>
          </a:blipFill>
          <a:ln w="19050">
            <a:noFill/>
            <a:miter lim="800000"/>
          </a:ln>
        </p:spPr>
        <p:txBody>
          <a:bodyPr/>
          <a:lstStyle>
            <a:lvl1pPr marL="0" indent="0">
              <a:buNone/>
              <a:defRPr/>
            </a:lvl1pPr>
          </a:lstStyle>
          <a:p>
            <a:r>
              <a:rPr lang="en-US" dirty="0"/>
              <a:t> </a:t>
            </a:r>
          </a:p>
        </p:txBody>
      </p:sp>
      <p:sp>
        <p:nvSpPr>
          <p:cNvPr id="5" name="Rectangle 4">
            <a:extLst>
              <a:ext uri="{FF2B5EF4-FFF2-40B4-BE49-F238E27FC236}">
                <a16:creationId xmlns:a16="http://schemas.microsoft.com/office/drawing/2014/main" id="{B0778FDB-57BB-4A24-EB2F-31B3DCA2ED9F}"/>
              </a:ext>
            </a:extLst>
          </p:cNvPr>
          <p:cNvSpPr/>
          <p:nvPr userDrawn="1"/>
        </p:nvSpPr>
        <p:spPr>
          <a:xfrm>
            <a:off x="7904606" y="351065"/>
            <a:ext cx="3944642"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ontent Placeholder 7">
            <a:extLst>
              <a:ext uri="{FF2B5EF4-FFF2-40B4-BE49-F238E27FC236}">
                <a16:creationId xmlns:a16="http://schemas.microsoft.com/office/drawing/2014/main" id="{B52381D3-CD5D-B295-5DE8-247DE26D2410}"/>
              </a:ext>
            </a:extLst>
          </p:cNvPr>
          <p:cNvSpPr>
            <a:spLocks noGrp="1"/>
          </p:cNvSpPr>
          <p:nvPr>
            <p:ph sz="quarter" idx="14"/>
          </p:nvPr>
        </p:nvSpPr>
        <p:spPr>
          <a:xfrm>
            <a:off x="8359712" y="2665215"/>
            <a:ext cx="3065002" cy="33777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Rectangle 1">
            <a:extLst>
              <a:ext uri="{FF2B5EF4-FFF2-40B4-BE49-F238E27FC236}">
                <a16:creationId xmlns:a16="http://schemas.microsoft.com/office/drawing/2014/main" id="{83A87F64-B10E-D3EC-86DC-A74D615B4819}"/>
              </a:ext>
            </a:extLst>
          </p:cNvPr>
          <p:cNvSpPr/>
          <p:nvPr userDrawn="1"/>
        </p:nvSpPr>
        <p:spPr>
          <a:xfrm>
            <a:off x="337456" y="351064"/>
            <a:ext cx="7442897" cy="6155870"/>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2">
            <a:extLst>
              <a:ext uri="{FF2B5EF4-FFF2-40B4-BE49-F238E27FC236}">
                <a16:creationId xmlns:a16="http://schemas.microsoft.com/office/drawing/2014/main" id="{93B77D22-A82C-44F7-6BC2-B414E8E7914D}"/>
              </a:ext>
            </a:extLst>
          </p:cNvPr>
          <p:cNvSpPr>
            <a:spLocks noGrp="1"/>
          </p:cNvSpPr>
          <p:nvPr>
            <p:ph type="dt" sz="half" idx="19"/>
          </p:nvPr>
        </p:nvSpPr>
        <p:spPr/>
        <p:txBody>
          <a:bodyPr/>
          <a:lstStyle/>
          <a:p>
            <a:fld id="{CA325475-EA0F-49B2-A586-CC0D8CB91667}" type="datetime1">
              <a:rPr lang="en-US" smtClean="0"/>
              <a:pPr/>
              <a:t>8/28/2025</a:t>
            </a:fld>
            <a:endParaRPr lang="en-US" dirty="0"/>
          </a:p>
        </p:txBody>
      </p:sp>
      <p:sp>
        <p:nvSpPr>
          <p:cNvPr id="4" name="Footer Placeholder 3">
            <a:extLst>
              <a:ext uri="{FF2B5EF4-FFF2-40B4-BE49-F238E27FC236}">
                <a16:creationId xmlns:a16="http://schemas.microsoft.com/office/drawing/2014/main" id="{42ED6638-8710-3EEF-9CFC-179C59D52F51}"/>
              </a:ext>
            </a:extLst>
          </p:cNvPr>
          <p:cNvSpPr>
            <a:spLocks noGrp="1"/>
          </p:cNvSpPr>
          <p:nvPr>
            <p:ph type="ftr" sz="quarter" idx="20"/>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0ADBAD3B-23C1-82B0-757B-7CE2813B42D8}"/>
              </a:ext>
            </a:extLst>
          </p:cNvPr>
          <p:cNvSpPr>
            <a:spLocks noGrp="1"/>
          </p:cNvSpPr>
          <p:nvPr>
            <p:ph type="sldNum" sz="quarter" idx="21"/>
          </p:nvPr>
        </p:nvSpPr>
        <p:spPr/>
        <p:txBody>
          <a:bodyPr/>
          <a:lstStyle/>
          <a:p>
            <a:fld id="{CC057153-B650-4DEB-B370-79DDCFDCE934}" type="slidenum">
              <a:rPr lang="en-US" smtClean="0"/>
              <a:pPr/>
              <a:t>‹Nº›</a:t>
            </a:fld>
            <a:endParaRPr lang="en-US" dirty="0"/>
          </a:p>
        </p:txBody>
      </p:sp>
    </p:spTree>
    <p:extLst>
      <p:ext uri="{BB962C8B-B14F-4D97-AF65-F5344CB8AC3E}">
        <p14:creationId xmlns:p14="http://schemas.microsoft.com/office/powerpoint/2010/main" val="3207035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11C59EC-2984-2AFC-A887-928F090FF1DD}"/>
              </a:ext>
            </a:extLst>
          </p:cNvPr>
          <p:cNvSpPr>
            <a:spLocks noGrp="1"/>
          </p:cNvSpPr>
          <p:nvPr>
            <p:ph type="title"/>
          </p:nvPr>
        </p:nvSpPr>
        <p:spPr>
          <a:xfrm>
            <a:off x="612648" y="612648"/>
            <a:ext cx="10963656" cy="548640"/>
          </a:xfrm>
        </p:spPr>
        <p:txBody>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612648" y="1216152"/>
            <a:ext cx="10963656" cy="49469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D8F76615-F428-46F8-B333-52721A2A1D31}" type="datetime1">
              <a:rPr lang="en-US" smtClean="0"/>
              <a:t>8/28/2025</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‹Nº›</a:t>
            </a:fld>
            <a:endParaRPr lang="en-US" dirty="0"/>
          </a:p>
        </p:txBody>
      </p:sp>
      <p:sp>
        <p:nvSpPr>
          <p:cNvPr id="7" name="Rectangle 6">
            <a:extLst>
              <a:ext uri="{FF2B5EF4-FFF2-40B4-BE49-F238E27FC236}">
                <a16:creationId xmlns:a16="http://schemas.microsoft.com/office/drawing/2014/main" id="{AC26287E-A219-F520-0726-BDFF3D7A4E02}"/>
              </a:ext>
            </a:extLst>
          </p:cNvPr>
          <p:cNvSpPr/>
          <p:nvPr userDrawn="1"/>
        </p:nvSpPr>
        <p:spPr>
          <a:xfrm>
            <a:off x="337457" y="351065"/>
            <a:ext cx="11517086"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27939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Pictur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95527" y="5024647"/>
            <a:ext cx="3739896" cy="1207851"/>
          </a:xfrm>
        </p:spPr>
        <p:txBody>
          <a:bodyPr anchor="ctr">
            <a:normAutofit/>
          </a:bodyPr>
          <a:lstStyle>
            <a:lvl1pPr>
              <a:defRPr sz="3200"/>
            </a:lvl1pPr>
          </a:lstStyle>
          <a:p>
            <a:r>
              <a:rPr lang="en-US" dirty="0"/>
              <a:t>Click to edit Master title style</a:t>
            </a:r>
          </a:p>
        </p:txBody>
      </p:sp>
      <p:sp>
        <p:nvSpPr>
          <p:cNvPr id="15" name="Picture Placeholder 10">
            <a:extLst>
              <a:ext uri="{FF2B5EF4-FFF2-40B4-BE49-F238E27FC236}">
                <a16:creationId xmlns:a16="http://schemas.microsoft.com/office/drawing/2014/main" id="{590F4507-3E12-8BCC-96C4-5E91E00DE057}"/>
              </a:ext>
            </a:extLst>
          </p:cNvPr>
          <p:cNvSpPr>
            <a:spLocks noGrp="1"/>
          </p:cNvSpPr>
          <p:nvPr>
            <p:ph type="pic" sz="quarter" idx="18" hasCustomPrompt="1"/>
          </p:nvPr>
        </p:nvSpPr>
        <p:spPr>
          <a:xfrm>
            <a:off x="348996" y="357974"/>
            <a:ext cx="11494008" cy="4270248"/>
          </a:xfrm>
          <a:blipFill dpi="0" rotWithShape="1">
            <a:blip r:embed="rId2">
              <a:alphaModFix amt="50000"/>
              <a:extLst>
                <a:ext uri="{28A0092B-C50C-407E-A947-70E740481C1C}">
                  <a14:useLocalDpi xmlns:a14="http://schemas.microsoft.com/office/drawing/2010/main" val="0"/>
                </a:ext>
              </a:extLst>
            </a:blip>
            <a:srcRect/>
            <a:stretch>
              <a:fillRect/>
            </a:stretch>
          </a:blipFill>
          <a:ln w="19050">
            <a:noFill/>
            <a:miter lim="800000"/>
          </a:ln>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5349240" y="5024647"/>
            <a:ext cx="6041938" cy="1207851"/>
          </a:xfrm>
        </p:spPr>
        <p:txBody>
          <a:bodyPr anchor="ctr">
            <a:noAutofit/>
          </a:bodyPr>
          <a:lstStyle>
            <a:lvl1pPr marL="0" indent="0">
              <a:buFont typeface="Arial" panose="020B0604020202020204" pitchFamily="34" charset="0"/>
              <a:buNone/>
              <a:defRPr sz="1400"/>
            </a:lvl1pPr>
            <a:lvl2pPr marL="228600" indent="0">
              <a:buFont typeface="Arial" panose="020B0604020202020204" pitchFamily="34" charset="0"/>
              <a:buNone/>
              <a:defRPr sz="1400"/>
            </a:lvl2pPr>
            <a:lvl3pPr marL="457200" indent="0">
              <a:buFont typeface="Arial" panose="020B0604020202020204" pitchFamily="34" charset="0"/>
              <a:buNone/>
              <a:defRPr sz="1400"/>
            </a:lvl3pPr>
            <a:lvl4pPr marL="685800" indent="0">
              <a:buFont typeface="Arial" panose="020B0604020202020204" pitchFamily="34" charset="0"/>
              <a:buNone/>
              <a:defRPr sz="1400"/>
            </a:lvl4pPr>
            <a:lvl5pPr marL="914400" indent="0">
              <a:buFont typeface="Arial" panose="020B0604020202020204" pitchFamily="34" charset="0"/>
              <a:buNone/>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33D736FE-15B3-4F20-9261-F868C8825F0F}" type="datetime1">
              <a:rPr lang="en-US" smtClean="0"/>
              <a:t>8/28/2025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‹Nº›</a:t>
            </a:fld>
            <a:endParaRPr lang="en-US" dirty="0"/>
          </a:p>
        </p:txBody>
      </p:sp>
      <p:sp>
        <p:nvSpPr>
          <p:cNvPr id="16" name="Rectangle 15">
            <a:extLst>
              <a:ext uri="{FF2B5EF4-FFF2-40B4-BE49-F238E27FC236}">
                <a16:creationId xmlns:a16="http://schemas.microsoft.com/office/drawing/2014/main" id="{DB72880B-AEAD-196C-0715-91B527BD2668}"/>
              </a:ext>
            </a:extLst>
          </p:cNvPr>
          <p:cNvSpPr/>
          <p:nvPr userDrawn="1"/>
        </p:nvSpPr>
        <p:spPr>
          <a:xfrm>
            <a:off x="321733" y="4758374"/>
            <a:ext cx="11527515" cy="1748562"/>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3EBCA5AC-C8BF-B7FA-04BB-F8A5A14F6F64}"/>
              </a:ext>
            </a:extLst>
          </p:cNvPr>
          <p:cNvSpPr/>
          <p:nvPr userDrawn="1"/>
        </p:nvSpPr>
        <p:spPr>
          <a:xfrm>
            <a:off x="337456" y="351064"/>
            <a:ext cx="11511792" cy="4284068"/>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679005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ith Pictur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204306" y="817137"/>
            <a:ext cx="4192166" cy="1527048"/>
          </a:xfrm>
        </p:spPr>
        <p:txBody>
          <a:bodyPr anchor="b"/>
          <a:lstStyle>
            <a:lvl1pPr>
              <a:defRPr sz="3600"/>
            </a:lvl1pPr>
          </a:lstStyle>
          <a:p>
            <a:r>
              <a:rPr lang="en-US" dirty="0"/>
              <a:t>Click to edit Master title style</a:t>
            </a:r>
          </a:p>
        </p:txBody>
      </p:sp>
      <p:sp>
        <p:nvSpPr>
          <p:cNvPr id="9" name="Picture Placeholder 10">
            <a:extLst>
              <a:ext uri="{FF2B5EF4-FFF2-40B4-BE49-F238E27FC236}">
                <a16:creationId xmlns:a16="http://schemas.microsoft.com/office/drawing/2014/main" id="{442F0537-AA35-B27C-CAD5-3F9A4EAC9204}"/>
              </a:ext>
            </a:extLst>
          </p:cNvPr>
          <p:cNvSpPr>
            <a:spLocks noGrp="1"/>
          </p:cNvSpPr>
          <p:nvPr>
            <p:ph type="pic" sz="quarter" idx="18" hasCustomPrompt="1"/>
          </p:nvPr>
        </p:nvSpPr>
        <p:spPr>
          <a:xfrm>
            <a:off x="349839" y="361188"/>
            <a:ext cx="6272784" cy="6135624"/>
          </a:xfrm>
          <a:blipFill>
            <a:blip r:embed="rId2">
              <a:alphaModFix amt="70000"/>
              <a:extLst>
                <a:ext uri="{28A0092B-C50C-407E-A947-70E740481C1C}">
                  <a14:useLocalDpi xmlns:a14="http://schemas.microsoft.com/office/drawing/2010/main" val="0"/>
                </a:ext>
              </a:extLst>
            </a:blip>
            <a:stretch>
              <a:fillRect/>
            </a:stretch>
          </a:blipFill>
          <a:ln w="19050">
            <a:noFill/>
            <a:miter lim="800000"/>
          </a:ln>
        </p:spPr>
        <p:txBody>
          <a:bodyPr/>
          <a:lstStyle>
            <a:lvl1pPr marL="0" indent="0">
              <a:buNone/>
              <a:defRPr/>
            </a:lvl1pPr>
          </a:lstStyle>
          <a:p>
            <a:r>
              <a:rPr lang="en-US" dirty="0"/>
              <a:t> </a:t>
            </a:r>
          </a:p>
        </p:txBody>
      </p:sp>
      <p:sp>
        <p:nvSpPr>
          <p:cNvPr id="4" name="Rectangle 3">
            <a:extLst>
              <a:ext uri="{FF2B5EF4-FFF2-40B4-BE49-F238E27FC236}">
                <a16:creationId xmlns:a16="http://schemas.microsoft.com/office/drawing/2014/main" id="{7C79C53C-82C0-3F48-BA66-E452F8835C0C}"/>
              </a:ext>
            </a:extLst>
          </p:cNvPr>
          <p:cNvSpPr/>
          <p:nvPr userDrawn="1"/>
        </p:nvSpPr>
        <p:spPr>
          <a:xfrm>
            <a:off x="337458" y="351064"/>
            <a:ext cx="6297546" cy="6155870"/>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7204234" y="2637763"/>
            <a:ext cx="4192899" cy="3411099"/>
          </a:xfr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a:extLst>
              <a:ext uri="{FF2B5EF4-FFF2-40B4-BE49-F238E27FC236}">
                <a16:creationId xmlns:a16="http://schemas.microsoft.com/office/drawing/2014/main" id="{D029C0DC-4CF1-BF5F-9799-7F5EFFD594AE}"/>
              </a:ext>
            </a:extLst>
          </p:cNvPr>
          <p:cNvSpPr/>
          <p:nvPr userDrawn="1"/>
        </p:nvSpPr>
        <p:spPr>
          <a:xfrm>
            <a:off x="6751530" y="351065"/>
            <a:ext cx="5097718"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a:extLst>
              <a:ext uri="{FF2B5EF4-FFF2-40B4-BE49-F238E27FC236}">
                <a16:creationId xmlns:a16="http://schemas.microsoft.com/office/drawing/2014/main" id="{10C5241C-A695-5757-744E-AB1824BCED7B}"/>
              </a:ext>
            </a:extLst>
          </p:cNvPr>
          <p:cNvSpPr>
            <a:spLocks noGrp="1"/>
          </p:cNvSpPr>
          <p:nvPr>
            <p:ph type="dt" sz="half" idx="19"/>
          </p:nvPr>
        </p:nvSpPr>
        <p:spPr/>
        <p:txBody>
          <a:bodyPr/>
          <a:lstStyle/>
          <a:p>
            <a:fld id="{CA325475-EA0F-49B2-A586-CC0D8CB91667}" type="datetime1">
              <a:rPr lang="en-US" smtClean="0"/>
              <a:pPr/>
              <a:t>8/28/2025</a:t>
            </a:fld>
            <a:endParaRPr lang="en-US" dirty="0"/>
          </a:p>
        </p:txBody>
      </p:sp>
      <p:sp>
        <p:nvSpPr>
          <p:cNvPr id="6" name="Footer Placeholder 5">
            <a:extLst>
              <a:ext uri="{FF2B5EF4-FFF2-40B4-BE49-F238E27FC236}">
                <a16:creationId xmlns:a16="http://schemas.microsoft.com/office/drawing/2014/main" id="{B486C41F-1C9D-B14A-9954-F5ED7CA31A56}"/>
              </a:ext>
            </a:extLst>
          </p:cNvPr>
          <p:cNvSpPr>
            <a:spLocks noGrp="1"/>
          </p:cNvSpPr>
          <p:nvPr>
            <p:ph type="ftr" sz="quarter" idx="20"/>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FFFE49CA-E378-F621-C4C4-6F60EA26E6D5}"/>
              </a:ext>
            </a:extLst>
          </p:cNvPr>
          <p:cNvSpPr>
            <a:spLocks noGrp="1"/>
          </p:cNvSpPr>
          <p:nvPr>
            <p:ph type="sldNum" sz="quarter" idx="21"/>
          </p:nvPr>
        </p:nvSpPr>
        <p:spPr/>
        <p:txBody>
          <a:bodyPr/>
          <a:lstStyle/>
          <a:p>
            <a:fld id="{CC057153-B650-4DEB-B370-79DDCFDCE934}" type="slidenum">
              <a:rPr lang="en-US" smtClean="0"/>
              <a:pPr/>
              <a:t>‹Nº›</a:t>
            </a:fld>
            <a:endParaRPr lang="en-US" dirty="0"/>
          </a:p>
        </p:txBody>
      </p:sp>
    </p:spTree>
    <p:extLst>
      <p:ext uri="{BB962C8B-B14F-4D97-AF65-F5344CB8AC3E}">
        <p14:creationId xmlns:p14="http://schemas.microsoft.com/office/powerpoint/2010/main" val="35269394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Picture 5">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9A0B94D-2DD1-875D-B541-D604110F25F1}"/>
              </a:ext>
            </a:extLst>
          </p:cNvPr>
          <p:cNvSpPr>
            <a:spLocks noGrp="1"/>
          </p:cNvSpPr>
          <p:nvPr>
            <p:ph type="title"/>
          </p:nvPr>
        </p:nvSpPr>
        <p:spPr>
          <a:xfrm>
            <a:off x="819372" y="817137"/>
            <a:ext cx="4337407" cy="1527048"/>
          </a:xfrm>
        </p:spPr>
        <p:txBody>
          <a:bodyPr anchor="b"/>
          <a:lstStyle>
            <a:lvl1pPr>
              <a:defRPr sz="3600"/>
            </a:lvl1pPr>
          </a:lstStyle>
          <a:p>
            <a:r>
              <a:rPr lang="en-US" dirty="0"/>
              <a:t>Click to edit Master title style</a:t>
            </a:r>
          </a:p>
        </p:txBody>
      </p:sp>
      <p:sp>
        <p:nvSpPr>
          <p:cNvPr id="16" name="Content Placeholder 7">
            <a:extLst>
              <a:ext uri="{FF2B5EF4-FFF2-40B4-BE49-F238E27FC236}">
                <a16:creationId xmlns:a16="http://schemas.microsoft.com/office/drawing/2014/main" id="{21D88E16-573F-A597-7EE7-887CF9D8D3F1}"/>
              </a:ext>
            </a:extLst>
          </p:cNvPr>
          <p:cNvSpPr>
            <a:spLocks noGrp="1"/>
          </p:cNvSpPr>
          <p:nvPr>
            <p:ph sz="quarter" idx="14"/>
          </p:nvPr>
        </p:nvSpPr>
        <p:spPr>
          <a:xfrm>
            <a:off x="819301" y="2637763"/>
            <a:ext cx="4338165" cy="341109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10">
            <a:extLst>
              <a:ext uri="{FF2B5EF4-FFF2-40B4-BE49-F238E27FC236}">
                <a16:creationId xmlns:a16="http://schemas.microsoft.com/office/drawing/2014/main" id="{6A972FDA-9B64-2E1F-84D9-B8941D9AC82B}"/>
              </a:ext>
            </a:extLst>
          </p:cNvPr>
          <p:cNvSpPr>
            <a:spLocks noGrp="1"/>
          </p:cNvSpPr>
          <p:nvPr>
            <p:ph type="pic" sz="quarter" idx="18" hasCustomPrompt="1"/>
          </p:nvPr>
        </p:nvSpPr>
        <p:spPr>
          <a:xfrm>
            <a:off x="5752063" y="361188"/>
            <a:ext cx="6089904" cy="6135624"/>
          </a:xfrm>
          <a:blipFill>
            <a:blip r:embed="rId2">
              <a:alphaModFix amt="70000"/>
              <a:extLst>
                <a:ext uri="{28A0092B-C50C-407E-A947-70E740481C1C}">
                  <a14:useLocalDpi xmlns:a14="http://schemas.microsoft.com/office/drawing/2010/main" val="0"/>
                </a:ext>
              </a:extLst>
            </a:blip>
            <a:stretch>
              <a:fillRect/>
            </a:stretch>
          </a:blipFill>
          <a:ln w="19050">
            <a:noFill/>
            <a:miter lim="800000"/>
          </a:ln>
        </p:spPr>
        <p:txBody>
          <a:bodyPr/>
          <a:lstStyle>
            <a:lvl1pPr marL="0" indent="0">
              <a:buNone/>
              <a:defRPr/>
            </a:lvl1pPr>
          </a:lstStyle>
          <a:p>
            <a:r>
              <a:rPr lang="en-US" dirty="0"/>
              <a:t> </a:t>
            </a:r>
          </a:p>
        </p:txBody>
      </p:sp>
      <p:sp>
        <p:nvSpPr>
          <p:cNvPr id="4" name="Rectangle 3">
            <a:extLst>
              <a:ext uri="{FF2B5EF4-FFF2-40B4-BE49-F238E27FC236}">
                <a16:creationId xmlns:a16="http://schemas.microsoft.com/office/drawing/2014/main" id="{6AB7641C-0FEE-FC12-84B6-FDB399A2110B}"/>
              </a:ext>
            </a:extLst>
          </p:cNvPr>
          <p:cNvSpPr/>
          <p:nvPr userDrawn="1"/>
        </p:nvSpPr>
        <p:spPr>
          <a:xfrm>
            <a:off x="337457" y="351065"/>
            <a:ext cx="5282687"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4092A368-511B-76F6-C241-598461CF9E5C}"/>
              </a:ext>
            </a:extLst>
          </p:cNvPr>
          <p:cNvSpPr/>
          <p:nvPr userDrawn="1"/>
        </p:nvSpPr>
        <p:spPr>
          <a:xfrm>
            <a:off x="5744782" y="351064"/>
            <a:ext cx="6104466" cy="6155870"/>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83862476-C6C3-75C3-F440-74F469A967A1}"/>
              </a:ext>
            </a:extLst>
          </p:cNvPr>
          <p:cNvSpPr>
            <a:spLocks noGrp="1"/>
          </p:cNvSpPr>
          <p:nvPr>
            <p:ph type="dt" sz="half" idx="19"/>
          </p:nvPr>
        </p:nvSpPr>
        <p:spPr/>
        <p:txBody>
          <a:bodyPr/>
          <a:lstStyle/>
          <a:p>
            <a:fld id="{CA325475-EA0F-49B2-A586-CC0D8CB91667}" type="datetime1">
              <a:rPr lang="en-US" smtClean="0"/>
              <a:pPr/>
              <a:t>8/28/2025</a:t>
            </a:fld>
            <a:endParaRPr lang="en-US" dirty="0"/>
          </a:p>
        </p:txBody>
      </p:sp>
      <p:sp>
        <p:nvSpPr>
          <p:cNvPr id="3" name="Footer Placeholder 2">
            <a:extLst>
              <a:ext uri="{FF2B5EF4-FFF2-40B4-BE49-F238E27FC236}">
                <a16:creationId xmlns:a16="http://schemas.microsoft.com/office/drawing/2014/main" id="{E7180EED-4901-3AAF-D90A-6939CE7EFC54}"/>
              </a:ext>
            </a:extLst>
          </p:cNvPr>
          <p:cNvSpPr>
            <a:spLocks noGrp="1"/>
          </p:cNvSpPr>
          <p:nvPr>
            <p:ph type="ftr" sz="quarter" idx="20"/>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5E2DB5DB-B146-43DC-2A42-3440832AACC7}"/>
              </a:ext>
            </a:extLst>
          </p:cNvPr>
          <p:cNvSpPr>
            <a:spLocks noGrp="1"/>
          </p:cNvSpPr>
          <p:nvPr>
            <p:ph type="sldNum" sz="quarter" idx="21"/>
          </p:nvPr>
        </p:nvSpPr>
        <p:spPr/>
        <p:txBody>
          <a:bodyPr/>
          <a:lstStyle/>
          <a:p>
            <a:fld id="{CC057153-B650-4DEB-B370-79DDCFDCE934}" type="slidenum">
              <a:rPr lang="en-US" smtClean="0"/>
              <a:pPr/>
              <a:t>‹Nº›</a:t>
            </a:fld>
            <a:endParaRPr lang="en-US" dirty="0"/>
          </a:p>
        </p:txBody>
      </p:sp>
    </p:spTree>
    <p:extLst>
      <p:ext uri="{BB962C8B-B14F-4D97-AF65-F5344CB8AC3E}">
        <p14:creationId xmlns:p14="http://schemas.microsoft.com/office/powerpoint/2010/main" val="18163655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ith Picture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5373949" y="819804"/>
            <a:ext cx="6022523" cy="1143000"/>
          </a:xfrm>
        </p:spPr>
        <p:txBody>
          <a:bodyPr anchor="b"/>
          <a:lstStyle/>
          <a:p>
            <a:r>
              <a:rPr lang="en-US" dirty="0"/>
              <a:t>Click to edit Master title style</a:t>
            </a:r>
          </a:p>
        </p:txBody>
      </p:sp>
      <p:sp>
        <p:nvSpPr>
          <p:cNvPr id="12" name="Picture Placeholder 10">
            <a:extLst>
              <a:ext uri="{FF2B5EF4-FFF2-40B4-BE49-F238E27FC236}">
                <a16:creationId xmlns:a16="http://schemas.microsoft.com/office/drawing/2014/main" id="{012C0B99-EF0E-8361-CB67-7A1CB46A5197}"/>
              </a:ext>
            </a:extLst>
          </p:cNvPr>
          <p:cNvSpPr>
            <a:spLocks noGrp="1"/>
          </p:cNvSpPr>
          <p:nvPr>
            <p:ph type="pic" sz="quarter" idx="18" hasCustomPrompt="1"/>
          </p:nvPr>
        </p:nvSpPr>
        <p:spPr>
          <a:xfrm>
            <a:off x="356616" y="361186"/>
            <a:ext cx="4434840" cy="6135624"/>
          </a:xfrm>
          <a:blipFill>
            <a:blip r:embed="rId2">
              <a:alphaModFix amt="70000"/>
              <a:extLst>
                <a:ext uri="{28A0092B-C50C-407E-A947-70E740481C1C}">
                  <a14:useLocalDpi xmlns:a14="http://schemas.microsoft.com/office/drawing/2010/main" val="0"/>
                </a:ext>
              </a:extLst>
            </a:blip>
            <a:stretch>
              <a:fillRect/>
            </a:stretch>
          </a:blipFill>
          <a:ln w="19050">
            <a:noFill/>
            <a:miter lim="800000"/>
          </a:ln>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5352341" y="2235200"/>
            <a:ext cx="6044132" cy="38029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6BA43DA6-AD92-1399-A6A7-42F89C87DC1A}"/>
              </a:ext>
            </a:extLst>
          </p:cNvPr>
          <p:cNvSpPr/>
          <p:nvPr userDrawn="1"/>
        </p:nvSpPr>
        <p:spPr>
          <a:xfrm>
            <a:off x="337455" y="351064"/>
            <a:ext cx="4462272" cy="6155870"/>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8B4474DB-FD35-4937-0024-1F6311BC8B2F}"/>
              </a:ext>
            </a:extLst>
          </p:cNvPr>
          <p:cNvSpPr/>
          <p:nvPr userDrawn="1"/>
        </p:nvSpPr>
        <p:spPr>
          <a:xfrm>
            <a:off x="4915879" y="351065"/>
            <a:ext cx="6938663"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a:extLst>
              <a:ext uri="{FF2B5EF4-FFF2-40B4-BE49-F238E27FC236}">
                <a16:creationId xmlns:a16="http://schemas.microsoft.com/office/drawing/2014/main" id="{D3E7D411-4BBB-D7F2-AA01-60F0E96ADECC}"/>
              </a:ext>
            </a:extLst>
          </p:cNvPr>
          <p:cNvSpPr>
            <a:spLocks noGrp="1"/>
          </p:cNvSpPr>
          <p:nvPr>
            <p:ph type="dt" sz="half" idx="19"/>
          </p:nvPr>
        </p:nvSpPr>
        <p:spPr>
          <a:xfrm>
            <a:off x="5349240" y="6498770"/>
            <a:ext cx="1328651" cy="359229"/>
          </a:xfrm>
        </p:spPr>
        <p:txBody>
          <a:bodyPr/>
          <a:lstStyle/>
          <a:p>
            <a:fld id="{CA325475-EA0F-49B2-A586-CC0D8CB91667}" type="datetime1">
              <a:rPr lang="en-US" smtClean="0"/>
              <a:pPr/>
              <a:t>8/28/2025</a:t>
            </a:fld>
            <a:endParaRPr lang="en-US" dirty="0"/>
          </a:p>
        </p:txBody>
      </p:sp>
      <p:sp>
        <p:nvSpPr>
          <p:cNvPr id="7" name="Footer Placeholder 6">
            <a:extLst>
              <a:ext uri="{FF2B5EF4-FFF2-40B4-BE49-F238E27FC236}">
                <a16:creationId xmlns:a16="http://schemas.microsoft.com/office/drawing/2014/main" id="{7EADEDE4-1283-DC77-8774-CE66A7FCFC57}"/>
              </a:ext>
            </a:extLst>
          </p:cNvPr>
          <p:cNvSpPr>
            <a:spLocks noGrp="1"/>
          </p:cNvSpPr>
          <p:nvPr>
            <p:ph type="ftr" sz="quarter" idx="20"/>
          </p:nvPr>
        </p:nvSpPr>
        <p:spPr/>
        <p:txBody>
          <a:bodyPr/>
          <a:lstStyle/>
          <a:p>
            <a:r>
              <a:rPr lang="en-US"/>
              <a:t>Sample Footer Text</a:t>
            </a:r>
            <a:endParaRPr lang="en-US" dirty="0"/>
          </a:p>
        </p:txBody>
      </p:sp>
      <p:sp>
        <p:nvSpPr>
          <p:cNvPr id="11" name="Slide Number Placeholder 10">
            <a:extLst>
              <a:ext uri="{FF2B5EF4-FFF2-40B4-BE49-F238E27FC236}">
                <a16:creationId xmlns:a16="http://schemas.microsoft.com/office/drawing/2014/main" id="{C4205AEA-132E-F82A-F279-CF7FB6417B91}"/>
              </a:ext>
            </a:extLst>
          </p:cNvPr>
          <p:cNvSpPr>
            <a:spLocks noGrp="1"/>
          </p:cNvSpPr>
          <p:nvPr>
            <p:ph type="sldNum" sz="quarter" idx="21"/>
          </p:nvPr>
        </p:nvSpPr>
        <p:spPr/>
        <p:txBody>
          <a:bodyPr/>
          <a:lstStyle/>
          <a:p>
            <a:fld id="{CC057153-B650-4DEB-B370-79DDCFDCE934}" type="slidenum">
              <a:rPr lang="en-US" smtClean="0"/>
              <a:pPr/>
              <a:t>‹Nº›</a:t>
            </a:fld>
            <a:endParaRPr lang="en-US" dirty="0"/>
          </a:p>
        </p:txBody>
      </p:sp>
    </p:spTree>
    <p:extLst>
      <p:ext uri="{BB962C8B-B14F-4D97-AF65-F5344CB8AC3E}">
        <p14:creationId xmlns:p14="http://schemas.microsoft.com/office/powerpoint/2010/main" val="3683841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Picture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96708" y="826408"/>
            <a:ext cx="6022524" cy="1143000"/>
          </a:xfrm>
        </p:spPr>
        <p:txBody>
          <a:bodyPr anchor="b"/>
          <a:lstStyle/>
          <a:p>
            <a:r>
              <a:rPr lang="en-US" dirty="0"/>
              <a:t>Click to edit Master title style</a:t>
            </a:r>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796834" y="2243328"/>
            <a:ext cx="6022524" cy="3805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10">
            <a:extLst>
              <a:ext uri="{FF2B5EF4-FFF2-40B4-BE49-F238E27FC236}">
                <a16:creationId xmlns:a16="http://schemas.microsoft.com/office/drawing/2014/main" id="{13B8FE68-7B6E-3218-44A6-F1880E54EE81}"/>
              </a:ext>
            </a:extLst>
          </p:cNvPr>
          <p:cNvSpPr>
            <a:spLocks noGrp="1"/>
          </p:cNvSpPr>
          <p:nvPr>
            <p:ph type="pic" sz="quarter" idx="18" hasCustomPrompt="1"/>
          </p:nvPr>
        </p:nvSpPr>
        <p:spPr>
          <a:xfrm>
            <a:off x="7401964" y="361186"/>
            <a:ext cx="4434840" cy="6135624"/>
          </a:xfrm>
          <a:blipFill>
            <a:blip r:embed="rId2">
              <a:alphaModFix amt="70000"/>
              <a:extLst>
                <a:ext uri="{28A0092B-C50C-407E-A947-70E740481C1C}">
                  <a14:useLocalDpi xmlns:a14="http://schemas.microsoft.com/office/drawing/2010/main" val="0"/>
                </a:ext>
              </a:extLst>
            </a:blip>
            <a:stretch>
              <a:fillRect/>
            </a:stretch>
          </a:blipFill>
          <a:ln w="19050">
            <a:noFill/>
            <a:miter lim="800000"/>
          </a:ln>
        </p:spPr>
        <p:txBody>
          <a:bodyPr/>
          <a:lstStyle>
            <a:lvl1pPr marL="0" indent="0">
              <a:buNone/>
              <a:defRPr/>
            </a:lvl1pPr>
          </a:lstStyle>
          <a:p>
            <a:r>
              <a:rPr lang="en-US" dirty="0"/>
              <a:t> </a:t>
            </a:r>
          </a:p>
        </p:txBody>
      </p:sp>
      <p:sp>
        <p:nvSpPr>
          <p:cNvPr id="3" name="Rectangle 2">
            <a:extLst>
              <a:ext uri="{FF2B5EF4-FFF2-40B4-BE49-F238E27FC236}">
                <a16:creationId xmlns:a16="http://schemas.microsoft.com/office/drawing/2014/main" id="{519D2FFC-2E73-8E67-42FD-E85E9D7166B6}"/>
              </a:ext>
            </a:extLst>
          </p:cNvPr>
          <p:cNvSpPr/>
          <p:nvPr userDrawn="1"/>
        </p:nvSpPr>
        <p:spPr>
          <a:xfrm>
            <a:off x="337457" y="351065"/>
            <a:ext cx="6939845"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4B0B6AB1-45E0-8ED2-07D0-7F09A97072E8}"/>
              </a:ext>
            </a:extLst>
          </p:cNvPr>
          <p:cNvSpPr/>
          <p:nvPr userDrawn="1"/>
        </p:nvSpPr>
        <p:spPr>
          <a:xfrm>
            <a:off x="7392820" y="351063"/>
            <a:ext cx="4453128"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Date Placeholder 5">
            <a:extLst>
              <a:ext uri="{FF2B5EF4-FFF2-40B4-BE49-F238E27FC236}">
                <a16:creationId xmlns:a16="http://schemas.microsoft.com/office/drawing/2014/main" id="{66BCA70D-4E1A-9515-CF3A-C9ADDAEA5180}"/>
              </a:ext>
            </a:extLst>
          </p:cNvPr>
          <p:cNvSpPr>
            <a:spLocks noGrp="1"/>
          </p:cNvSpPr>
          <p:nvPr>
            <p:ph type="dt" sz="half" idx="19"/>
          </p:nvPr>
        </p:nvSpPr>
        <p:spPr/>
        <p:txBody>
          <a:bodyPr/>
          <a:lstStyle/>
          <a:p>
            <a:fld id="{CA325475-EA0F-49B2-A586-CC0D8CB91667}" type="datetime1">
              <a:rPr lang="en-US" smtClean="0"/>
              <a:pPr/>
              <a:t>8/28/2025</a:t>
            </a:fld>
            <a:endParaRPr lang="en-US" dirty="0"/>
          </a:p>
        </p:txBody>
      </p:sp>
      <p:sp>
        <p:nvSpPr>
          <p:cNvPr id="7" name="Footer Placeholder 6">
            <a:extLst>
              <a:ext uri="{FF2B5EF4-FFF2-40B4-BE49-F238E27FC236}">
                <a16:creationId xmlns:a16="http://schemas.microsoft.com/office/drawing/2014/main" id="{6CE00F06-2901-FA79-7DB4-8439628B19A8}"/>
              </a:ext>
            </a:extLst>
          </p:cNvPr>
          <p:cNvSpPr>
            <a:spLocks noGrp="1"/>
          </p:cNvSpPr>
          <p:nvPr>
            <p:ph type="ftr" sz="quarter" idx="20"/>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3892C729-DF2C-B480-6535-64FC89E4561A}"/>
              </a:ext>
            </a:extLst>
          </p:cNvPr>
          <p:cNvSpPr>
            <a:spLocks noGrp="1"/>
          </p:cNvSpPr>
          <p:nvPr>
            <p:ph type="sldNum" sz="quarter" idx="21"/>
          </p:nvPr>
        </p:nvSpPr>
        <p:spPr/>
        <p:txBody>
          <a:bodyPr/>
          <a:lstStyle/>
          <a:p>
            <a:fld id="{CC057153-B650-4DEB-B370-79DDCFDCE934}" type="slidenum">
              <a:rPr lang="en-US" smtClean="0"/>
              <a:pPr/>
              <a:t>‹Nº›</a:t>
            </a:fld>
            <a:endParaRPr lang="en-US" dirty="0"/>
          </a:p>
        </p:txBody>
      </p:sp>
    </p:spTree>
    <p:extLst>
      <p:ext uri="{BB962C8B-B14F-4D97-AF65-F5344CB8AC3E}">
        <p14:creationId xmlns:p14="http://schemas.microsoft.com/office/powerpoint/2010/main" val="9517259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Picture 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95527" y="4336837"/>
            <a:ext cx="3739896" cy="1863698"/>
          </a:xfrm>
        </p:spPr>
        <p:txBody>
          <a:bodyPr anchor="ctr">
            <a:normAutofit/>
          </a:bodyPr>
          <a:lstStyle>
            <a:lvl1pPr>
              <a:defRPr sz="3200"/>
            </a:lvl1pPr>
          </a:lstStyle>
          <a:p>
            <a:r>
              <a:rPr lang="en-US" dirty="0"/>
              <a:t>Click to edit Master title style</a:t>
            </a:r>
          </a:p>
        </p:txBody>
      </p:sp>
      <p:sp>
        <p:nvSpPr>
          <p:cNvPr id="15" name="Picture Placeholder 10">
            <a:extLst>
              <a:ext uri="{FF2B5EF4-FFF2-40B4-BE49-F238E27FC236}">
                <a16:creationId xmlns:a16="http://schemas.microsoft.com/office/drawing/2014/main" id="{590F4507-3E12-8BCC-96C4-5E91E00DE057}"/>
              </a:ext>
            </a:extLst>
          </p:cNvPr>
          <p:cNvSpPr>
            <a:spLocks noGrp="1"/>
          </p:cNvSpPr>
          <p:nvPr>
            <p:ph type="pic" sz="quarter" idx="18" hasCustomPrompt="1"/>
          </p:nvPr>
        </p:nvSpPr>
        <p:spPr>
          <a:xfrm>
            <a:off x="348996" y="358671"/>
            <a:ext cx="11494008" cy="3547872"/>
          </a:xfrm>
          <a:blipFill dpi="0" rotWithShape="1">
            <a:blip r:embed="rId2">
              <a:alphaModFix amt="50000"/>
              <a:extLst>
                <a:ext uri="{28A0092B-C50C-407E-A947-70E740481C1C}">
                  <a14:useLocalDpi xmlns:a14="http://schemas.microsoft.com/office/drawing/2010/main" val="0"/>
                </a:ext>
              </a:extLst>
            </a:blip>
            <a:srcRect/>
            <a:stretch>
              <a:fillRect/>
            </a:stretch>
          </a:blipFill>
          <a:ln w="19050">
            <a:noFill/>
            <a:miter lim="800000"/>
          </a:ln>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5349240" y="4336837"/>
            <a:ext cx="6041938" cy="1863698"/>
          </a:xfrm>
        </p:spPr>
        <p:txBody>
          <a:bodyPr anchor="ctr">
            <a:normAutofit/>
          </a:bodyPr>
          <a:lstStyle>
            <a:lvl1pPr marL="0" indent="0">
              <a:buFont typeface="Arial" panose="020B0604020202020204" pitchFamily="34" charset="0"/>
              <a:buNone/>
              <a:defRPr sz="1400"/>
            </a:lvl1pPr>
            <a:lvl2pPr marL="228600" indent="0">
              <a:buFont typeface="Arial" panose="020B0604020202020204" pitchFamily="34" charset="0"/>
              <a:buNone/>
              <a:defRPr sz="1400"/>
            </a:lvl2pPr>
            <a:lvl3pPr marL="457200" indent="0">
              <a:buFont typeface="Arial" panose="020B0604020202020204" pitchFamily="34" charset="0"/>
              <a:buNone/>
              <a:defRPr sz="1400"/>
            </a:lvl3pPr>
            <a:lvl4pPr marL="685800" indent="0">
              <a:buFont typeface="Arial" panose="020B0604020202020204" pitchFamily="34" charset="0"/>
              <a:buNone/>
              <a:defRPr sz="1400"/>
            </a:lvl4pPr>
            <a:lvl5pPr marL="914400" indent="0">
              <a:buFont typeface="Arial" panose="020B0604020202020204" pitchFamily="34" charset="0"/>
              <a:buNone/>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33D736FE-15B3-4F20-9261-F868C8825F0F}" type="datetime1">
              <a:rPr lang="en-US" smtClean="0"/>
              <a:t>8/28/2025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‹Nº›</a:t>
            </a:fld>
            <a:endParaRPr lang="en-US" dirty="0"/>
          </a:p>
        </p:txBody>
      </p:sp>
      <p:sp>
        <p:nvSpPr>
          <p:cNvPr id="16" name="Rectangle 15">
            <a:extLst>
              <a:ext uri="{FF2B5EF4-FFF2-40B4-BE49-F238E27FC236}">
                <a16:creationId xmlns:a16="http://schemas.microsoft.com/office/drawing/2014/main" id="{DB72880B-AEAD-196C-0715-91B527BD2668}"/>
              </a:ext>
            </a:extLst>
          </p:cNvPr>
          <p:cNvSpPr/>
          <p:nvPr userDrawn="1"/>
        </p:nvSpPr>
        <p:spPr>
          <a:xfrm>
            <a:off x="337456" y="4038600"/>
            <a:ext cx="11527515" cy="2468336"/>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D5541655-3554-4192-AE10-BB95B2B3FCA7}"/>
              </a:ext>
            </a:extLst>
          </p:cNvPr>
          <p:cNvSpPr/>
          <p:nvPr userDrawn="1"/>
        </p:nvSpPr>
        <p:spPr>
          <a:xfrm>
            <a:off x="339852" y="351064"/>
            <a:ext cx="11512296" cy="3563087"/>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670920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with Picture 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95527" y="647156"/>
            <a:ext cx="3739896" cy="1863698"/>
          </a:xfrm>
        </p:spPr>
        <p:txBody>
          <a:bodyPr anchor="ctr">
            <a:normAutofit/>
          </a:bodyPr>
          <a:lstStyle>
            <a:lvl1pPr>
              <a:defRPr sz="3200"/>
            </a:lvl1pPr>
          </a:lstStyle>
          <a:p>
            <a:r>
              <a:rPr lang="en-US" dirty="0"/>
              <a:t>Click to edit Master title style</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5349240" y="647156"/>
            <a:ext cx="6041938" cy="1863698"/>
          </a:xfrm>
        </p:spPr>
        <p:txBody>
          <a:bodyPr anchor="ctr">
            <a:normAutofit/>
          </a:bodyPr>
          <a:lstStyle>
            <a:lvl1pPr marL="0" indent="0">
              <a:buFont typeface="Arial" panose="020B0604020202020204" pitchFamily="34" charset="0"/>
              <a:buNone/>
              <a:defRPr sz="1400"/>
            </a:lvl1pPr>
            <a:lvl2pPr marL="228600" indent="0">
              <a:buFont typeface="Arial" panose="020B0604020202020204" pitchFamily="34" charset="0"/>
              <a:buNone/>
              <a:defRPr sz="1400"/>
            </a:lvl2pPr>
            <a:lvl3pPr marL="457200" indent="0">
              <a:buFont typeface="Arial" panose="020B0604020202020204" pitchFamily="34" charset="0"/>
              <a:buNone/>
              <a:defRPr sz="1400"/>
            </a:lvl3pPr>
            <a:lvl4pPr marL="685800" indent="0">
              <a:buFont typeface="Arial" panose="020B0604020202020204" pitchFamily="34" charset="0"/>
              <a:buNone/>
              <a:defRPr sz="1400"/>
            </a:lvl4pPr>
            <a:lvl5pPr marL="914400" indent="0">
              <a:buFont typeface="Arial" panose="020B0604020202020204" pitchFamily="34" charset="0"/>
              <a:buNone/>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Picture Placeholder 10">
            <a:extLst>
              <a:ext uri="{FF2B5EF4-FFF2-40B4-BE49-F238E27FC236}">
                <a16:creationId xmlns:a16="http://schemas.microsoft.com/office/drawing/2014/main" id="{590F4507-3E12-8BCC-96C4-5E91E00DE057}"/>
              </a:ext>
            </a:extLst>
          </p:cNvPr>
          <p:cNvSpPr>
            <a:spLocks noGrp="1"/>
          </p:cNvSpPr>
          <p:nvPr>
            <p:ph type="pic" sz="quarter" idx="18" hasCustomPrompt="1"/>
          </p:nvPr>
        </p:nvSpPr>
        <p:spPr>
          <a:xfrm>
            <a:off x="348996" y="2940988"/>
            <a:ext cx="11494008" cy="3547872"/>
          </a:xfrm>
          <a:blipFill dpi="0" rotWithShape="1">
            <a:blip r:embed="rId2">
              <a:alphaModFix amt="50000"/>
              <a:extLst>
                <a:ext uri="{28A0092B-C50C-407E-A947-70E740481C1C}">
                  <a14:useLocalDpi xmlns:a14="http://schemas.microsoft.com/office/drawing/2010/main" val="0"/>
                </a:ext>
              </a:extLst>
            </a:blip>
            <a:srcRect/>
            <a:stretch>
              <a:fillRect/>
            </a:stretch>
          </a:blipFill>
          <a:ln w="19050">
            <a:noFill/>
            <a:miter lim="800000"/>
          </a:ln>
        </p:spPr>
        <p:txBody>
          <a:bodyPr/>
          <a:lstStyle>
            <a:lvl1pPr marL="0" indent="0">
              <a:buNone/>
              <a:defRPr/>
            </a:lvl1pPr>
          </a:lstStyle>
          <a:p>
            <a:r>
              <a:rPr lang="en-US" dirty="0"/>
              <a:t> </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33D736FE-15B3-4F20-9261-F868C8825F0F}" type="datetime1">
              <a:rPr lang="en-US" smtClean="0"/>
              <a:t>8/28/2025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‹Nº›</a:t>
            </a:fld>
            <a:endParaRPr lang="en-US" dirty="0"/>
          </a:p>
        </p:txBody>
      </p:sp>
      <p:sp>
        <p:nvSpPr>
          <p:cNvPr id="16" name="Rectangle 15">
            <a:extLst>
              <a:ext uri="{FF2B5EF4-FFF2-40B4-BE49-F238E27FC236}">
                <a16:creationId xmlns:a16="http://schemas.microsoft.com/office/drawing/2014/main" id="{DB72880B-AEAD-196C-0715-91B527BD2668}"/>
              </a:ext>
            </a:extLst>
          </p:cNvPr>
          <p:cNvSpPr/>
          <p:nvPr userDrawn="1"/>
        </p:nvSpPr>
        <p:spPr>
          <a:xfrm>
            <a:off x="337456" y="348919"/>
            <a:ext cx="11527515" cy="2468336"/>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D5541655-3554-4192-AE10-BB95B2B3FCA7}"/>
              </a:ext>
            </a:extLst>
          </p:cNvPr>
          <p:cNvSpPr/>
          <p:nvPr userDrawn="1"/>
        </p:nvSpPr>
        <p:spPr>
          <a:xfrm>
            <a:off x="339852" y="2933381"/>
            <a:ext cx="11512296" cy="3563087"/>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673208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Picture 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689438" y="826408"/>
            <a:ext cx="4663440" cy="932688"/>
          </a:xfrm>
        </p:spPr>
        <p:txBody>
          <a:bodyPr anchor="b"/>
          <a:lstStyle>
            <a:lvl1pPr>
              <a:defRPr sz="3200"/>
            </a:lvl1pPr>
          </a:lstStyle>
          <a:p>
            <a:r>
              <a:rPr lang="en-US" dirty="0"/>
              <a:t>Click to edit Master title style</a:t>
            </a:r>
          </a:p>
        </p:txBody>
      </p:sp>
      <p:sp>
        <p:nvSpPr>
          <p:cNvPr id="9" name="Picture Placeholder 10">
            <a:extLst>
              <a:ext uri="{FF2B5EF4-FFF2-40B4-BE49-F238E27FC236}">
                <a16:creationId xmlns:a16="http://schemas.microsoft.com/office/drawing/2014/main" id="{9CA91B26-FF37-7619-CA98-3BF61F56874C}"/>
              </a:ext>
            </a:extLst>
          </p:cNvPr>
          <p:cNvSpPr>
            <a:spLocks noGrp="1"/>
          </p:cNvSpPr>
          <p:nvPr>
            <p:ph type="pic" sz="quarter" idx="18" hasCustomPrompt="1"/>
          </p:nvPr>
        </p:nvSpPr>
        <p:spPr>
          <a:xfrm>
            <a:off x="347038" y="361188"/>
            <a:ext cx="5757377" cy="6135624"/>
          </a:xfrm>
          <a:blipFill>
            <a:blip r:embed="rId2">
              <a:alphaModFix amt="70000"/>
              <a:extLst>
                <a:ext uri="{28A0092B-C50C-407E-A947-70E740481C1C}">
                  <a14:useLocalDpi xmlns:a14="http://schemas.microsoft.com/office/drawing/2010/main" val="0"/>
                </a:ext>
              </a:extLst>
            </a:blip>
            <a:stretch>
              <a:fillRect l="-2" r="-6568"/>
            </a:stretch>
          </a:blipFill>
          <a:ln w="19050">
            <a:noFill/>
            <a:miter lim="800000"/>
          </a:ln>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6699775" y="2074889"/>
            <a:ext cx="4663440" cy="39739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a:extLst>
              <a:ext uri="{FF2B5EF4-FFF2-40B4-BE49-F238E27FC236}">
                <a16:creationId xmlns:a16="http://schemas.microsoft.com/office/drawing/2014/main" id="{0B55BAA1-304B-22B8-AFFB-450B8B12DD5E}"/>
              </a:ext>
            </a:extLst>
          </p:cNvPr>
          <p:cNvSpPr/>
          <p:nvPr userDrawn="1"/>
        </p:nvSpPr>
        <p:spPr>
          <a:xfrm>
            <a:off x="6231369" y="351065"/>
            <a:ext cx="5617879"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33E9085-3DE0-967D-6FEC-87A68F2E38F7}"/>
              </a:ext>
            </a:extLst>
          </p:cNvPr>
          <p:cNvSpPr/>
          <p:nvPr userDrawn="1"/>
        </p:nvSpPr>
        <p:spPr>
          <a:xfrm>
            <a:off x="337458" y="351064"/>
            <a:ext cx="5777294" cy="6155870"/>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a:extLst>
              <a:ext uri="{FF2B5EF4-FFF2-40B4-BE49-F238E27FC236}">
                <a16:creationId xmlns:a16="http://schemas.microsoft.com/office/drawing/2014/main" id="{0A73ECB8-1DC2-18B7-FB61-C5B409B1D3AB}"/>
              </a:ext>
            </a:extLst>
          </p:cNvPr>
          <p:cNvSpPr>
            <a:spLocks noGrp="1"/>
          </p:cNvSpPr>
          <p:nvPr>
            <p:ph type="dt" sz="half" idx="19"/>
          </p:nvPr>
        </p:nvSpPr>
        <p:spPr/>
        <p:txBody>
          <a:bodyPr/>
          <a:lstStyle/>
          <a:p>
            <a:fld id="{CA325475-EA0F-49B2-A586-CC0D8CB91667}" type="datetime1">
              <a:rPr lang="en-US" smtClean="0"/>
              <a:pPr/>
              <a:t>8/28/2025</a:t>
            </a:fld>
            <a:endParaRPr lang="en-US" dirty="0"/>
          </a:p>
        </p:txBody>
      </p:sp>
      <p:sp>
        <p:nvSpPr>
          <p:cNvPr id="5" name="Footer Placeholder 4">
            <a:extLst>
              <a:ext uri="{FF2B5EF4-FFF2-40B4-BE49-F238E27FC236}">
                <a16:creationId xmlns:a16="http://schemas.microsoft.com/office/drawing/2014/main" id="{EF837014-2CDD-1654-954A-3CFB437B0F79}"/>
              </a:ext>
            </a:extLst>
          </p:cNvPr>
          <p:cNvSpPr>
            <a:spLocks noGrp="1"/>
          </p:cNvSpPr>
          <p:nvPr>
            <p:ph type="ftr" sz="quarter" idx="20"/>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44609910-6F41-81DC-11BD-5C3B23FB661D}"/>
              </a:ext>
            </a:extLst>
          </p:cNvPr>
          <p:cNvSpPr>
            <a:spLocks noGrp="1"/>
          </p:cNvSpPr>
          <p:nvPr>
            <p:ph type="sldNum" sz="quarter" idx="21"/>
          </p:nvPr>
        </p:nvSpPr>
        <p:spPr/>
        <p:txBody>
          <a:bodyPr/>
          <a:lstStyle/>
          <a:p>
            <a:fld id="{CC057153-B650-4DEB-B370-79DDCFDCE934}" type="slidenum">
              <a:rPr lang="en-US" smtClean="0"/>
              <a:pPr/>
              <a:t>‹Nº›</a:t>
            </a:fld>
            <a:endParaRPr lang="en-US" dirty="0"/>
          </a:p>
        </p:txBody>
      </p:sp>
    </p:spTree>
    <p:extLst>
      <p:ext uri="{BB962C8B-B14F-4D97-AF65-F5344CB8AC3E}">
        <p14:creationId xmlns:p14="http://schemas.microsoft.com/office/powerpoint/2010/main" val="25980311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Picture 11">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5792E787-2C43-9150-BA2C-843318A1AFFF}"/>
              </a:ext>
            </a:extLst>
          </p:cNvPr>
          <p:cNvSpPr>
            <a:spLocks noGrp="1"/>
          </p:cNvSpPr>
          <p:nvPr>
            <p:ph type="title"/>
          </p:nvPr>
        </p:nvSpPr>
        <p:spPr>
          <a:xfrm>
            <a:off x="795526" y="826408"/>
            <a:ext cx="4663440" cy="932688"/>
          </a:xfrm>
        </p:spPr>
        <p:txBody>
          <a:bodyPr anchor="b"/>
          <a:lstStyle>
            <a:lvl1pPr>
              <a:defRPr sz="3200"/>
            </a:lvl1pPr>
          </a:lstStyle>
          <a:p>
            <a:r>
              <a:rPr lang="en-US" dirty="0"/>
              <a:t>Click to edit Master title style</a:t>
            </a:r>
          </a:p>
        </p:txBody>
      </p:sp>
      <p:sp>
        <p:nvSpPr>
          <p:cNvPr id="16" name="Content Placeholder 7">
            <a:extLst>
              <a:ext uri="{FF2B5EF4-FFF2-40B4-BE49-F238E27FC236}">
                <a16:creationId xmlns:a16="http://schemas.microsoft.com/office/drawing/2014/main" id="{BD289B8E-2849-E156-7279-DA72F5F75F07}"/>
              </a:ext>
            </a:extLst>
          </p:cNvPr>
          <p:cNvSpPr>
            <a:spLocks noGrp="1"/>
          </p:cNvSpPr>
          <p:nvPr>
            <p:ph sz="quarter" idx="14"/>
          </p:nvPr>
        </p:nvSpPr>
        <p:spPr>
          <a:xfrm>
            <a:off x="806111" y="2074889"/>
            <a:ext cx="4663440" cy="39739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10">
            <a:extLst>
              <a:ext uri="{FF2B5EF4-FFF2-40B4-BE49-F238E27FC236}">
                <a16:creationId xmlns:a16="http://schemas.microsoft.com/office/drawing/2014/main" id="{FD7785D8-F9B0-93D3-47A3-4ECAC8829E2B}"/>
              </a:ext>
            </a:extLst>
          </p:cNvPr>
          <p:cNvSpPr>
            <a:spLocks noGrp="1"/>
          </p:cNvSpPr>
          <p:nvPr>
            <p:ph type="pic" sz="quarter" idx="18" hasCustomPrompt="1"/>
          </p:nvPr>
        </p:nvSpPr>
        <p:spPr>
          <a:xfrm>
            <a:off x="6076602" y="361188"/>
            <a:ext cx="5757377" cy="6135624"/>
          </a:xfrm>
          <a:blipFill>
            <a:blip r:embed="rId2">
              <a:alphaModFix amt="70000"/>
              <a:extLst>
                <a:ext uri="{28A0092B-C50C-407E-A947-70E740481C1C}">
                  <a14:useLocalDpi xmlns:a14="http://schemas.microsoft.com/office/drawing/2010/main" val="0"/>
                </a:ext>
              </a:extLst>
            </a:blip>
            <a:stretch>
              <a:fillRect l="-2" r="-6568"/>
            </a:stretch>
          </a:blipFill>
          <a:ln w="19050">
            <a:noFill/>
            <a:miter lim="800000"/>
          </a:ln>
        </p:spPr>
        <p:txBody>
          <a:bodyPr/>
          <a:lstStyle>
            <a:lvl1pPr marL="0" indent="0">
              <a:buNone/>
              <a:defRPr/>
            </a:lvl1pPr>
          </a:lstStyle>
          <a:p>
            <a:r>
              <a:rPr lang="en-US" dirty="0"/>
              <a:t> </a:t>
            </a:r>
          </a:p>
        </p:txBody>
      </p:sp>
      <p:sp>
        <p:nvSpPr>
          <p:cNvPr id="4" name="Rectangle 3">
            <a:extLst>
              <a:ext uri="{FF2B5EF4-FFF2-40B4-BE49-F238E27FC236}">
                <a16:creationId xmlns:a16="http://schemas.microsoft.com/office/drawing/2014/main" id="{DFCDBE87-6A57-2D73-C222-305AF961B664}"/>
              </a:ext>
            </a:extLst>
          </p:cNvPr>
          <p:cNvSpPr/>
          <p:nvPr userDrawn="1"/>
        </p:nvSpPr>
        <p:spPr>
          <a:xfrm>
            <a:off x="337457" y="351065"/>
            <a:ext cx="5600748"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B17F243C-548D-9C48-60F5-BC8D58A018DE}"/>
              </a:ext>
            </a:extLst>
          </p:cNvPr>
          <p:cNvSpPr/>
          <p:nvPr userDrawn="1"/>
        </p:nvSpPr>
        <p:spPr>
          <a:xfrm>
            <a:off x="6059206" y="351065"/>
            <a:ext cx="5790042"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2">
            <a:extLst>
              <a:ext uri="{FF2B5EF4-FFF2-40B4-BE49-F238E27FC236}">
                <a16:creationId xmlns:a16="http://schemas.microsoft.com/office/drawing/2014/main" id="{CA039A1F-C7CE-E7D6-1B4E-1ACBB57F36D3}"/>
              </a:ext>
            </a:extLst>
          </p:cNvPr>
          <p:cNvSpPr>
            <a:spLocks noGrp="1"/>
          </p:cNvSpPr>
          <p:nvPr>
            <p:ph type="dt" sz="half" idx="19"/>
          </p:nvPr>
        </p:nvSpPr>
        <p:spPr/>
        <p:txBody>
          <a:bodyPr/>
          <a:lstStyle/>
          <a:p>
            <a:fld id="{CA325475-EA0F-49B2-A586-CC0D8CB91667}" type="datetime1">
              <a:rPr lang="en-US" smtClean="0"/>
              <a:pPr/>
              <a:t>8/28/2025</a:t>
            </a:fld>
            <a:endParaRPr lang="en-US" dirty="0"/>
          </a:p>
        </p:txBody>
      </p:sp>
      <p:sp>
        <p:nvSpPr>
          <p:cNvPr id="5" name="Footer Placeholder 4">
            <a:extLst>
              <a:ext uri="{FF2B5EF4-FFF2-40B4-BE49-F238E27FC236}">
                <a16:creationId xmlns:a16="http://schemas.microsoft.com/office/drawing/2014/main" id="{C0016FB1-CC33-21DB-78A1-2A47153DDE34}"/>
              </a:ext>
            </a:extLst>
          </p:cNvPr>
          <p:cNvSpPr>
            <a:spLocks noGrp="1"/>
          </p:cNvSpPr>
          <p:nvPr>
            <p:ph type="ftr" sz="quarter" idx="20"/>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5389BFF0-9607-2311-C797-5384CE49E3B1}"/>
              </a:ext>
            </a:extLst>
          </p:cNvPr>
          <p:cNvSpPr>
            <a:spLocks noGrp="1"/>
          </p:cNvSpPr>
          <p:nvPr>
            <p:ph type="sldNum" sz="quarter" idx="21"/>
          </p:nvPr>
        </p:nvSpPr>
        <p:spPr/>
        <p:txBody>
          <a:bodyPr/>
          <a:lstStyle/>
          <a:p>
            <a:fld id="{CC057153-B650-4DEB-B370-79DDCFDCE934}" type="slidenum">
              <a:rPr lang="en-US" smtClean="0"/>
              <a:pPr/>
              <a:t>‹Nº›</a:t>
            </a:fld>
            <a:endParaRPr lang="en-US" dirty="0"/>
          </a:p>
        </p:txBody>
      </p:sp>
    </p:spTree>
    <p:extLst>
      <p:ext uri="{BB962C8B-B14F-4D97-AF65-F5344CB8AC3E}">
        <p14:creationId xmlns:p14="http://schemas.microsoft.com/office/powerpoint/2010/main" val="19115183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with Picture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6" y="603504"/>
            <a:ext cx="10972802" cy="970463"/>
          </a:xfrm>
        </p:spPr>
        <p:txBody>
          <a:bodyPr anchor="ctr"/>
          <a:lstStyle/>
          <a:p>
            <a:r>
              <a:rPr lang="en-US" dirty="0"/>
              <a:t>Click to edit Master title style</a:t>
            </a:r>
          </a:p>
        </p:txBody>
      </p:sp>
      <p:sp>
        <p:nvSpPr>
          <p:cNvPr id="8" name="Content Placeholder 7">
            <a:extLst>
              <a:ext uri="{FF2B5EF4-FFF2-40B4-BE49-F238E27FC236}">
                <a16:creationId xmlns:a16="http://schemas.microsoft.com/office/drawing/2014/main" id="{C1897688-419F-6EB2-5CC1-DC14924E5FC3}"/>
              </a:ext>
            </a:extLst>
          </p:cNvPr>
          <p:cNvSpPr>
            <a:spLocks noGrp="1"/>
          </p:cNvSpPr>
          <p:nvPr>
            <p:ph sz="quarter" idx="14"/>
          </p:nvPr>
        </p:nvSpPr>
        <p:spPr>
          <a:xfrm>
            <a:off x="627123" y="2235200"/>
            <a:ext cx="5294376" cy="395816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14">
            <a:extLst>
              <a:ext uri="{FF2B5EF4-FFF2-40B4-BE49-F238E27FC236}">
                <a16:creationId xmlns:a16="http://schemas.microsoft.com/office/drawing/2014/main" id="{BF24582F-746D-10FD-1348-A8E31D7459B4}"/>
              </a:ext>
            </a:extLst>
          </p:cNvPr>
          <p:cNvSpPr>
            <a:spLocks noGrp="1"/>
          </p:cNvSpPr>
          <p:nvPr>
            <p:ph type="pic" sz="quarter" idx="15" hasCustomPrompt="1"/>
          </p:nvPr>
        </p:nvSpPr>
        <p:spPr>
          <a:xfrm>
            <a:off x="6355507" y="1944079"/>
            <a:ext cx="5486767" cy="4553712"/>
          </a:xfrm>
          <a:blipFill dpi="0" rotWithShape="1">
            <a:blip r:embed="rId2">
              <a:alphaModFix amt="50000"/>
              <a:extLst>
                <a:ext uri="{28A0092B-C50C-407E-A947-70E740481C1C}">
                  <a14:useLocalDpi xmlns:a14="http://schemas.microsoft.com/office/drawing/2010/main" val="0"/>
                </a:ext>
              </a:extLst>
            </a:blip>
            <a:srcRect/>
            <a:stretch>
              <a:fillRect r="-16492"/>
            </a:stretch>
          </a:blipFill>
        </p:spPr>
        <p:txBody>
          <a:bodyPr/>
          <a:lstStyle>
            <a:lvl1pPr marL="0" indent="0">
              <a:buNone/>
              <a:defRPr/>
            </a:lvl1pPr>
          </a:lstStyle>
          <a:p>
            <a:r>
              <a:rPr lang="en-US" dirty="0"/>
              <a:t> </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E1E31391-F4B8-4A23-8935-365F41031646}" type="datetime1">
              <a:rPr lang="en-US" smtClean="0"/>
              <a:t>8/28/2025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‹Nº›</a:t>
            </a:fld>
            <a:endParaRPr lang="en-US" dirty="0"/>
          </a:p>
        </p:txBody>
      </p:sp>
      <p:sp>
        <p:nvSpPr>
          <p:cNvPr id="3" name="Rectangle 2">
            <a:extLst>
              <a:ext uri="{FF2B5EF4-FFF2-40B4-BE49-F238E27FC236}">
                <a16:creationId xmlns:a16="http://schemas.microsoft.com/office/drawing/2014/main" id="{3A30DF84-4A5D-63C5-1700-34F6AA007632}"/>
              </a:ext>
            </a:extLst>
          </p:cNvPr>
          <p:cNvSpPr/>
          <p:nvPr userDrawn="1"/>
        </p:nvSpPr>
        <p:spPr>
          <a:xfrm flipV="1">
            <a:off x="337457" y="351062"/>
            <a:ext cx="11512296" cy="1465037"/>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079E6EAC-5CB1-AF25-6E5B-8E37D120C9B3}"/>
              </a:ext>
            </a:extLst>
          </p:cNvPr>
          <p:cNvSpPr/>
          <p:nvPr userDrawn="1"/>
        </p:nvSpPr>
        <p:spPr>
          <a:xfrm>
            <a:off x="6355507" y="1929406"/>
            <a:ext cx="5494246" cy="4577529"/>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1153CEAA-92AB-A832-438A-7F6ACCDFE1B4}"/>
              </a:ext>
            </a:extLst>
          </p:cNvPr>
          <p:cNvSpPr/>
          <p:nvPr userDrawn="1"/>
        </p:nvSpPr>
        <p:spPr>
          <a:xfrm>
            <a:off x="343147" y="1929406"/>
            <a:ext cx="5870448" cy="4577529"/>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0149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with Picture 2">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7204234" y="829577"/>
            <a:ext cx="4192166" cy="3775213"/>
          </a:xfrm>
        </p:spPr>
        <p:txBody>
          <a:bodyPr vert="horz" lIns="91440" tIns="45720" rIns="91440" bIns="45720" rtlCol="0" anchor="b">
            <a:normAutofit/>
          </a:bodyPr>
          <a:lstStyle>
            <a:lvl1pPr>
              <a:defRPr lang="en-US" sz="5200" dirty="0"/>
            </a:lvl1pPr>
          </a:lstStyle>
          <a:p>
            <a:pPr lvl="0"/>
            <a:r>
              <a:rPr lang="en-US" dirty="0"/>
              <a:t>Click to edit Master title style</a:t>
            </a:r>
          </a:p>
        </p:txBody>
      </p:sp>
      <p:sp>
        <p:nvSpPr>
          <p:cNvPr id="11" name="Subtitle 2">
            <a:extLst>
              <a:ext uri="{FF2B5EF4-FFF2-40B4-BE49-F238E27FC236}">
                <a16:creationId xmlns:a16="http://schemas.microsoft.com/office/drawing/2014/main" id="{2E6A680F-1F8E-363D-A844-3A4126F02BCF}"/>
              </a:ext>
            </a:extLst>
          </p:cNvPr>
          <p:cNvSpPr>
            <a:spLocks noGrp="1"/>
          </p:cNvSpPr>
          <p:nvPr>
            <p:ph type="subTitle" idx="1"/>
          </p:nvPr>
        </p:nvSpPr>
        <p:spPr>
          <a:xfrm>
            <a:off x="7199303" y="4726885"/>
            <a:ext cx="4197096" cy="1316736"/>
          </a:xfrm>
        </p:spPr>
        <p:txBody>
          <a:bodyPr vert="horz" lIns="91440" tIns="45720" rIns="91440" bIns="45720" rtlCol="0">
            <a:normAutofit/>
          </a:bodyPr>
          <a:lstStyle>
            <a:lvl1pPr marL="0" indent="0">
              <a:buNone/>
              <a:defRPr lang="en-US" sz="2000" dirty="0"/>
            </a:lvl1pPr>
          </a:lstStyle>
          <a:p>
            <a:pPr lvl="0"/>
            <a:r>
              <a:rPr lang="en-US" dirty="0"/>
              <a:t>Click to edit Master subtitle style</a:t>
            </a:r>
          </a:p>
        </p:txBody>
      </p:sp>
      <p:sp>
        <p:nvSpPr>
          <p:cNvPr id="10" name="Picture Placeholder 10">
            <a:extLst>
              <a:ext uri="{FF2B5EF4-FFF2-40B4-BE49-F238E27FC236}">
                <a16:creationId xmlns:a16="http://schemas.microsoft.com/office/drawing/2014/main" id="{791DC7E0-CBE1-A440-0537-4B3B94635221}"/>
              </a:ext>
            </a:extLst>
          </p:cNvPr>
          <p:cNvSpPr>
            <a:spLocks noGrp="1"/>
          </p:cNvSpPr>
          <p:nvPr>
            <p:ph type="pic" sz="quarter" idx="18" hasCustomPrompt="1"/>
          </p:nvPr>
        </p:nvSpPr>
        <p:spPr>
          <a:xfrm>
            <a:off x="349375" y="361188"/>
            <a:ext cx="6281928" cy="6135624"/>
          </a:xfrm>
          <a:blipFill>
            <a:blip r:embed="rId2">
              <a:alphaModFix amt="50000"/>
              <a:extLst>
                <a:ext uri="{28A0092B-C50C-407E-A947-70E740481C1C}">
                  <a14:useLocalDpi xmlns:a14="http://schemas.microsoft.com/office/drawing/2010/main" val="0"/>
                </a:ext>
              </a:extLst>
            </a:blip>
            <a:stretch>
              <a:fillRect/>
            </a:stretch>
          </a:blipFill>
          <a:ln w="19050">
            <a:noFill/>
            <a:miter lim="800000"/>
          </a:ln>
        </p:spPr>
        <p:txBody>
          <a:bodyPr/>
          <a:lstStyle>
            <a:lvl1pPr marL="0" indent="0">
              <a:buNone/>
              <a:defRPr/>
            </a:lvl1pPr>
          </a:lstStyle>
          <a:p>
            <a:r>
              <a:rPr lang="en-US" dirty="0"/>
              <a:t> </a:t>
            </a:r>
          </a:p>
        </p:txBody>
      </p:sp>
      <p:sp>
        <p:nvSpPr>
          <p:cNvPr id="7" name="Rectangle 6">
            <a:extLst>
              <a:ext uri="{FF2B5EF4-FFF2-40B4-BE49-F238E27FC236}">
                <a16:creationId xmlns:a16="http://schemas.microsoft.com/office/drawing/2014/main" id="{EE0CD339-777A-9749-4666-3527C14B9743}"/>
              </a:ext>
            </a:extLst>
          </p:cNvPr>
          <p:cNvSpPr/>
          <p:nvPr userDrawn="1"/>
        </p:nvSpPr>
        <p:spPr>
          <a:xfrm>
            <a:off x="6751530" y="351065"/>
            <a:ext cx="5097718"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426EF7C5-69F2-91FF-0C1E-398B01AB0F98}"/>
              </a:ext>
            </a:extLst>
          </p:cNvPr>
          <p:cNvSpPr/>
          <p:nvPr userDrawn="1"/>
        </p:nvSpPr>
        <p:spPr>
          <a:xfrm>
            <a:off x="334788" y="353022"/>
            <a:ext cx="6300216" cy="6153912"/>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a:extLst>
              <a:ext uri="{FF2B5EF4-FFF2-40B4-BE49-F238E27FC236}">
                <a16:creationId xmlns:a16="http://schemas.microsoft.com/office/drawing/2014/main" id="{7BCC1026-8D94-2081-4610-6490A031C2BE}"/>
              </a:ext>
            </a:extLst>
          </p:cNvPr>
          <p:cNvSpPr>
            <a:spLocks noGrp="1"/>
          </p:cNvSpPr>
          <p:nvPr>
            <p:ph type="dt" sz="half" idx="19"/>
          </p:nvPr>
        </p:nvSpPr>
        <p:spPr/>
        <p:txBody>
          <a:bodyPr/>
          <a:lstStyle/>
          <a:p>
            <a:fld id="{CA325475-EA0F-49B2-A586-CC0D8CB91667}" type="datetime1">
              <a:rPr lang="en-US" smtClean="0"/>
              <a:pPr/>
              <a:t>8/28/2025</a:t>
            </a:fld>
            <a:endParaRPr lang="en-US" dirty="0"/>
          </a:p>
        </p:txBody>
      </p:sp>
      <p:sp>
        <p:nvSpPr>
          <p:cNvPr id="6" name="Footer Placeholder 5">
            <a:extLst>
              <a:ext uri="{FF2B5EF4-FFF2-40B4-BE49-F238E27FC236}">
                <a16:creationId xmlns:a16="http://schemas.microsoft.com/office/drawing/2014/main" id="{945E5425-2E7D-668E-4A6F-75CB0F0C63B2}"/>
              </a:ext>
            </a:extLst>
          </p:cNvPr>
          <p:cNvSpPr>
            <a:spLocks noGrp="1"/>
          </p:cNvSpPr>
          <p:nvPr>
            <p:ph type="ftr" sz="quarter" idx="20"/>
          </p:nvPr>
        </p:nvSpPr>
        <p:spPr/>
        <p:txBody>
          <a:bodyPr/>
          <a:lstStyle/>
          <a:p>
            <a:r>
              <a:rPr lang="en-US"/>
              <a:t>Sample Footer Text</a:t>
            </a:r>
            <a:endParaRPr lang="en-US" dirty="0"/>
          </a:p>
        </p:txBody>
      </p:sp>
      <p:sp>
        <p:nvSpPr>
          <p:cNvPr id="8" name="Slide Number Placeholder 7">
            <a:extLst>
              <a:ext uri="{FF2B5EF4-FFF2-40B4-BE49-F238E27FC236}">
                <a16:creationId xmlns:a16="http://schemas.microsoft.com/office/drawing/2014/main" id="{A47A5843-EB2F-247C-B659-DCAD8425691C}"/>
              </a:ext>
            </a:extLst>
          </p:cNvPr>
          <p:cNvSpPr>
            <a:spLocks noGrp="1"/>
          </p:cNvSpPr>
          <p:nvPr>
            <p:ph type="sldNum" sz="quarter" idx="21"/>
          </p:nvPr>
        </p:nvSpPr>
        <p:spPr/>
        <p:txBody>
          <a:bodyPr/>
          <a:lstStyle/>
          <a:p>
            <a:fld id="{CC057153-B650-4DEB-B370-79DDCFDCE934}" type="slidenum">
              <a:rPr lang="en-US" smtClean="0"/>
              <a:pPr/>
              <a:t>‹Nº›</a:t>
            </a:fld>
            <a:endParaRPr lang="en-US" dirty="0"/>
          </a:p>
        </p:txBody>
      </p:sp>
    </p:spTree>
    <p:extLst>
      <p:ext uri="{BB962C8B-B14F-4D97-AF65-F5344CB8AC3E}">
        <p14:creationId xmlns:p14="http://schemas.microsoft.com/office/powerpoint/2010/main" val="3455130351"/>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with Picture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603504"/>
            <a:ext cx="10972800" cy="969264"/>
          </a:xfrm>
        </p:spPr>
        <p:txBody>
          <a:bodyPr anchor="ctr" anchorCtr="0">
            <a:normAutofit/>
          </a:bodyPr>
          <a:lstStyle>
            <a:lvl1pPr>
              <a:defRPr sz="4000"/>
            </a:lvl1pPr>
          </a:lstStyle>
          <a:p>
            <a:r>
              <a:rPr lang="en-US" dirty="0"/>
              <a:t>Click to edit Master title style</a:t>
            </a:r>
          </a:p>
        </p:txBody>
      </p:sp>
      <p:sp>
        <p:nvSpPr>
          <p:cNvPr id="10" name="Picture Placeholder 14">
            <a:extLst>
              <a:ext uri="{FF2B5EF4-FFF2-40B4-BE49-F238E27FC236}">
                <a16:creationId xmlns:a16="http://schemas.microsoft.com/office/drawing/2014/main" id="{1CACF551-8B8E-91BE-64C5-80EA221DEAE4}"/>
              </a:ext>
            </a:extLst>
          </p:cNvPr>
          <p:cNvSpPr>
            <a:spLocks noGrp="1"/>
          </p:cNvSpPr>
          <p:nvPr>
            <p:ph type="pic" sz="quarter" idx="15" hasCustomPrompt="1"/>
          </p:nvPr>
        </p:nvSpPr>
        <p:spPr>
          <a:xfrm>
            <a:off x="354740" y="1944079"/>
            <a:ext cx="6391656" cy="4553712"/>
          </a:xfrm>
          <a:blipFill dpi="0" rotWithShape="1">
            <a:blip r:embed="rId2">
              <a:alphaModFix amt="50000"/>
              <a:extLst>
                <a:ext uri="{28A0092B-C50C-407E-A947-70E740481C1C}">
                  <a14:useLocalDpi xmlns:a14="http://schemas.microsoft.com/office/drawing/2010/main" val="0"/>
                </a:ext>
              </a:extLst>
            </a:blip>
            <a:srcRect/>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7159752" y="2231136"/>
            <a:ext cx="4425696" cy="395935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BD2198D5-C9C0-500B-4DBC-656F475E493C}"/>
              </a:ext>
            </a:extLst>
          </p:cNvPr>
          <p:cNvSpPr/>
          <p:nvPr userDrawn="1"/>
        </p:nvSpPr>
        <p:spPr>
          <a:xfrm>
            <a:off x="337457" y="1944078"/>
            <a:ext cx="6408939" cy="4562855"/>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a:extLst>
              <a:ext uri="{FF2B5EF4-FFF2-40B4-BE49-F238E27FC236}">
                <a16:creationId xmlns:a16="http://schemas.microsoft.com/office/drawing/2014/main" id="{C97157FB-CF65-571C-117F-F8FAD8D9FF52}"/>
              </a:ext>
            </a:extLst>
          </p:cNvPr>
          <p:cNvSpPr>
            <a:spLocks noGrp="1"/>
          </p:cNvSpPr>
          <p:nvPr>
            <p:ph type="dt" sz="half" idx="19"/>
          </p:nvPr>
        </p:nvSpPr>
        <p:spPr/>
        <p:txBody>
          <a:bodyPr/>
          <a:lstStyle/>
          <a:p>
            <a:fld id="{CA325475-EA0F-49B2-A586-CC0D8CB91667}" type="datetime1">
              <a:rPr lang="en-US" smtClean="0"/>
              <a:pPr/>
              <a:t>8/28/2025</a:t>
            </a:fld>
            <a:endParaRPr lang="en-US" dirty="0"/>
          </a:p>
        </p:txBody>
      </p:sp>
      <p:sp>
        <p:nvSpPr>
          <p:cNvPr id="7" name="Footer Placeholder 6">
            <a:extLst>
              <a:ext uri="{FF2B5EF4-FFF2-40B4-BE49-F238E27FC236}">
                <a16:creationId xmlns:a16="http://schemas.microsoft.com/office/drawing/2014/main" id="{F57136A7-5DB5-FAF4-1437-4CDA5E545739}"/>
              </a:ext>
            </a:extLst>
          </p:cNvPr>
          <p:cNvSpPr>
            <a:spLocks noGrp="1"/>
          </p:cNvSpPr>
          <p:nvPr>
            <p:ph type="ftr" sz="quarter" idx="20"/>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9602816-1AAA-FE35-5C91-01A9C5DEAD00}"/>
              </a:ext>
            </a:extLst>
          </p:cNvPr>
          <p:cNvSpPr>
            <a:spLocks noGrp="1"/>
          </p:cNvSpPr>
          <p:nvPr>
            <p:ph type="sldNum" sz="quarter" idx="21"/>
          </p:nvPr>
        </p:nvSpPr>
        <p:spPr/>
        <p:txBody>
          <a:bodyPr/>
          <a:lstStyle/>
          <a:p>
            <a:fld id="{CC057153-B650-4DEB-B370-79DDCFDCE934}" type="slidenum">
              <a:rPr lang="en-US" smtClean="0"/>
              <a:pPr/>
              <a:t>‹Nº›</a:t>
            </a:fld>
            <a:endParaRPr lang="en-US" dirty="0"/>
          </a:p>
        </p:txBody>
      </p:sp>
      <p:sp>
        <p:nvSpPr>
          <p:cNvPr id="11" name="Rectangle 10">
            <a:extLst>
              <a:ext uri="{FF2B5EF4-FFF2-40B4-BE49-F238E27FC236}">
                <a16:creationId xmlns:a16="http://schemas.microsoft.com/office/drawing/2014/main" id="{DD9B28C9-C087-B7F9-1930-361BCE1DC434}"/>
              </a:ext>
            </a:extLst>
          </p:cNvPr>
          <p:cNvSpPr/>
          <p:nvPr userDrawn="1"/>
        </p:nvSpPr>
        <p:spPr>
          <a:xfrm flipV="1">
            <a:off x="337457" y="351062"/>
            <a:ext cx="11512296" cy="1465037"/>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9DFE5E0-34BA-A35C-6B4F-7D3C8C7C4F9B}"/>
              </a:ext>
            </a:extLst>
          </p:cNvPr>
          <p:cNvSpPr/>
          <p:nvPr userDrawn="1"/>
        </p:nvSpPr>
        <p:spPr>
          <a:xfrm>
            <a:off x="6874592" y="1929406"/>
            <a:ext cx="4975161" cy="4577529"/>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533691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with Picture 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6" y="603504"/>
            <a:ext cx="10972802" cy="970463"/>
          </a:xfrm>
        </p:spPr>
        <p:txBody>
          <a:bodyPr anchor="ctr"/>
          <a:lstStyle/>
          <a:p>
            <a:r>
              <a:rPr lang="en-US" dirty="0"/>
              <a:t>Click to edit Master title style</a:t>
            </a:r>
          </a:p>
        </p:txBody>
      </p:sp>
      <p:sp>
        <p:nvSpPr>
          <p:cNvPr id="15" name="Picture Placeholder 14">
            <a:extLst>
              <a:ext uri="{FF2B5EF4-FFF2-40B4-BE49-F238E27FC236}">
                <a16:creationId xmlns:a16="http://schemas.microsoft.com/office/drawing/2014/main" id="{689C2E73-8CB7-AB0A-D373-D9BCBE160AE9}"/>
              </a:ext>
            </a:extLst>
          </p:cNvPr>
          <p:cNvSpPr>
            <a:spLocks noGrp="1"/>
          </p:cNvSpPr>
          <p:nvPr>
            <p:ph type="pic" sz="quarter" idx="15"/>
          </p:nvPr>
        </p:nvSpPr>
        <p:spPr>
          <a:xfrm>
            <a:off x="354740" y="1944079"/>
            <a:ext cx="5486767" cy="4553712"/>
          </a:xfrm>
          <a:blipFill dpi="0" rotWithShape="1">
            <a:blip r:embed="rId2">
              <a:alphaModFix amt="50000"/>
              <a:extLst>
                <a:ext uri="{28A0092B-C50C-407E-A947-70E740481C1C}">
                  <a14:useLocalDpi xmlns:a14="http://schemas.microsoft.com/office/drawing/2010/main" val="0"/>
                </a:ext>
              </a:extLst>
            </a:blip>
            <a:srcRect/>
            <a:stretch>
              <a:fillRect r="-16492"/>
            </a:stretch>
          </a:blipFill>
        </p:spPr>
        <p:txBody>
          <a:bodyPr/>
          <a:lstStyle/>
          <a:p>
            <a:endParaRPr lang="en-US" dirty="0"/>
          </a:p>
        </p:txBody>
      </p:sp>
      <p:sp>
        <p:nvSpPr>
          <p:cNvPr id="8" name="Content Placeholder 7">
            <a:extLst>
              <a:ext uri="{FF2B5EF4-FFF2-40B4-BE49-F238E27FC236}">
                <a16:creationId xmlns:a16="http://schemas.microsoft.com/office/drawing/2014/main" id="{C1897688-419F-6EB2-5CC1-DC14924E5FC3}"/>
              </a:ext>
            </a:extLst>
          </p:cNvPr>
          <p:cNvSpPr>
            <a:spLocks noGrp="1"/>
          </p:cNvSpPr>
          <p:nvPr>
            <p:ph sz="quarter" idx="14"/>
          </p:nvPr>
        </p:nvSpPr>
        <p:spPr>
          <a:xfrm>
            <a:off x="6289440" y="2235200"/>
            <a:ext cx="5289915" cy="395816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E1E31391-F4B8-4A23-8935-365F41031646}" type="datetime1">
              <a:rPr lang="en-US" smtClean="0"/>
              <a:t>8/28/2025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‹Nº›</a:t>
            </a:fld>
            <a:endParaRPr lang="en-US" dirty="0"/>
          </a:p>
        </p:txBody>
      </p:sp>
      <p:sp>
        <p:nvSpPr>
          <p:cNvPr id="3" name="Rectangle 2">
            <a:extLst>
              <a:ext uri="{FF2B5EF4-FFF2-40B4-BE49-F238E27FC236}">
                <a16:creationId xmlns:a16="http://schemas.microsoft.com/office/drawing/2014/main" id="{3A30DF84-4A5D-63C5-1700-34F6AA007632}"/>
              </a:ext>
            </a:extLst>
          </p:cNvPr>
          <p:cNvSpPr/>
          <p:nvPr userDrawn="1"/>
        </p:nvSpPr>
        <p:spPr>
          <a:xfrm flipV="1">
            <a:off x="337457" y="351062"/>
            <a:ext cx="11512296" cy="1465037"/>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079E6EAC-5CB1-AF25-6E5B-8E37D120C9B3}"/>
              </a:ext>
            </a:extLst>
          </p:cNvPr>
          <p:cNvSpPr/>
          <p:nvPr userDrawn="1"/>
        </p:nvSpPr>
        <p:spPr>
          <a:xfrm>
            <a:off x="339851" y="1929406"/>
            <a:ext cx="5513832" cy="4577529"/>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1153CEAA-92AB-A832-438A-7F6ACCDFE1B4}"/>
              </a:ext>
            </a:extLst>
          </p:cNvPr>
          <p:cNvSpPr/>
          <p:nvPr userDrawn="1"/>
        </p:nvSpPr>
        <p:spPr>
          <a:xfrm>
            <a:off x="5978984" y="1929406"/>
            <a:ext cx="5870770" cy="4577529"/>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699616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with Picture 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613350" y="819005"/>
            <a:ext cx="6777828" cy="932688"/>
          </a:xfrm>
        </p:spPr>
        <p:txBody>
          <a:bodyPr anchor="b"/>
          <a:lstStyle>
            <a:lvl1pPr>
              <a:defRPr sz="4000"/>
            </a:lvl1pPr>
          </a:lstStyle>
          <a:p>
            <a:r>
              <a:rPr lang="en-US" dirty="0"/>
              <a:t>Click to edit Master title style</a:t>
            </a:r>
          </a:p>
        </p:txBody>
      </p:sp>
      <p:sp>
        <p:nvSpPr>
          <p:cNvPr id="10" name="Picture Placeholder 10">
            <a:extLst>
              <a:ext uri="{FF2B5EF4-FFF2-40B4-BE49-F238E27FC236}">
                <a16:creationId xmlns:a16="http://schemas.microsoft.com/office/drawing/2014/main" id="{5C69378E-FD50-D0FE-49E9-FE6939F87E05}"/>
              </a:ext>
            </a:extLst>
          </p:cNvPr>
          <p:cNvSpPr>
            <a:spLocks noGrp="1"/>
          </p:cNvSpPr>
          <p:nvPr>
            <p:ph type="pic" sz="quarter" idx="18" hasCustomPrompt="1"/>
          </p:nvPr>
        </p:nvSpPr>
        <p:spPr>
          <a:xfrm>
            <a:off x="357366" y="361188"/>
            <a:ext cx="3657600" cy="6135624"/>
          </a:xfrm>
          <a:blipFill>
            <a:blip r:embed="rId2">
              <a:alphaModFix amt="70000"/>
              <a:extLst>
                <a:ext uri="{28A0092B-C50C-407E-A947-70E740481C1C}">
                  <a14:useLocalDpi xmlns:a14="http://schemas.microsoft.com/office/drawing/2010/main" val="0"/>
                </a:ext>
              </a:extLst>
            </a:blip>
            <a:stretch>
              <a:fillRect/>
            </a:stretch>
          </a:blipFill>
          <a:ln w="19050">
            <a:noFill/>
            <a:miter lim="800000"/>
          </a:ln>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4613350" y="2032216"/>
            <a:ext cx="6777828" cy="40343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02928F2E-550C-7EE7-5A6C-C30C820D21DB}"/>
              </a:ext>
            </a:extLst>
          </p:cNvPr>
          <p:cNvSpPr/>
          <p:nvPr userDrawn="1"/>
        </p:nvSpPr>
        <p:spPr>
          <a:xfrm>
            <a:off x="4155746" y="351065"/>
            <a:ext cx="7693502"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24DB15E2-0F9C-EDBB-3379-237D2F02B133}"/>
              </a:ext>
            </a:extLst>
          </p:cNvPr>
          <p:cNvSpPr/>
          <p:nvPr userDrawn="1"/>
        </p:nvSpPr>
        <p:spPr>
          <a:xfrm>
            <a:off x="348222" y="351064"/>
            <a:ext cx="3675888" cy="6155870"/>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a:extLst>
              <a:ext uri="{FF2B5EF4-FFF2-40B4-BE49-F238E27FC236}">
                <a16:creationId xmlns:a16="http://schemas.microsoft.com/office/drawing/2014/main" id="{BA4BF609-8734-8C2B-E441-E7DBAE6E3BDA}"/>
              </a:ext>
            </a:extLst>
          </p:cNvPr>
          <p:cNvSpPr>
            <a:spLocks noGrp="1"/>
          </p:cNvSpPr>
          <p:nvPr>
            <p:ph type="dt" sz="half" idx="19"/>
          </p:nvPr>
        </p:nvSpPr>
        <p:spPr/>
        <p:txBody>
          <a:bodyPr/>
          <a:lstStyle/>
          <a:p>
            <a:fld id="{CA325475-EA0F-49B2-A586-CC0D8CB91667}" type="datetime1">
              <a:rPr lang="en-US" smtClean="0"/>
              <a:pPr/>
              <a:t>8/28/2025</a:t>
            </a:fld>
            <a:endParaRPr lang="en-US" dirty="0"/>
          </a:p>
        </p:txBody>
      </p:sp>
      <p:sp>
        <p:nvSpPr>
          <p:cNvPr id="5" name="Footer Placeholder 4">
            <a:extLst>
              <a:ext uri="{FF2B5EF4-FFF2-40B4-BE49-F238E27FC236}">
                <a16:creationId xmlns:a16="http://schemas.microsoft.com/office/drawing/2014/main" id="{F7450EF1-CAAF-B39A-ED1F-4F967B0786C6}"/>
              </a:ext>
            </a:extLst>
          </p:cNvPr>
          <p:cNvSpPr>
            <a:spLocks noGrp="1"/>
          </p:cNvSpPr>
          <p:nvPr>
            <p:ph type="ftr" sz="quarter" idx="20"/>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E4D70B86-8D60-DBF5-42C5-FE10E0C6FE86}"/>
              </a:ext>
            </a:extLst>
          </p:cNvPr>
          <p:cNvSpPr>
            <a:spLocks noGrp="1"/>
          </p:cNvSpPr>
          <p:nvPr>
            <p:ph type="sldNum" sz="quarter" idx="21"/>
          </p:nvPr>
        </p:nvSpPr>
        <p:spPr/>
        <p:txBody>
          <a:bodyPr/>
          <a:lstStyle/>
          <a:p>
            <a:fld id="{CC057153-B650-4DEB-B370-79DDCFDCE934}" type="slidenum">
              <a:rPr lang="en-US" smtClean="0"/>
              <a:pPr/>
              <a:t>‹Nº›</a:t>
            </a:fld>
            <a:endParaRPr lang="en-US" dirty="0"/>
          </a:p>
        </p:txBody>
      </p:sp>
    </p:spTree>
    <p:extLst>
      <p:ext uri="{BB962C8B-B14F-4D97-AF65-F5344CB8AC3E}">
        <p14:creationId xmlns:p14="http://schemas.microsoft.com/office/powerpoint/2010/main" val="7978462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Picture 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95527" y="829475"/>
            <a:ext cx="6714892" cy="932688"/>
          </a:xfrm>
        </p:spPr>
        <p:txBody>
          <a:bodyPr anchor="b"/>
          <a:lstStyle>
            <a:lvl1pPr>
              <a:defRPr sz="4000"/>
            </a:lvl1pPr>
          </a:lstStyle>
          <a:p>
            <a:r>
              <a:rPr lang="en-US" dirty="0"/>
              <a:t>Click to edit Master title style</a:t>
            </a:r>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795527" y="2047532"/>
            <a:ext cx="6714892" cy="40013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a:extLst>
              <a:ext uri="{FF2B5EF4-FFF2-40B4-BE49-F238E27FC236}">
                <a16:creationId xmlns:a16="http://schemas.microsoft.com/office/drawing/2014/main" id="{854216C9-E47F-BA93-3528-3DC28359BBA5}"/>
              </a:ext>
            </a:extLst>
          </p:cNvPr>
          <p:cNvSpPr/>
          <p:nvPr userDrawn="1"/>
        </p:nvSpPr>
        <p:spPr>
          <a:xfrm>
            <a:off x="337457" y="351065"/>
            <a:ext cx="7631033"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10">
            <a:extLst>
              <a:ext uri="{FF2B5EF4-FFF2-40B4-BE49-F238E27FC236}">
                <a16:creationId xmlns:a16="http://schemas.microsoft.com/office/drawing/2014/main" id="{22729334-E74F-1D47-30E9-2040D0CCDE77}"/>
              </a:ext>
            </a:extLst>
          </p:cNvPr>
          <p:cNvSpPr>
            <a:spLocks noGrp="1"/>
          </p:cNvSpPr>
          <p:nvPr>
            <p:ph type="pic" sz="quarter" idx="18" hasCustomPrompt="1"/>
          </p:nvPr>
        </p:nvSpPr>
        <p:spPr>
          <a:xfrm>
            <a:off x="8094185" y="356616"/>
            <a:ext cx="3739896" cy="6144768"/>
          </a:xfrm>
          <a:blipFill>
            <a:blip r:embed="rId2">
              <a:alphaModFix amt="70000"/>
              <a:extLst>
                <a:ext uri="{28A0092B-C50C-407E-A947-70E740481C1C}">
                  <a14:useLocalDpi xmlns:a14="http://schemas.microsoft.com/office/drawing/2010/main" val="0"/>
                </a:ext>
              </a:extLst>
            </a:blip>
            <a:stretch>
              <a:fillRect/>
            </a:stretch>
          </a:blipFill>
          <a:ln w="19050">
            <a:noFill/>
            <a:miter lim="800000"/>
          </a:ln>
        </p:spPr>
        <p:txBody>
          <a:bodyPr/>
          <a:lstStyle>
            <a:lvl1pPr marL="0" indent="0">
              <a:buNone/>
              <a:defRPr/>
            </a:lvl1pPr>
          </a:lstStyle>
          <a:p>
            <a:r>
              <a:rPr lang="en-US" dirty="0"/>
              <a:t> </a:t>
            </a:r>
          </a:p>
        </p:txBody>
      </p:sp>
      <p:sp>
        <p:nvSpPr>
          <p:cNvPr id="4" name="Rectangle 3">
            <a:extLst>
              <a:ext uri="{FF2B5EF4-FFF2-40B4-BE49-F238E27FC236}">
                <a16:creationId xmlns:a16="http://schemas.microsoft.com/office/drawing/2014/main" id="{3105E7D9-8EB1-CCEE-CB59-564CC173739B}"/>
              </a:ext>
            </a:extLst>
          </p:cNvPr>
          <p:cNvSpPr/>
          <p:nvPr userDrawn="1"/>
        </p:nvSpPr>
        <p:spPr>
          <a:xfrm>
            <a:off x="8085041" y="351064"/>
            <a:ext cx="3758184" cy="6155870"/>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a:extLst>
              <a:ext uri="{FF2B5EF4-FFF2-40B4-BE49-F238E27FC236}">
                <a16:creationId xmlns:a16="http://schemas.microsoft.com/office/drawing/2014/main" id="{A1E56C7E-4D47-A5C6-F745-1B24CC384826}"/>
              </a:ext>
            </a:extLst>
          </p:cNvPr>
          <p:cNvSpPr>
            <a:spLocks noGrp="1"/>
          </p:cNvSpPr>
          <p:nvPr>
            <p:ph type="dt" sz="half" idx="19"/>
          </p:nvPr>
        </p:nvSpPr>
        <p:spPr/>
        <p:txBody>
          <a:bodyPr/>
          <a:lstStyle/>
          <a:p>
            <a:fld id="{CA325475-EA0F-49B2-A586-CC0D8CB91667}" type="datetime1">
              <a:rPr lang="en-US" smtClean="0"/>
              <a:pPr/>
              <a:t>8/28/2025</a:t>
            </a:fld>
            <a:endParaRPr lang="en-US" dirty="0"/>
          </a:p>
        </p:txBody>
      </p:sp>
      <p:sp>
        <p:nvSpPr>
          <p:cNvPr id="7" name="Footer Placeholder 6">
            <a:extLst>
              <a:ext uri="{FF2B5EF4-FFF2-40B4-BE49-F238E27FC236}">
                <a16:creationId xmlns:a16="http://schemas.microsoft.com/office/drawing/2014/main" id="{ECE34178-1A83-36BE-0EBF-390C6CB30C87}"/>
              </a:ext>
            </a:extLst>
          </p:cNvPr>
          <p:cNvSpPr>
            <a:spLocks noGrp="1"/>
          </p:cNvSpPr>
          <p:nvPr>
            <p:ph type="ftr" sz="quarter" idx="20"/>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E476F11D-D618-B08B-95BA-C3F1030D58AD}"/>
              </a:ext>
            </a:extLst>
          </p:cNvPr>
          <p:cNvSpPr>
            <a:spLocks noGrp="1"/>
          </p:cNvSpPr>
          <p:nvPr>
            <p:ph type="sldNum" sz="quarter" idx="21"/>
          </p:nvPr>
        </p:nvSpPr>
        <p:spPr/>
        <p:txBody>
          <a:bodyPr/>
          <a:lstStyle/>
          <a:p>
            <a:fld id="{CC057153-B650-4DEB-B370-79DDCFDCE934}" type="slidenum">
              <a:rPr lang="en-US" smtClean="0"/>
              <a:pPr/>
              <a:t>‹Nº›</a:t>
            </a:fld>
            <a:endParaRPr lang="en-US" dirty="0"/>
          </a:p>
        </p:txBody>
      </p:sp>
    </p:spTree>
    <p:extLst>
      <p:ext uri="{BB962C8B-B14F-4D97-AF65-F5344CB8AC3E}">
        <p14:creationId xmlns:p14="http://schemas.microsoft.com/office/powerpoint/2010/main" val="19070444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with Picture 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99599"/>
            <a:ext cx="4672584" cy="1453896"/>
          </a:xfrm>
        </p:spPr>
        <p:txBody>
          <a:bodyPr>
            <a:normAutofit/>
          </a:bodyPr>
          <a:lstStyle>
            <a:lvl1pPr>
              <a:defRPr sz="3600"/>
            </a:lvl1pPr>
          </a:lstStyle>
          <a:p>
            <a:r>
              <a:rPr lang="en-US" dirty="0"/>
              <a:t>Click to edit Master title style</a:t>
            </a:r>
          </a:p>
        </p:txBody>
      </p:sp>
      <p:sp>
        <p:nvSpPr>
          <p:cNvPr id="12" name="Picture Placeholder 11">
            <a:extLst>
              <a:ext uri="{FF2B5EF4-FFF2-40B4-BE49-F238E27FC236}">
                <a16:creationId xmlns:a16="http://schemas.microsoft.com/office/drawing/2014/main" id="{4FE3DA23-DE55-6AE0-AF3B-E9803246C7CD}"/>
              </a:ext>
            </a:extLst>
          </p:cNvPr>
          <p:cNvSpPr>
            <a:spLocks noGrp="1"/>
          </p:cNvSpPr>
          <p:nvPr>
            <p:ph type="pic" sz="quarter" idx="15" hasCustomPrompt="1"/>
          </p:nvPr>
        </p:nvSpPr>
        <p:spPr>
          <a:xfrm>
            <a:off x="349324" y="2423719"/>
            <a:ext cx="5175504" cy="4069080"/>
          </a:xfrm>
          <a:blipFill>
            <a:blip r:embed="rId2">
              <a:alphaModFix amt="50000"/>
              <a:extLst>
                <a:ext uri="{28A0092B-C50C-407E-A947-70E740481C1C}">
                  <a14:useLocalDpi xmlns:a14="http://schemas.microsoft.com/office/drawing/2010/main" val="0"/>
                </a:ext>
              </a:extLst>
            </a:blip>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8BAC3300-BF12-B200-9F06-8D5AC45CB7EF}"/>
              </a:ext>
            </a:extLst>
          </p:cNvPr>
          <p:cNvSpPr>
            <a:spLocks noGrp="1"/>
          </p:cNvSpPr>
          <p:nvPr>
            <p:ph sz="quarter" idx="14"/>
          </p:nvPr>
        </p:nvSpPr>
        <p:spPr>
          <a:xfrm>
            <a:off x="5937402" y="599600"/>
            <a:ext cx="5633165" cy="56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8EE8507B-3789-49BC-A5B5-D3B2B10E5F24}" type="datetime1">
              <a:rPr lang="en-US" smtClean="0"/>
              <a:t>8/28/2025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‹Nº›</a:t>
            </a:fld>
            <a:endParaRPr lang="en-US" dirty="0"/>
          </a:p>
        </p:txBody>
      </p:sp>
      <p:sp>
        <p:nvSpPr>
          <p:cNvPr id="3" name="Rectangle 2">
            <a:extLst>
              <a:ext uri="{FF2B5EF4-FFF2-40B4-BE49-F238E27FC236}">
                <a16:creationId xmlns:a16="http://schemas.microsoft.com/office/drawing/2014/main" id="{2125B15E-907B-22E5-9483-591409F1460D}"/>
              </a:ext>
            </a:extLst>
          </p:cNvPr>
          <p:cNvSpPr/>
          <p:nvPr userDrawn="1"/>
        </p:nvSpPr>
        <p:spPr>
          <a:xfrm flipV="1">
            <a:off x="337457" y="351059"/>
            <a:ext cx="5199238" cy="1939829"/>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944643D3-05AA-D000-6F70-B39D3E837EF5}"/>
              </a:ext>
            </a:extLst>
          </p:cNvPr>
          <p:cNvSpPr/>
          <p:nvPr userDrawn="1"/>
        </p:nvSpPr>
        <p:spPr>
          <a:xfrm>
            <a:off x="5665293" y="351065"/>
            <a:ext cx="6189249"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07DB142-72B7-699F-6F87-2EFB2EBF3B22}"/>
              </a:ext>
            </a:extLst>
          </p:cNvPr>
          <p:cNvSpPr/>
          <p:nvPr userDrawn="1"/>
        </p:nvSpPr>
        <p:spPr>
          <a:xfrm flipV="1">
            <a:off x="337457" y="2409583"/>
            <a:ext cx="5199238" cy="4097352"/>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236507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with Picture 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99599"/>
            <a:ext cx="3946824" cy="1453896"/>
          </a:xfrm>
        </p:spPr>
        <p:txBody>
          <a:bodyPr>
            <a:normAutofit/>
          </a:bodyPr>
          <a:lstStyle>
            <a:lvl1pPr>
              <a:defRPr sz="3200"/>
            </a:lvl1pPr>
          </a:lstStyle>
          <a:p>
            <a:r>
              <a:rPr lang="en-US" dirty="0"/>
              <a:t>Click to edit Master title style</a:t>
            </a:r>
          </a:p>
        </p:txBody>
      </p:sp>
      <p:sp>
        <p:nvSpPr>
          <p:cNvPr id="12" name="Picture Placeholder 11">
            <a:extLst>
              <a:ext uri="{FF2B5EF4-FFF2-40B4-BE49-F238E27FC236}">
                <a16:creationId xmlns:a16="http://schemas.microsoft.com/office/drawing/2014/main" id="{4FE3DA23-DE55-6AE0-AF3B-E9803246C7CD}"/>
              </a:ext>
            </a:extLst>
          </p:cNvPr>
          <p:cNvSpPr>
            <a:spLocks noGrp="1"/>
          </p:cNvSpPr>
          <p:nvPr>
            <p:ph type="pic" sz="quarter" idx="15"/>
          </p:nvPr>
        </p:nvSpPr>
        <p:spPr>
          <a:xfrm>
            <a:off x="349324" y="2423719"/>
            <a:ext cx="4476676" cy="4069080"/>
          </a:xfrm>
          <a:blipFill dpi="0" rotWithShape="1">
            <a:blip r:embed="rId2">
              <a:alphaModFix amt="50000"/>
              <a:extLst>
                <a:ext uri="{28A0092B-C50C-407E-A947-70E740481C1C}">
                  <a14:useLocalDpi xmlns:a14="http://schemas.microsoft.com/office/drawing/2010/main" val="0"/>
                </a:ext>
              </a:extLst>
            </a:blip>
            <a:srcRect/>
            <a:stretch>
              <a:fillRect/>
            </a:stretch>
          </a:blipFill>
        </p:spPr>
        <p:txBody>
          <a:bodyPr/>
          <a:lstStyle/>
          <a:p>
            <a:endParaRPr lang="en-US" dirty="0"/>
          </a:p>
        </p:txBody>
      </p:sp>
      <p:sp>
        <p:nvSpPr>
          <p:cNvPr id="8" name="Content Placeholder 7">
            <a:extLst>
              <a:ext uri="{FF2B5EF4-FFF2-40B4-BE49-F238E27FC236}">
                <a16:creationId xmlns:a16="http://schemas.microsoft.com/office/drawing/2014/main" id="{8BAC3300-BF12-B200-9F06-8D5AC45CB7EF}"/>
              </a:ext>
            </a:extLst>
          </p:cNvPr>
          <p:cNvSpPr>
            <a:spLocks noGrp="1"/>
          </p:cNvSpPr>
          <p:nvPr>
            <p:ph sz="quarter" idx="14"/>
          </p:nvPr>
        </p:nvSpPr>
        <p:spPr>
          <a:xfrm>
            <a:off x="5220382" y="599600"/>
            <a:ext cx="6350185" cy="56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8EE8507B-3789-49BC-A5B5-D3B2B10E5F24}" type="datetime1">
              <a:rPr lang="en-US" smtClean="0"/>
              <a:t>8/28/2025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‹Nº›</a:t>
            </a:fld>
            <a:endParaRPr lang="en-US" dirty="0"/>
          </a:p>
        </p:txBody>
      </p:sp>
      <p:sp>
        <p:nvSpPr>
          <p:cNvPr id="3" name="Rectangle 2">
            <a:extLst>
              <a:ext uri="{FF2B5EF4-FFF2-40B4-BE49-F238E27FC236}">
                <a16:creationId xmlns:a16="http://schemas.microsoft.com/office/drawing/2014/main" id="{2125B15E-907B-22E5-9483-591409F1460D}"/>
              </a:ext>
            </a:extLst>
          </p:cNvPr>
          <p:cNvSpPr/>
          <p:nvPr userDrawn="1"/>
        </p:nvSpPr>
        <p:spPr>
          <a:xfrm flipV="1">
            <a:off x="337457" y="351058"/>
            <a:ext cx="4488543" cy="1939829"/>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944643D3-05AA-D000-6F70-B39D3E837EF5}"/>
              </a:ext>
            </a:extLst>
          </p:cNvPr>
          <p:cNvSpPr/>
          <p:nvPr userDrawn="1"/>
        </p:nvSpPr>
        <p:spPr>
          <a:xfrm>
            <a:off x="4939611" y="351065"/>
            <a:ext cx="6914932"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07DB142-72B7-699F-6F87-2EFB2EBF3B22}"/>
              </a:ext>
            </a:extLst>
          </p:cNvPr>
          <p:cNvSpPr/>
          <p:nvPr userDrawn="1"/>
        </p:nvSpPr>
        <p:spPr>
          <a:xfrm flipV="1">
            <a:off x="337457" y="2409583"/>
            <a:ext cx="4497205" cy="4097352"/>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996485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with Picture 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643078" y="599599"/>
            <a:ext cx="3946824" cy="1453896"/>
          </a:xfrm>
        </p:spPr>
        <p:txBody>
          <a:bodyPr>
            <a:normAutofit/>
          </a:bodyPr>
          <a:lstStyle>
            <a:lvl1pPr>
              <a:defRPr sz="3200"/>
            </a:lvl1pPr>
          </a:lstStyle>
          <a:p>
            <a:r>
              <a:rPr lang="en-US" dirty="0"/>
              <a:t>Click to edit Master title style</a:t>
            </a:r>
          </a:p>
        </p:txBody>
      </p:sp>
      <p:sp>
        <p:nvSpPr>
          <p:cNvPr id="8" name="Content Placeholder 7">
            <a:extLst>
              <a:ext uri="{FF2B5EF4-FFF2-40B4-BE49-F238E27FC236}">
                <a16:creationId xmlns:a16="http://schemas.microsoft.com/office/drawing/2014/main" id="{8BAC3300-BF12-B200-9F06-8D5AC45CB7EF}"/>
              </a:ext>
            </a:extLst>
          </p:cNvPr>
          <p:cNvSpPr>
            <a:spLocks noGrp="1"/>
          </p:cNvSpPr>
          <p:nvPr>
            <p:ph sz="quarter" idx="14"/>
          </p:nvPr>
        </p:nvSpPr>
        <p:spPr>
          <a:xfrm>
            <a:off x="640080" y="599600"/>
            <a:ext cx="6350185" cy="56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a:extLst>
              <a:ext uri="{FF2B5EF4-FFF2-40B4-BE49-F238E27FC236}">
                <a16:creationId xmlns:a16="http://schemas.microsoft.com/office/drawing/2014/main" id="{4FE3DA23-DE55-6AE0-AF3B-E9803246C7CD}"/>
              </a:ext>
            </a:extLst>
          </p:cNvPr>
          <p:cNvSpPr>
            <a:spLocks noGrp="1"/>
          </p:cNvSpPr>
          <p:nvPr>
            <p:ph type="pic" sz="quarter" idx="15"/>
          </p:nvPr>
        </p:nvSpPr>
        <p:spPr>
          <a:xfrm>
            <a:off x="7370064" y="2423160"/>
            <a:ext cx="4476676" cy="4069080"/>
          </a:xfrm>
          <a:blipFill dpi="0" rotWithShape="1">
            <a:blip r:embed="rId2">
              <a:alphaModFix amt="50000"/>
              <a:extLst>
                <a:ext uri="{28A0092B-C50C-407E-A947-70E740481C1C}">
                  <a14:useLocalDpi xmlns:a14="http://schemas.microsoft.com/office/drawing/2010/main" val="0"/>
                </a:ext>
              </a:extLst>
            </a:blip>
            <a:srcRect/>
            <a:stretch>
              <a:fillRect/>
            </a:stretch>
          </a:blipFill>
        </p:spPr>
        <p:txBody>
          <a:bodyPr/>
          <a:lstStyle/>
          <a:p>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8EE8507B-3789-49BC-A5B5-D3B2B10E5F24}" type="datetime1">
              <a:rPr lang="en-US" smtClean="0"/>
              <a:t>8/28/2025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‹Nº›</a:t>
            </a:fld>
            <a:endParaRPr lang="en-US" dirty="0"/>
          </a:p>
        </p:txBody>
      </p:sp>
      <p:sp>
        <p:nvSpPr>
          <p:cNvPr id="3" name="Rectangle 2">
            <a:extLst>
              <a:ext uri="{FF2B5EF4-FFF2-40B4-BE49-F238E27FC236}">
                <a16:creationId xmlns:a16="http://schemas.microsoft.com/office/drawing/2014/main" id="{2125B15E-907B-22E5-9483-591409F1460D}"/>
              </a:ext>
            </a:extLst>
          </p:cNvPr>
          <p:cNvSpPr/>
          <p:nvPr userDrawn="1"/>
        </p:nvSpPr>
        <p:spPr>
          <a:xfrm flipV="1">
            <a:off x="7360920" y="351058"/>
            <a:ext cx="4488543" cy="1939829"/>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944643D3-05AA-D000-6F70-B39D3E837EF5}"/>
              </a:ext>
            </a:extLst>
          </p:cNvPr>
          <p:cNvSpPr/>
          <p:nvPr userDrawn="1"/>
        </p:nvSpPr>
        <p:spPr>
          <a:xfrm>
            <a:off x="338328" y="351065"/>
            <a:ext cx="6914932"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07DB142-72B7-699F-6F87-2EFB2EBF3B22}"/>
              </a:ext>
            </a:extLst>
          </p:cNvPr>
          <p:cNvSpPr/>
          <p:nvPr userDrawn="1"/>
        </p:nvSpPr>
        <p:spPr>
          <a:xfrm flipV="1">
            <a:off x="7361582" y="2409583"/>
            <a:ext cx="4497205" cy="4097352"/>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81793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umber Lar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D4804-4265-85A8-7A9B-A9B3F5D80284}"/>
              </a:ext>
            </a:extLst>
          </p:cNvPr>
          <p:cNvSpPr>
            <a:spLocks noGrp="1"/>
          </p:cNvSpPr>
          <p:nvPr>
            <p:ph type="title"/>
          </p:nvPr>
        </p:nvSpPr>
        <p:spPr>
          <a:xfrm>
            <a:off x="822960" y="5029200"/>
            <a:ext cx="7525512" cy="1005840"/>
          </a:xfrm>
        </p:spPr>
        <p:txBody>
          <a:bodyPr>
            <a:normAutofit/>
          </a:bodyPr>
          <a:lstStyle>
            <a:lvl1pPr>
              <a:lnSpc>
                <a:spcPct val="110000"/>
              </a:lnSpc>
              <a:defRPr sz="1800">
                <a:latin typeface="+mn-lt"/>
              </a:defRPr>
            </a:lvl1pPr>
          </a:lstStyle>
          <a:p>
            <a:r>
              <a:rPr lang="en-US"/>
              <a:t>Click to edit Master title style</a:t>
            </a:r>
          </a:p>
        </p:txBody>
      </p:sp>
      <p:sp>
        <p:nvSpPr>
          <p:cNvPr id="9" name="Content Placeholder 8">
            <a:extLst>
              <a:ext uri="{FF2B5EF4-FFF2-40B4-BE49-F238E27FC236}">
                <a16:creationId xmlns:a16="http://schemas.microsoft.com/office/drawing/2014/main" id="{6B2D6F9C-47CA-A6AB-CB31-599736C61655}"/>
              </a:ext>
            </a:extLst>
          </p:cNvPr>
          <p:cNvSpPr>
            <a:spLocks noGrp="1"/>
          </p:cNvSpPr>
          <p:nvPr>
            <p:ph sz="quarter" idx="14" hasCustomPrompt="1"/>
          </p:nvPr>
        </p:nvSpPr>
        <p:spPr>
          <a:xfrm>
            <a:off x="822960" y="841248"/>
            <a:ext cx="10543032" cy="4151376"/>
          </a:xfrm>
        </p:spPr>
        <p:txBody>
          <a:bodyPr anchor="b">
            <a:normAutofit/>
          </a:bodyPr>
          <a:lstStyle>
            <a:lvl1pPr marL="0" indent="0">
              <a:lnSpc>
                <a:spcPct val="90000"/>
              </a:lnSpc>
              <a:buNone/>
              <a:defRPr sz="19300" b="1" baseline="0">
                <a:latin typeface="+mj-lt"/>
              </a:defRPr>
            </a:lvl1pPr>
          </a:lstStyle>
          <a:p>
            <a:pPr lvl="0"/>
            <a:r>
              <a:rPr lang="en-US" dirty="0"/>
              <a:t>##%</a:t>
            </a:r>
          </a:p>
        </p:txBody>
      </p:sp>
      <p:sp>
        <p:nvSpPr>
          <p:cNvPr id="3" name="Date Placeholder 2">
            <a:extLst>
              <a:ext uri="{FF2B5EF4-FFF2-40B4-BE49-F238E27FC236}">
                <a16:creationId xmlns:a16="http://schemas.microsoft.com/office/drawing/2014/main" id="{4A591E5F-EDEF-7D02-30E6-B960B5E45903}"/>
              </a:ext>
            </a:extLst>
          </p:cNvPr>
          <p:cNvSpPr>
            <a:spLocks noGrp="1"/>
          </p:cNvSpPr>
          <p:nvPr>
            <p:ph type="dt" sz="half" idx="10"/>
          </p:nvPr>
        </p:nvSpPr>
        <p:spPr/>
        <p:txBody>
          <a:bodyPr/>
          <a:lstStyle/>
          <a:p>
            <a:fld id="{D6F51461-EBBE-4007-A7FA-8D550B1815C8}" type="datetime1">
              <a:rPr lang="en-US" smtClean="0"/>
              <a:t>8/28/2025</a:t>
            </a:fld>
            <a:endParaRPr lang="en-US" dirty="0"/>
          </a:p>
        </p:txBody>
      </p:sp>
      <p:sp>
        <p:nvSpPr>
          <p:cNvPr id="4" name="Footer Placeholder 3">
            <a:extLst>
              <a:ext uri="{FF2B5EF4-FFF2-40B4-BE49-F238E27FC236}">
                <a16:creationId xmlns:a16="http://schemas.microsoft.com/office/drawing/2014/main" id="{C394E47C-0C77-0005-1755-14F7739DF22E}"/>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CA0528A9-0729-B0FB-328C-3C96994AAB3C}"/>
              </a:ext>
            </a:extLst>
          </p:cNvPr>
          <p:cNvSpPr>
            <a:spLocks noGrp="1"/>
          </p:cNvSpPr>
          <p:nvPr>
            <p:ph type="sldNum" sz="quarter" idx="12"/>
          </p:nvPr>
        </p:nvSpPr>
        <p:spPr/>
        <p:txBody>
          <a:bodyPr/>
          <a:lstStyle/>
          <a:p>
            <a:fld id="{CC057153-B650-4DEB-B370-79DDCFDCE934}" type="slidenum">
              <a:rPr lang="en-US" smtClean="0"/>
              <a:t>‹Nº›</a:t>
            </a:fld>
            <a:endParaRPr lang="en-US" dirty="0"/>
          </a:p>
        </p:txBody>
      </p:sp>
      <p:sp>
        <p:nvSpPr>
          <p:cNvPr id="6" name="Rectangle 5">
            <a:extLst>
              <a:ext uri="{FF2B5EF4-FFF2-40B4-BE49-F238E27FC236}">
                <a16:creationId xmlns:a16="http://schemas.microsoft.com/office/drawing/2014/main" id="{CA7D478B-3CC8-9331-3B4F-2130EA892404}"/>
              </a:ext>
            </a:extLst>
          </p:cNvPr>
          <p:cNvSpPr/>
          <p:nvPr userDrawn="1"/>
        </p:nvSpPr>
        <p:spPr>
          <a:xfrm>
            <a:off x="337457" y="351065"/>
            <a:ext cx="11517086"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6109628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Number Large 2">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6306E-B77F-CE22-FA8C-F08F17B5E9B4}"/>
              </a:ext>
            </a:extLst>
          </p:cNvPr>
          <p:cNvSpPr>
            <a:spLocks noGrp="1"/>
          </p:cNvSpPr>
          <p:nvPr>
            <p:ph type="title"/>
          </p:nvPr>
        </p:nvSpPr>
        <p:spPr>
          <a:xfrm>
            <a:off x="2333244" y="5029200"/>
            <a:ext cx="7525512" cy="914400"/>
          </a:xfrm>
        </p:spPr>
        <p:txBody>
          <a:bodyPr>
            <a:normAutofit/>
          </a:bodyPr>
          <a:lstStyle>
            <a:lvl1pPr algn="ctr">
              <a:lnSpc>
                <a:spcPct val="110000"/>
              </a:lnSpc>
              <a:defRPr sz="1800" b="0">
                <a:solidFill>
                  <a:schemeClr val="tx1"/>
                </a:solidFill>
                <a:latin typeface="+mn-lt"/>
              </a:defRPr>
            </a:lvl1pPr>
          </a:lstStyle>
          <a:p>
            <a:r>
              <a:rPr lang="en-US" dirty="0"/>
              <a:t>Click to edit Master title style</a:t>
            </a:r>
          </a:p>
        </p:txBody>
      </p:sp>
      <p:sp>
        <p:nvSpPr>
          <p:cNvPr id="7" name="Content Placeholder 6">
            <a:extLst>
              <a:ext uri="{FF2B5EF4-FFF2-40B4-BE49-F238E27FC236}">
                <a16:creationId xmlns:a16="http://schemas.microsoft.com/office/drawing/2014/main" id="{E418DF0B-1F85-2BB3-D241-A3A14BF72908}"/>
              </a:ext>
            </a:extLst>
          </p:cNvPr>
          <p:cNvSpPr>
            <a:spLocks noGrp="1"/>
          </p:cNvSpPr>
          <p:nvPr>
            <p:ph sz="quarter" idx="13" hasCustomPrompt="1"/>
          </p:nvPr>
        </p:nvSpPr>
        <p:spPr>
          <a:xfrm>
            <a:off x="824484" y="841248"/>
            <a:ext cx="10543032" cy="4169664"/>
          </a:xfrm>
        </p:spPr>
        <p:txBody>
          <a:bodyPr anchor="b">
            <a:normAutofit/>
          </a:bodyPr>
          <a:lstStyle>
            <a:lvl1pPr marL="0" indent="0" algn="ctr">
              <a:lnSpc>
                <a:spcPct val="90000"/>
              </a:lnSpc>
              <a:buNone/>
              <a:defRPr sz="19300" b="1">
                <a:solidFill>
                  <a:schemeClr val="tx1"/>
                </a:solidFill>
                <a:latin typeface="+mj-lt"/>
              </a:defRPr>
            </a:lvl1pPr>
          </a:lstStyle>
          <a:p>
            <a:pPr lvl="0"/>
            <a:r>
              <a:rPr lang="en-US" dirty="0"/>
              <a:t>##%</a:t>
            </a:r>
          </a:p>
        </p:txBody>
      </p:sp>
      <p:sp>
        <p:nvSpPr>
          <p:cNvPr id="3" name="Date Placeholder 2">
            <a:extLst>
              <a:ext uri="{FF2B5EF4-FFF2-40B4-BE49-F238E27FC236}">
                <a16:creationId xmlns:a16="http://schemas.microsoft.com/office/drawing/2014/main" id="{4A591E5F-EDEF-7D02-30E6-B960B5E45903}"/>
              </a:ext>
            </a:extLst>
          </p:cNvPr>
          <p:cNvSpPr>
            <a:spLocks noGrp="1"/>
          </p:cNvSpPr>
          <p:nvPr>
            <p:ph type="dt" sz="half" idx="10"/>
          </p:nvPr>
        </p:nvSpPr>
        <p:spPr/>
        <p:txBody>
          <a:bodyPr/>
          <a:lstStyle/>
          <a:p>
            <a:fld id="{B57145D9-E600-48F3-8D60-FBB32619D4B7}" type="datetime1">
              <a:rPr lang="en-US" smtClean="0"/>
              <a:t>8/28/2025</a:t>
            </a:fld>
            <a:endParaRPr lang="en-US" dirty="0"/>
          </a:p>
        </p:txBody>
      </p:sp>
      <p:sp>
        <p:nvSpPr>
          <p:cNvPr id="4" name="Footer Placeholder 3">
            <a:extLst>
              <a:ext uri="{FF2B5EF4-FFF2-40B4-BE49-F238E27FC236}">
                <a16:creationId xmlns:a16="http://schemas.microsoft.com/office/drawing/2014/main" id="{C394E47C-0C77-0005-1755-14F7739DF22E}"/>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CA0528A9-0729-B0FB-328C-3C96994AAB3C}"/>
              </a:ext>
            </a:extLst>
          </p:cNvPr>
          <p:cNvSpPr>
            <a:spLocks noGrp="1"/>
          </p:cNvSpPr>
          <p:nvPr>
            <p:ph type="sldNum" sz="quarter" idx="12"/>
          </p:nvPr>
        </p:nvSpPr>
        <p:spPr/>
        <p:txBody>
          <a:bodyPr/>
          <a:lstStyle/>
          <a:p>
            <a:fld id="{CC057153-B650-4DEB-B370-79DDCFDCE934}" type="slidenum">
              <a:rPr lang="en-US" smtClean="0"/>
              <a:t>‹Nº›</a:t>
            </a:fld>
            <a:endParaRPr lang="en-US" dirty="0"/>
          </a:p>
        </p:txBody>
      </p:sp>
      <p:sp>
        <p:nvSpPr>
          <p:cNvPr id="8" name="Rectangle 7">
            <a:extLst>
              <a:ext uri="{FF2B5EF4-FFF2-40B4-BE49-F238E27FC236}">
                <a16:creationId xmlns:a16="http://schemas.microsoft.com/office/drawing/2014/main" id="{5FC0DA6E-8242-883C-15FE-E726DCC36F80}"/>
              </a:ext>
            </a:extLst>
          </p:cNvPr>
          <p:cNvSpPr/>
          <p:nvPr userDrawn="1"/>
        </p:nvSpPr>
        <p:spPr>
          <a:xfrm>
            <a:off x="337457" y="351065"/>
            <a:ext cx="11517086"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854935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umber Large 3">
    <p:bg>
      <p:bgPr>
        <a:solidFill>
          <a:schemeClr val="accent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9924E45-C895-43A4-5C38-357208F050D2}"/>
              </a:ext>
            </a:extLst>
          </p:cNvPr>
          <p:cNvSpPr>
            <a:spLocks noGrp="1"/>
          </p:cNvSpPr>
          <p:nvPr>
            <p:ph type="title"/>
          </p:nvPr>
        </p:nvSpPr>
        <p:spPr>
          <a:xfrm>
            <a:off x="2333244" y="5029200"/>
            <a:ext cx="7525512" cy="914400"/>
          </a:xfrm>
        </p:spPr>
        <p:txBody>
          <a:bodyPr>
            <a:normAutofit/>
          </a:bodyPr>
          <a:lstStyle>
            <a:lvl1pPr algn="ctr">
              <a:lnSpc>
                <a:spcPct val="110000"/>
              </a:lnSpc>
              <a:defRPr sz="1800" b="0">
                <a:solidFill>
                  <a:schemeClr val="tx1"/>
                </a:solidFill>
                <a:latin typeface="+mn-lt"/>
              </a:defRPr>
            </a:lvl1pPr>
          </a:lstStyle>
          <a:p>
            <a:r>
              <a:rPr lang="en-US" dirty="0"/>
              <a:t>Click to edit Master title style</a:t>
            </a:r>
          </a:p>
        </p:txBody>
      </p:sp>
      <p:sp>
        <p:nvSpPr>
          <p:cNvPr id="10" name="Content Placeholder 6">
            <a:extLst>
              <a:ext uri="{FF2B5EF4-FFF2-40B4-BE49-F238E27FC236}">
                <a16:creationId xmlns:a16="http://schemas.microsoft.com/office/drawing/2014/main" id="{F7F1ED0D-FB7E-F1D4-6BB4-DA7FCEA9CD36}"/>
              </a:ext>
            </a:extLst>
          </p:cNvPr>
          <p:cNvSpPr>
            <a:spLocks noGrp="1"/>
          </p:cNvSpPr>
          <p:nvPr>
            <p:ph sz="quarter" idx="13" hasCustomPrompt="1"/>
          </p:nvPr>
        </p:nvSpPr>
        <p:spPr>
          <a:xfrm>
            <a:off x="824484" y="841248"/>
            <a:ext cx="10543032" cy="4167124"/>
          </a:xfrm>
        </p:spPr>
        <p:txBody>
          <a:bodyPr anchor="b">
            <a:normAutofit/>
          </a:bodyPr>
          <a:lstStyle>
            <a:lvl1pPr marL="0" indent="0" algn="ctr">
              <a:lnSpc>
                <a:spcPct val="90000"/>
              </a:lnSpc>
              <a:buNone/>
              <a:defRPr sz="19300" b="1">
                <a:solidFill>
                  <a:schemeClr val="tx1"/>
                </a:solidFill>
                <a:latin typeface="+mj-lt"/>
              </a:defRPr>
            </a:lvl1pPr>
          </a:lstStyle>
          <a:p>
            <a:pPr lvl="0"/>
            <a:r>
              <a:rPr lang="en-US" dirty="0"/>
              <a:t>##%</a:t>
            </a:r>
          </a:p>
        </p:txBody>
      </p:sp>
      <p:sp>
        <p:nvSpPr>
          <p:cNvPr id="3" name="Date Placeholder 2">
            <a:extLst>
              <a:ext uri="{FF2B5EF4-FFF2-40B4-BE49-F238E27FC236}">
                <a16:creationId xmlns:a16="http://schemas.microsoft.com/office/drawing/2014/main" id="{4A591E5F-EDEF-7D02-30E6-B960B5E45903}"/>
              </a:ext>
            </a:extLst>
          </p:cNvPr>
          <p:cNvSpPr>
            <a:spLocks noGrp="1"/>
          </p:cNvSpPr>
          <p:nvPr>
            <p:ph type="dt" sz="half" idx="10"/>
          </p:nvPr>
        </p:nvSpPr>
        <p:spPr/>
        <p:txBody>
          <a:bodyPr/>
          <a:lstStyle/>
          <a:p>
            <a:fld id="{6988DA9F-3449-4571-B576-325E0AB8D353}" type="datetime1">
              <a:rPr lang="en-US" smtClean="0"/>
              <a:t>8/28/2025</a:t>
            </a:fld>
            <a:endParaRPr lang="en-US" dirty="0"/>
          </a:p>
        </p:txBody>
      </p:sp>
      <p:sp>
        <p:nvSpPr>
          <p:cNvPr id="4" name="Footer Placeholder 3">
            <a:extLst>
              <a:ext uri="{FF2B5EF4-FFF2-40B4-BE49-F238E27FC236}">
                <a16:creationId xmlns:a16="http://schemas.microsoft.com/office/drawing/2014/main" id="{C394E47C-0C77-0005-1755-14F7739DF22E}"/>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CA0528A9-0729-B0FB-328C-3C96994AAB3C}"/>
              </a:ext>
            </a:extLst>
          </p:cNvPr>
          <p:cNvSpPr>
            <a:spLocks noGrp="1"/>
          </p:cNvSpPr>
          <p:nvPr>
            <p:ph type="sldNum" sz="quarter" idx="12"/>
          </p:nvPr>
        </p:nvSpPr>
        <p:spPr/>
        <p:txBody>
          <a:bodyPr/>
          <a:lstStyle/>
          <a:p>
            <a:fld id="{CC057153-B650-4DEB-B370-79DDCFDCE934}" type="slidenum">
              <a:rPr lang="en-US" smtClean="0"/>
              <a:t>‹Nº›</a:t>
            </a:fld>
            <a:endParaRPr lang="en-US" dirty="0"/>
          </a:p>
        </p:txBody>
      </p:sp>
      <p:sp>
        <p:nvSpPr>
          <p:cNvPr id="2" name="Rectangle 1">
            <a:extLst>
              <a:ext uri="{FF2B5EF4-FFF2-40B4-BE49-F238E27FC236}">
                <a16:creationId xmlns:a16="http://schemas.microsoft.com/office/drawing/2014/main" id="{F3106CE9-3864-8C80-F8B7-4C6D0D0E2D97}"/>
              </a:ext>
            </a:extLst>
          </p:cNvPr>
          <p:cNvSpPr/>
          <p:nvPr/>
        </p:nvSpPr>
        <p:spPr>
          <a:xfrm>
            <a:off x="337457" y="351065"/>
            <a:ext cx="11517086"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15725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Picture 3">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819301" y="840278"/>
            <a:ext cx="4337407" cy="3739896"/>
          </a:xfrm>
        </p:spPr>
        <p:txBody>
          <a:bodyPr vert="horz" lIns="91440" tIns="45720" rIns="91440" bIns="45720" rtlCol="0" anchor="t">
            <a:normAutofit/>
          </a:bodyPr>
          <a:lstStyle>
            <a:lvl1pPr>
              <a:defRPr lang="en-US" sz="5200" dirty="0"/>
            </a:lvl1pPr>
          </a:lstStyle>
          <a:p>
            <a:pPr lvl="0"/>
            <a:r>
              <a:rPr lang="en-US" dirty="0"/>
              <a:t>Click to edit Master title style</a:t>
            </a:r>
          </a:p>
        </p:txBody>
      </p:sp>
      <p:sp>
        <p:nvSpPr>
          <p:cNvPr id="11" name="Subtitle 2">
            <a:extLst>
              <a:ext uri="{FF2B5EF4-FFF2-40B4-BE49-F238E27FC236}">
                <a16:creationId xmlns:a16="http://schemas.microsoft.com/office/drawing/2014/main" id="{D46B27E7-8459-6E53-8FBA-85BE66AB87BA}"/>
              </a:ext>
            </a:extLst>
          </p:cNvPr>
          <p:cNvSpPr>
            <a:spLocks noGrp="1"/>
          </p:cNvSpPr>
          <p:nvPr>
            <p:ph type="subTitle" idx="1"/>
          </p:nvPr>
        </p:nvSpPr>
        <p:spPr>
          <a:xfrm>
            <a:off x="822452" y="4668118"/>
            <a:ext cx="4334256" cy="1380744"/>
          </a:xfrm>
        </p:spPr>
        <p:txBody>
          <a:bodyPr vert="horz" lIns="91440" tIns="45720" rIns="91440" bIns="45720" rtlCol="0" anchor="b">
            <a:normAutofit/>
          </a:bodyPr>
          <a:lstStyle>
            <a:lvl1pPr marL="0" indent="0">
              <a:buNone/>
              <a:defRPr lang="en-US" sz="2000" dirty="0"/>
            </a:lvl1pPr>
          </a:lstStyle>
          <a:p>
            <a:pPr lvl="0"/>
            <a:r>
              <a:rPr lang="en-US" dirty="0"/>
              <a:t>Click to edit Master subtitle style</a:t>
            </a:r>
          </a:p>
        </p:txBody>
      </p:sp>
      <p:sp>
        <p:nvSpPr>
          <p:cNvPr id="5" name="Picture Placeholder 10">
            <a:extLst>
              <a:ext uri="{FF2B5EF4-FFF2-40B4-BE49-F238E27FC236}">
                <a16:creationId xmlns:a16="http://schemas.microsoft.com/office/drawing/2014/main" id="{710F4B22-F5AC-7D33-7A84-7B2436EFDEFA}"/>
              </a:ext>
            </a:extLst>
          </p:cNvPr>
          <p:cNvSpPr>
            <a:spLocks noGrp="1"/>
          </p:cNvSpPr>
          <p:nvPr>
            <p:ph type="pic" sz="quarter" idx="18" hasCustomPrompt="1"/>
          </p:nvPr>
        </p:nvSpPr>
        <p:spPr>
          <a:xfrm>
            <a:off x="5752063" y="361188"/>
            <a:ext cx="6089904" cy="6135624"/>
          </a:xfrm>
          <a:blipFill dpi="0" rotWithShape="1">
            <a:blip r:embed="rId2">
              <a:alphaModFix amt="50000"/>
              <a:extLst>
                <a:ext uri="{28A0092B-C50C-407E-A947-70E740481C1C}">
                  <a14:useLocalDpi xmlns:a14="http://schemas.microsoft.com/office/drawing/2010/main" val="0"/>
                </a:ext>
              </a:extLst>
            </a:blip>
            <a:srcRect/>
            <a:stretch>
              <a:fillRect/>
            </a:stretch>
          </a:blipFill>
          <a:ln w="19050">
            <a:noFill/>
            <a:miter lim="800000"/>
          </a:ln>
        </p:spPr>
        <p:txBody>
          <a:bodyPr/>
          <a:lstStyle>
            <a:lvl1pPr marL="0" indent="0">
              <a:buNone/>
              <a:defRPr/>
            </a:lvl1pPr>
          </a:lstStyle>
          <a:p>
            <a:r>
              <a:rPr lang="en-US" dirty="0"/>
              <a:t> </a:t>
            </a:r>
          </a:p>
        </p:txBody>
      </p:sp>
      <p:sp>
        <p:nvSpPr>
          <p:cNvPr id="8" name="Rectangle 7">
            <a:extLst>
              <a:ext uri="{FF2B5EF4-FFF2-40B4-BE49-F238E27FC236}">
                <a16:creationId xmlns:a16="http://schemas.microsoft.com/office/drawing/2014/main" id="{A643E122-5107-B335-7270-B6C7A8395D86}"/>
              </a:ext>
            </a:extLst>
          </p:cNvPr>
          <p:cNvSpPr/>
          <p:nvPr userDrawn="1"/>
        </p:nvSpPr>
        <p:spPr>
          <a:xfrm>
            <a:off x="5744782" y="351064"/>
            <a:ext cx="6104466" cy="6155870"/>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45D7A0B5-D7C9-90BE-F505-E01F4D062E28}"/>
              </a:ext>
            </a:extLst>
          </p:cNvPr>
          <p:cNvSpPr/>
          <p:nvPr userDrawn="1"/>
        </p:nvSpPr>
        <p:spPr>
          <a:xfrm>
            <a:off x="337457" y="351065"/>
            <a:ext cx="5282687"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a:extLst>
              <a:ext uri="{FF2B5EF4-FFF2-40B4-BE49-F238E27FC236}">
                <a16:creationId xmlns:a16="http://schemas.microsoft.com/office/drawing/2014/main" id="{9E7CE726-49FC-55E2-26A1-1FE3520D3F1B}"/>
              </a:ext>
            </a:extLst>
          </p:cNvPr>
          <p:cNvSpPr>
            <a:spLocks noGrp="1"/>
          </p:cNvSpPr>
          <p:nvPr>
            <p:ph type="dt" sz="half" idx="19"/>
          </p:nvPr>
        </p:nvSpPr>
        <p:spPr/>
        <p:txBody>
          <a:bodyPr/>
          <a:lstStyle/>
          <a:p>
            <a:fld id="{CA325475-EA0F-49B2-A586-CC0D8CB91667}" type="datetime1">
              <a:rPr lang="en-US" smtClean="0"/>
              <a:pPr/>
              <a:t>8/28/2025</a:t>
            </a:fld>
            <a:endParaRPr lang="en-US" dirty="0"/>
          </a:p>
        </p:txBody>
      </p:sp>
      <p:sp>
        <p:nvSpPr>
          <p:cNvPr id="7" name="Footer Placeholder 6">
            <a:extLst>
              <a:ext uri="{FF2B5EF4-FFF2-40B4-BE49-F238E27FC236}">
                <a16:creationId xmlns:a16="http://schemas.microsoft.com/office/drawing/2014/main" id="{23D8F946-DB8C-1435-46BE-F233D3CF260C}"/>
              </a:ext>
            </a:extLst>
          </p:cNvPr>
          <p:cNvSpPr>
            <a:spLocks noGrp="1"/>
          </p:cNvSpPr>
          <p:nvPr>
            <p:ph type="ftr" sz="quarter" idx="20"/>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A69D42A5-49C9-5DBA-3729-79C2527CA4FD}"/>
              </a:ext>
            </a:extLst>
          </p:cNvPr>
          <p:cNvSpPr>
            <a:spLocks noGrp="1"/>
          </p:cNvSpPr>
          <p:nvPr>
            <p:ph type="sldNum" sz="quarter" idx="21"/>
          </p:nvPr>
        </p:nvSpPr>
        <p:spPr/>
        <p:txBody>
          <a:bodyPr/>
          <a:lstStyle/>
          <a:p>
            <a:fld id="{CC057153-B650-4DEB-B370-79DDCFDCE934}" type="slidenum">
              <a:rPr lang="en-US" smtClean="0"/>
              <a:pPr/>
              <a:t>‹Nº›</a:t>
            </a:fld>
            <a:endParaRPr lang="en-US" dirty="0"/>
          </a:p>
        </p:txBody>
      </p:sp>
    </p:spTree>
    <p:extLst>
      <p:ext uri="{BB962C8B-B14F-4D97-AF65-F5344CB8AC3E}">
        <p14:creationId xmlns:p14="http://schemas.microsoft.com/office/powerpoint/2010/main" val="1180277607"/>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7129" y="-1293464"/>
            <a:ext cx="10652760" cy="1133856"/>
          </a:xfrm>
        </p:spPr>
        <p:txBody>
          <a:bodyPr/>
          <a:lstStyle/>
          <a:p>
            <a:r>
              <a:rPr lang="en-US" dirty="0"/>
              <a:t>Click to edit Master title style</a:t>
            </a:r>
          </a:p>
        </p:txBody>
      </p:sp>
      <p:sp>
        <p:nvSpPr>
          <p:cNvPr id="6" name="Content Placeholder 6">
            <a:extLst>
              <a:ext uri="{FF2B5EF4-FFF2-40B4-BE49-F238E27FC236}">
                <a16:creationId xmlns:a16="http://schemas.microsoft.com/office/drawing/2014/main" id="{27E2BE3E-32CC-3B2E-7AAB-62D6D812CE27}"/>
              </a:ext>
            </a:extLst>
          </p:cNvPr>
          <p:cNvSpPr>
            <a:spLocks noGrp="1"/>
          </p:cNvSpPr>
          <p:nvPr>
            <p:ph sz="quarter" idx="13" hasCustomPrompt="1"/>
          </p:nvPr>
        </p:nvSpPr>
        <p:spPr>
          <a:xfrm>
            <a:off x="1500188" y="1234440"/>
            <a:ext cx="9191625" cy="4389120"/>
          </a:xfrm>
        </p:spPr>
        <p:txBody>
          <a:bodyPr anchor="ctr">
            <a:normAutofit/>
          </a:bodyPr>
          <a:lstStyle>
            <a:lvl1pPr marL="0" indent="0" algn="ctr">
              <a:lnSpc>
                <a:spcPct val="100000"/>
              </a:lnSpc>
              <a:buNone/>
              <a:defRPr sz="4800" b="0">
                <a:latin typeface="+mj-lt"/>
              </a:defRPr>
            </a:lvl1pPr>
            <a:lvl2pPr marL="228600" indent="0" algn="ctr">
              <a:lnSpc>
                <a:spcPct val="100000"/>
              </a:lnSpc>
              <a:buNone/>
              <a:defRPr sz="4800" b="0">
                <a:latin typeface="+mj-lt"/>
              </a:defRPr>
            </a:lvl2pPr>
            <a:lvl3pPr marL="457200" indent="0" algn="ctr">
              <a:lnSpc>
                <a:spcPct val="100000"/>
              </a:lnSpc>
              <a:buNone/>
              <a:defRPr sz="4800" b="0">
                <a:latin typeface="+mj-lt"/>
              </a:defRPr>
            </a:lvl3pPr>
            <a:lvl4pPr marL="685800" indent="0" algn="ctr">
              <a:lnSpc>
                <a:spcPct val="100000"/>
              </a:lnSpc>
              <a:buNone/>
              <a:defRPr sz="4800" b="0">
                <a:latin typeface="+mj-lt"/>
              </a:defRPr>
            </a:lvl4pPr>
            <a:lvl5pPr marL="914400" indent="0" algn="ctr">
              <a:lnSpc>
                <a:spcPct val="100000"/>
              </a:lnSpc>
              <a:buNone/>
              <a:defRPr sz="4800" b="0">
                <a:latin typeface="+mj-lt"/>
              </a:defRPr>
            </a:lvl5pPr>
          </a:lstStyle>
          <a:p>
            <a:pPr lvl="0"/>
            <a:r>
              <a:rPr lang="en-US" dirty="0"/>
              <a:t>Click to add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72AC9CA7-4D60-41A4-A4F0-FD6D94D8C852}" type="datetime1">
              <a:rPr lang="en-US" smtClean="0"/>
              <a:t>8/28/2025</a:t>
            </a:fld>
            <a:endParaRPr lang="en-US" dirty="0"/>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C057153-B650-4DEB-B370-79DDCFDCE934}" type="slidenum">
              <a:rPr lang="en-US" smtClean="0"/>
              <a:pPr/>
              <a:t>‹Nº›</a:t>
            </a:fld>
            <a:endParaRPr lang="en-US" dirty="0"/>
          </a:p>
        </p:txBody>
      </p:sp>
      <p:sp>
        <p:nvSpPr>
          <p:cNvPr id="8" name="Rectangle 7">
            <a:extLst>
              <a:ext uri="{FF2B5EF4-FFF2-40B4-BE49-F238E27FC236}">
                <a16:creationId xmlns:a16="http://schemas.microsoft.com/office/drawing/2014/main" id="{CC1D1BF1-778B-0A57-4F7E-BC57330C7085}"/>
              </a:ext>
            </a:extLst>
          </p:cNvPr>
          <p:cNvSpPr/>
          <p:nvPr/>
        </p:nvSpPr>
        <p:spPr>
          <a:xfrm>
            <a:off x="1121981" y="874987"/>
            <a:ext cx="9941944" cy="5108027"/>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6043554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atement 2">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7" y="-1295801"/>
            <a:ext cx="10652760" cy="1133856"/>
          </a:xfrm>
        </p:spPr>
        <p:txBody>
          <a:bodyPr/>
          <a:lstStyle/>
          <a:p>
            <a:r>
              <a:rPr lang="en-US" dirty="0"/>
              <a:t>Click to edit Master title style</a:t>
            </a:r>
          </a:p>
        </p:txBody>
      </p:sp>
      <p:sp>
        <p:nvSpPr>
          <p:cNvPr id="11" name="Content Placeholder 10">
            <a:extLst>
              <a:ext uri="{FF2B5EF4-FFF2-40B4-BE49-F238E27FC236}">
                <a16:creationId xmlns:a16="http://schemas.microsoft.com/office/drawing/2014/main" id="{98ADCAC8-6FF3-EC2A-EFD7-95A819EA2E48}"/>
              </a:ext>
            </a:extLst>
          </p:cNvPr>
          <p:cNvSpPr>
            <a:spLocks noGrp="1"/>
          </p:cNvSpPr>
          <p:nvPr>
            <p:ph sz="quarter" idx="14" hasCustomPrompt="1"/>
          </p:nvPr>
        </p:nvSpPr>
        <p:spPr>
          <a:xfrm>
            <a:off x="795527" y="685799"/>
            <a:ext cx="10698480" cy="5486400"/>
          </a:xfrm>
        </p:spPr>
        <p:txBody>
          <a:bodyPr anchor="ctr">
            <a:noAutofit/>
          </a:bodyPr>
          <a:lstStyle>
            <a:lvl1pPr marL="0" indent="0">
              <a:buNone/>
              <a:defRPr sz="4800">
                <a:latin typeface="+mj-lt"/>
              </a:defRPr>
            </a:lvl1pPr>
            <a:lvl2pPr marL="228600" indent="0">
              <a:buNone/>
              <a:defRPr sz="4800">
                <a:latin typeface="+mj-lt"/>
              </a:defRPr>
            </a:lvl2pPr>
            <a:lvl3pPr marL="457200" indent="0">
              <a:buNone/>
              <a:defRPr sz="4800">
                <a:latin typeface="+mj-lt"/>
              </a:defRPr>
            </a:lvl3pPr>
            <a:lvl4pPr marL="685800" indent="0">
              <a:buNone/>
              <a:defRPr sz="4800">
                <a:latin typeface="+mj-lt"/>
              </a:defRPr>
            </a:lvl4pPr>
            <a:lvl5pPr marL="914400" indent="0">
              <a:buNone/>
              <a:defRPr sz="4800">
                <a:latin typeface="+mj-lt"/>
              </a:defRPr>
            </a:lvl5pPr>
          </a:lstStyle>
          <a:p>
            <a:pPr lvl="0"/>
            <a:r>
              <a:rPr lang="en-US" dirty="0"/>
              <a:t>Click to add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C1BB4E8A-F766-4B4E-BA35-31ABBD66791B}" type="datetime1">
              <a:rPr lang="en-US" smtClean="0"/>
              <a:t>8/28/2025</a:t>
            </a:fld>
            <a:endParaRPr lang="en-US" dirty="0"/>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C057153-B650-4DEB-B370-79DDCFDCE934}" type="slidenum">
              <a:rPr lang="en-US" smtClean="0"/>
              <a:pPr/>
              <a:t>‹Nº›</a:t>
            </a:fld>
            <a:endParaRPr lang="en-US" dirty="0"/>
          </a:p>
        </p:txBody>
      </p:sp>
      <p:sp>
        <p:nvSpPr>
          <p:cNvPr id="9" name="Rectangle 8">
            <a:extLst>
              <a:ext uri="{FF2B5EF4-FFF2-40B4-BE49-F238E27FC236}">
                <a16:creationId xmlns:a16="http://schemas.microsoft.com/office/drawing/2014/main" id="{D28DBB70-84D2-1F96-C132-E1127669A16F}"/>
              </a:ext>
            </a:extLst>
          </p:cNvPr>
          <p:cNvSpPr/>
          <p:nvPr/>
        </p:nvSpPr>
        <p:spPr>
          <a:xfrm>
            <a:off x="337457" y="351065"/>
            <a:ext cx="11517086" cy="6155871"/>
          </a:xfrm>
          <a:prstGeom prst="rect">
            <a:avLst/>
          </a:prstGeom>
          <a:noFill/>
          <a:ln w="19050">
            <a:solidFill>
              <a:schemeClr val="tx1">
                <a:alpha val="96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2620278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Statement 3">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7" y="-1293562"/>
            <a:ext cx="10652760" cy="1133856"/>
          </a:xfrm>
        </p:spPr>
        <p:txBody>
          <a:bodyPr/>
          <a:lstStyle/>
          <a:p>
            <a:r>
              <a:rPr lang="en-US" dirty="0"/>
              <a:t>Click to edit Master title style</a:t>
            </a:r>
          </a:p>
        </p:txBody>
      </p:sp>
      <p:sp>
        <p:nvSpPr>
          <p:cNvPr id="8" name="Content Placeholder 6">
            <a:extLst>
              <a:ext uri="{FF2B5EF4-FFF2-40B4-BE49-F238E27FC236}">
                <a16:creationId xmlns:a16="http://schemas.microsoft.com/office/drawing/2014/main" id="{E0C99F09-6747-AD83-83AF-D9553E570144}"/>
              </a:ext>
            </a:extLst>
          </p:cNvPr>
          <p:cNvSpPr>
            <a:spLocks noGrp="1"/>
          </p:cNvSpPr>
          <p:nvPr>
            <p:ph sz="quarter" idx="13" hasCustomPrompt="1"/>
          </p:nvPr>
        </p:nvSpPr>
        <p:spPr>
          <a:xfrm>
            <a:off x="795527" y="685800"/>
            <a:ext cx="10698480" cy="5486400"/>
          </a:xfrm>
        </p:spPr>
        <p:txBody>
          <a:bodyPr anchor="ctr">
            <a:normAutofit/>
          </a:bodyPr>
          <a:lstStyle>
            <a:lvl1pPr marL="0" indent="0" algn="ctr">
              <a:lnSpc>
                <a:spcPct val="100000"/>
              </a:lnSpc>
              <a:buNone/>
              <a:defRPr sz="4800" b="0">
                <a:latin typeface="+mj-lt"/>
              </a:defRPr>
            </a:lvl1pPr>
            <a:lvl2pPr marL="228600" indent="0" algn="ctr">
              <a:lnSpc>
                <a:spcPct val="100000"/>
              </a:lnSpc>
              <a:buNone/>
              <a:defRPr sz="4800" b="0">
                <a:latin typeface="+mj-lt"/>
              </a:defRPr>
            </a:lvl2pPr>
            <a:lvl3pPr marL="457200" indent="0" algn="ctr">
              <a:lnSpc>
                <a:spcPct val="100000"/>
              </a:lnSpc>
              <a:buNone/>
              <a:defRPr sz="4800" b="0">
                <a:latin typeface="+mj-lt"/>
              </a:defRPr>
            </a:lvl3pPr>
            <a:lvl4pPr marL="685800" indent="0" algn="ctr">
              <a:lnSpc>
                <a:spcPct val="100000"/>
              </a:lnSpc>
              <a:buNone/>
              <a:defRPr sz="4800" b="0">
                <a:latin typeface="+mj-lt"/>
              </a:defRPr>
            </a:lvl4pPr>
            <a:lvl5pPr marL="914400" indent="0" algn="ctr">
              <a:lnSpc>
                <a:spcPct val="100000"/>
              </a:lnSpc>
              <a:buNone/>
              <a:defRPr sz="4800" b="0">
                <a:latin typeface="+mj-lt"/>
              </a:defRPr>
            </a:lvl5pPr>
          </a:lstStyle>
          <a:p>
            <a:pPr lvl="0"/>
            <a:r>
              <a:rPr lang="en-US" dirty="0"/>
              <a:t>Click to add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C1BB4E8A-F766-4B4E-BA35-31ABBD66791B}" type="datetime1">
              <a:rPr lang="en-US" smtClean="0"/>
              <a:t>8/28/2025</a:t>
            </a:fld>
            <a:endParaRPr lang="en-US" dirty="0"/>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C057153-B650-4DEB-B370-79DDCFDCE934}" type="slidenum">
              <a:rPr lang="en-US" smtClean="0"/>
              <a:pPr/>
              <a:t>‹Nº›</a:t>
            </a:fld>
            <a:endParaRPr lang="en-US" dirty="0"/>
          </a:p>
        </p:txBody>
      </p:sp>
      <p:sp>
        <p:nvSpPr>
          <p:cNvPr id="9" name="Rectangle 8">
            <a:extLst>
              <a:ext uri="{FF2B5EF4-FFF2-40B4-BE49-F238E27FC236}">
                <a16:creationId xmlns:a16="http://schemas.microsoft.com/office/drawing/2014/main" id="{D28DBB70-84D2-1F96-C132-E1127669A16F}"/>
              </a:ext>
            </a:extLst>
          </p:cNvPr>
          <p:cNvSpPr/>
          <p:nvPr/>
        </p:nvSpPr>
        <p:spPr>
          <a:xfrm>
            <a:off x="337457" y="351065"/>
            <a:ext cx="11517086" cy="6155871"/>
          </a:xfrm>
          <a:prstGeom prst="rect">
            <a:avLst/>
          </a:prstGeom>
          <a:noFill/>
          <a:ln w="19050">
            <a:solidFill>
              <a:schemeClr val="tx1">
                <a:alpha val="96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0452375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2FA0A-1F7B-DD41-ECED-02B60BC46B10}"/>
              </a:ext>
            </a:extLst>
          </p:cNvPr>
          <p:cNvSpPr>
            <a:spLocks noGrp="1"/>
          </p:cNvSpPr>
          <p:nvPr>
            <p:ph type="title" hasCustomPrompt="1"/>
          </p:nvPr>
        </p:nvSpPr>
        <p:spPr>
          <a:xfrm>
            <a:off x="1471118" y="5097029"/>
            <a:ext cx="9246805" cy="594321"/>
          </a:xfrm>
        </p:spPr>
        <p:txBody>
          <a:bodyPr anchor="ctr">
            <a:normAutofit/>
          </a:bodyPr>
          <a:lstStyle>
            <a:lvl1pPr>
              <a:lnSpc>
                <a:spcPct val="120000"/>
              </a:lnSpc>
              <a:defRPr sz="2200">
                <a:solidFill>
                  <a:schemeClr val="tx1"/>
                </a:solidFill>
                <a:latin typeface="+mn-lt"/>
              </a:defRPr>
            </a:lvl1pPr>
          </a:lstStyle>
          <a:p>
            <a:r>
              <a:rPr lang="en-US" dirty="0"/>
              <a:t>Quote Author</a:t>
            </a:r>
          </a:p>
        </p:txBody>
      </p:sp>
      <p:sp>
        <p:nvSpPr>
          <p:cNvPr id="7" name="Content Placeholder 6">
            <a:extLst>
              <a:ext uri="{FF2B5EF4-FFF2-40B4-BE49-F238E27FC236}">
                <a16:creationId xmlns:a16="http://schemas.microsoft.com/office/drawing/2014/main" id="{A14BE2EA-8E1E-E2DA-5CCF-46908B013BF2}"/>
              </a:ext>
            </a:extLst>
          </p:cNvPr>
          <p:cNvSpPr>
            <a:spLocks noGrp="1"/>
          </p:cNvSpPr>
          <p:nvPr>
            <p:ph sz="quarter" idx="13" hasCustomPrompt="1"/>
          </p:nvPr>
        </p:nvSpPr>
        <p:spPr>
          <a:xfrm>
            <a:off x="1474077" y="1188719"/>
            <a:ext cx="9243846" cy="3148857"/>
          </a:xfrm>
        </p:spPr>
        <p:txBody>
          <a:bodyPr anchor="t">
            <a:normAutofit/>
          </a:bodyPr>
          <a:lstStyle>
            <a:lvl1pPr marL="164592" indent="-164592">
              <a:lnSpc>
                <a:spcPct val="100000"/>
              </a:lnSpc>
              <a:spcBef>
                <a:spcPts val="0"/>
              </a:spcBef>
              <a:buNone/>
              <a:defRPr sz="4000">
                <a:latin typeface="+mj-lt"/>
              </a:defRPr>
            </a:lvl1pPr>
          </a:lstStyle>
          <a:p>
            <a:pPr lvl="0"/>
            <a:r>
              <a:rPr lang="en-US" dirty="0"/>
              <a:t>Click to add Quote</a:t>
            </a:r>
          </a:p>
        </p:txBody>
      </p:sp>
      <p:sp>
        <p:nvSpPr>
          <p:cNvPr id="3" name="Date Placeholder 2">
            <a:extLst>
              <a:ext uri="{FF2B5EF4-FFF2-40B4-BE49-F238E27FC236}">
                <a16:creationId xmlns:a16="http://schemas.microsoft.com/office/drawing/2014/main" id="{C344C372-F7FA-5AA5-92C1-CF476A26623E}"/>
              </a:ext>
            </a:extLst>
          </p:cNvPr>
          <p:cNvSpPr>
            <a:spLocks noGrp="1"/>
          </p:cNvSpPr>
          <p:nvPr>
            <p:ph type="dt" sz="half" idx="10"/>
          </p:nvPr>
        </p:nvSpPr>
        <p:spPr/>
        <p:txBody>
          <a:bodyPr/>
          <a:lstStyle/>
          <a:p>
            <a:fld id="{08ED2632-1039-4FCE-A210-396E8C7520B2}" type="datetime1">
              <a:rPr lang="en-US" smtClean="0"/>
              <a:t>8/28/2025</a:t>
            </a:fld>
            <a:endParaRPr lang="en-US" dirty="0"/>
          </a:p>
        </p:txBody>
      </p:sp>
      <p:sp>
        <p:nvSpPr>
          <p:cNvPr id="4" name="Footer Placeholder 3">
            <a:extLst>
              <a:ext uri="{FF2B5EF4-FFF2-40B4-BE49-F238E27FC236}">
                <a16:creationId xmlns:a16="http://schemas.microsoft.com/office/drawing/2014/main" id="{B23912E3-7555-EAAB-BE83-59ED3B5C9E5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C6EAECF6-9F03-4C12-4BD4-4E8AE63A4F3A}"/>
              </a:ext>
            </a:extLst>
          </p:cNvPr>
          <p:cNvSpPr>
            <a:spLocks noGrp="1"/>
          </p:cNvSpPr>
          <p:nvPr>
            <p:ph type="sldNum" sz="quarter" idx="12"/>
          </p:nvPr>
        </p:nvSpPr>
        <p:spPr/>
        <p:txBody>
          <a:bodyPr/>
          <a:lstStyle/>
          <a:p>
            <a:fld id="{CC057153-B650-4DEB-B370-79DDCFDCE934}" type="slidenum">
              <a:rPr lang="en-US" smtClean="0"/>
              <a:t>‹Nº›</a:t>
            </a:fld>
            <a:endParaRPr lang="en-US" dirty="0"/>
          </a:p>
        </p:txBody>
      </p:sp>
      <p:sp>
        <p:nvSpPr>
          <p:cNvPr id="11" name="Rectangle 10">
            <a:extLst>
              <a:ext uri="{FF2B5EF4-FFF2-40B4-BE49-F238E27FC236}">
                <a16:creationId xmlns:a16="http://schemas.microsoft.com/office/drawing/2014/main" id="{D0EDF265-9439-7BBC-B79E-33CC94E2DC55}"/>
              </a:ext>
            </a:extLst>
          </p:cNvPr>
          <p:cNvSpPr/>
          <p:nvPr/>
        </p:nvSpPr>
        <p:spPr>
          <a:xfrm>
            <a:off x="1125028" y="4775289"/>
            <a:ext cx="9941944" cy="1207725"/>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237F47E6-58A4-FEC6-08F5-85426FD8908C}"/>
              </a:ext>
            </a:extLst>
          </p:cNvPr>
          <p:cNvSpPr/>
          <p:nvPr userDrawn="1"/>
        </p:nvSpPr>
        <p:spPr>
          <a:xfrm>
            <a:off x="1123548" y="869544"/>
            <a:ext cx="9941944" cy="3742458"/>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6112575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Quote 2">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2FA0A-1F7B-DD41-ECED-02B60BC46B10}"/>
              </a:ext>
            </a:extLst>
          </p:cNvPr>
          <p:cNvSpPr>
            <a:spLocks noGrp="1"/>
          </p:cNvSpPr>
          <p:nvPr>
            <p:ph type="title" hasCustomPrompt="1"/>
          </p:nvPr>
        </p:nvSpPr>
        <p:spPr>
          <a:xfrm>
            <a:off x="885825" y="5407940"/>
            <a:ext cx="10420350" cy="466344"/>
          </a:xfrm>
        </p:spPr>
        <p:txBody>
          <a:bodyPr anchor="ctr">
            <a:normAutofit/>
          </a:bodyPr>
          <a:lstStyle>
            <a:lvl1pPr algn="ctr">
              <a:lnSpc>
                <a:spcPct val="120000"/>
              </a:lnSpc>
              <a:defRPr sz="2200">
                <a:solidFill>
                  <a:schemeClr val="tx1"/>
                </a:solidFill>
                <a:latin typeface="+mn-lt"/>
              </a:defRPr>
            </a:lvl1pPr>
          </a:lstStyle>
          <a:p>
            <a:r>
              <a:rPr lang="en-US" dirty="0"/>
              <a:t>Quote Author</a:t>
            </a:r>
          </a:p>
        </p:txBody>
      </p:sp>
      <p:sp>
        <p:nvSpPr>
          <p:cNvPr id="7" name="Content Placeholder 6">
            <a:extLst>
              <a:ext uri="{FF2B5EF4-FFF2-40B4-BE49-F238E27FC236}">
                <a16:creationId xmlns:a16="http://schemas.microsoft.com/office/drawing/2014/main" id="{A14BE2EA-8E1E-E2DA-5CCF-46908B013BF2}"/>
              </a:ext>
            </a:extLst>
          </p:cNvPr>
          <p:cNvSpPr>
            <a:spLocks noGrp="1"/>
          </p:cNvSpPr>
          <p:nvPr>
            <p:ph sz="quarter" idx="13" hasCustomPrompt="1"/>
          </p:nvPr>
        </p:nvSpPr>
        <p:spPr>
          <a:xfrm>
            <a:off x="885825" y="841248"/>
            <a:ext cx="10420350" cy="3291840"/>
          </a:xfrm>
        </p:spPr>
        <p:txBody>
          <a:bodyPr anchor="ctr">
            <a:normAutofit/>
          </a:bodyPr>
          <a:lstStyle>
            <a:lvl1pPr marL="164592" indent="-164592" algn="ctr">
              <a:lnSpc>
                <a:spcPct val="100000"/>
              </a:lnSpc>
              <a:spcBef>
                <a:spcPts val="0"/>
              </a:spcBef>
              <a:buNone/>
              <a:defRPr sz="4000">
                <a:latin typeface="+mj-lt"/>
              </a:defRPr>
            </a:lvl1pPr>
          </a:lstStyle>
          <a:p>
            <a:pPr lvl="0"/>
            <a:r>
              <a:rPr lang="en-US" dirty="0"/>
              <a:t>Click to add Quote</a:t>
            </a:r>
          </a:p>
        </p:txBody>
      </p:sp>
      <p:sp>
        <p:nvSpPr>
          <p:cNvPr id="3" name="Date Placeholder 2">
            <a:extLst>
              <a:ext uri="{FF2B5EF4-FFF2-40B4-BE49-F238E27FC236}">
                <a16:creationId xmlns:a16="http://schemas.microsoft.com/office/drawing/2014/main" id="{C344C372-F7FA-5AA5-92C1-CF476A26623E}"/>
              </a:ext>
            </a:extLst>
          </p:cNvPr>
          <p:cNvSpPr>
            <a:spLocks noGrp="1"/>
          </p:cNvSpPr>
          <p:nvPr>
            <p:ph type="dt" sz="half" idx="10"/>
          </p:nvPr>
        </p:nvSpPr>
        <p:spPr/>
        <p:txBody>
          <a:bodyPr/>
          <a:lstStyle/>
          <a:p>
            <a:fld id="{C506D844-928B-4334-9530-404CD7C81364}" type="datetime1">
              <a:rPr lang="en-US" smtClean="0"/>
              <a:t>8/28/2025</a:t>
            </a:fld>
            <a:endParaRPr lang="en-US" dirty="0"/>
          </a:p>
        </p:txBody>
      </p:sp>
      <p:sp>
        <p:nvSpPr>
          <p:cNvPr id="4" name="Footer Placeholder 3">
            <a:extLst>
              <a:ext uri="{FF2B5EF4-FFF2-40B4-BE49-F238E27FC236}">
                <a16:creationId xmlns:a16="http://schemas.microsoft.com/office/drawing/2014/main" id="{B23912E3-7555-EAAB-BE83-59ED3B5C9E5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C6EAECF6-9F03-4C12-4BD4-4E8AE63A4F3A}"/>
              </a:ext>
            </a:extLst>
          </p:cNvPr>
          <p:cNvSpPr>
            <a:spLocks noGrp="1"/>
          </p:cNvSpPr>
          <p:nvPr>
            <p:ph type="sldNum" sz="quarter" idx="12"/>
          </p:nvPr>
        </p:nvSpPr>
        <p:spPr/>
        <p:txBody>
          <a:bodyPr/>
          <a:lstStyle/>
          <a:p>
            <a:fld id="{CC057153-B650-4DEB-B370-79DDCFDCE934}" type="slidenum">
              <a:rPr lang="en-US" smtClean="0"/>
              <a:t>‹Nº›</a:t>
            </a:fld>
            <a:endParaRPr lang="en-US" dirty="0"/>
          </a:p>
        </p:txBody>
      </p:sp>
      <p:sp>
        <p:nvSpPr>
          <p:cNvPr id="8" name="Rectangle 7">
            <a:extLst>
              <a:ext uri="{FF2B5EF4-FFF2-40B4-BE49-F238E27FC236}">
                <a16:creationId xmlns:a16="http://schemas.microsoft.com/office/drawing/2014/main" id="{6EDB8923-0D4C-46A4-1BC9-B4AAB7ABEC11}"/>
              </a:ext>
            </a:extLst>
          </p:cNvPr>
          <p:cNvSpPr/>
          <p:nvPr userDrawn="1"/>
        </p:nvSpPr>
        <p:spPr>
          <a:xfrm>
            <a:off x="337457" y="4775289"/>
            <a:ext cx="11517086" cy="1731647"/>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2BA5BE4-3999-E20A-4360-E5F71C4A185E}"/>
              </a:ext>
            </a:extLst>
          </p:cNvPr>
          <p:cNvSpPr/>
          <p:nvPr userDrawn="1"/>
        </p:nvSpPr>
        <p:spPr>
          <a:xfrm>
            <a:off x="337457" y="351066"/>
            <a:ext cx="11517086" cy="4256794"/>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2814276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3">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2FA0A-1F7B-DD41-ECED-02B60BC46B10}"/>
              </a:ext>
            </a:extLst>
          </p:cNvPr>
          <p:cNvSpPr>
            <a:spLocks noGrp="1"/>
          </p:cNvSpPr>
          <p:nvPr>
            <p:ph type="title" hasCustomPrompt="1"/>
          </p:nvPr>
        </p:nvSpPr>
        <p:spPr>
          <a:xfrm>
            <a:off x="986891" y="5669280"/>
            <a:ext cx="8805672" cy="466344"/>
          </a:xfrm>
        </p:spPr>
        <p:txBody>
          <a:bodyPr anchor="ctr">
            <a:normAutofit/>
          </a:bodyPr>
          <a:lstStyle>
            <a:lvl1pPr>
              <a:lnSpc>
                <a:spcPct val="120000"/>
              </a:lnSpc>
              <a:defRPr sz="2200">
                <a:solidFill>
                  <a:schemeClr val="tx1"/>
                </a:solidFill>
                <a:latin typeface="+mn-lt"/>
              </a:defRPr>
            </a:lvl1pPr>
          </a:lstStyle>
          <a:p>
            <a:r>
              <a:rPr lang="en-US" dirty="0"/>
              <a:t>Quote Author</a:t>
            </a:r>
          </a:p>
        </p:txBody>
      </p:sp>
      <p:sp>
        <p:nvSpPr>
          <p:cNvPr id="7" name="Content Placeholder 6">
            <a:extLst>
              <a:ext uri="{FF2B5EF4-FFF2-40B4-BE49-F238E27FC236}">
                <a16:creationId xmlns:a16="http://schemas.microsoft.com/office/drawing/2014/main" id="{A14BE2EA-8E1E-E2DA-5CCF-46908B013BF2}"/>
              </a:ext>
            </a:extLst>
          </p:cNvPr>
          <p:cNvSpPr>
            <a:spLocks noGrp="1"/>
          </p:cNvSpPr>
          <p:nvPr>
            <p:ph sz="quarter" idx="13" hasCustomPrompt="1"/>
          </p:nvPr>
        </p:nvSpPr>
        <p:spPr>
          <a:xfrm>
            <a:off x="809498" y="1097280"/>
            <a:ext cx="9198864" cy="3328416"/>
          </a:xfrm>
        </p:spPr>
        <p:txBody>
          <a:bodyPr anchor="ctr">
            <a:normAutofit/>
          </a:bodyPr>
          <a:lstStyle>
            <a:lvl1pPr marL="164592" indent="-164592">
              <a:lnSpc>
                <a:spcPct val="100000"/>
              </a:lnSpc>
              <a:spcBef>
                <a:spcPts val="0"/>
              </a:spcBef>
              <a:buNone/>
              <a:defRPr sz="4200">
                <a:latin typeface="+mj-lt"/>
              </a:defRPr>
            </a:lvl1pPr>
          </a:lstStyle>
          <a:p>
            <a:pPr lvl="0"/>
            <a:r>
              <a:rPr lang="en-US" dirty="0"/>
              <a:t>Click to add Quote</a:t>
            </a:r>
          </a:p>
        </p:txBody>
      </p:sp>
      <p:sp>
        <p:nvSpPr>
          <p:cNvPr id="3" name="Date Placeholder 2">
            <a:extLst>
              <a:ext uri="{FF2B5EF4-FFF2-40B4-BE49-F238E27FC236}">
                <a16:creationId xmlns:a16="http://schemas.microsoft.com/office/drawing/2014/main" id="{C344C372-F7FA-5AA5-92C1-CF476A26623E}"/>
              </a:ext>
            </a:extLst>
          </p:cNvPr>
          <p:cNvSpPr>
            <a:spLocks noGrp="1"/>
          </p:cNvSpPr>
          <p:nvPr>
            <p:ph type="dt" sz="half" idx="10"/>
          </p:nvPr>
        </p:nvSpPr>
        <p:spPr/>
        <p:txBody>
          <a:bodyPr/>
          <a:lstStyle/>
          <a:p>
            <a:fld id="{228E703B-AD10-45EB-9C69-399306B4449A}" type="datetime1">
              <a:rPr lang="en-US" smtClean="0"/>
              <a:t>8/28/2025</a:t>
            </a:fld>
            <a:endParaRPr lang="en-US" dirty="0"/>
          </a:p>
        </p:txBody>
      </p:sp>
      <p:sp>
        <p:nvSpPr>
          <p:cNvPr id="4" name="Footer Placeholder 3">
            <a:extLst>
              <a:ext uri="{FF2B5EF4-FFF2-40B4-BE49-F238E27FC236}">
                <a16:creationId xmlns:a16="http://schemas.microsoft.com/office/drawing/2014/main" id="{B23912E3-7555-EAAB-BE83-59ED3B5C9E5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C6EAECF6-9F03-4C12-4BD4-4E8AE63A4F3A}"/>
              </a:ext>
            </a:extLst>
          </p:cNvPr>
          <p:cNvSpPr>
            <a:spLocks noGrp="1"/>
          </p:cNvSpPr>
          <p:nvPr>
            <p:ph type="sldNum" sz="quarter" idx="12"/>
          </p:nvPr>
        </p:nvSpPr>
        <p:spPr/>
        <p:txBody>
          <a:bodyPr/>
          <a:lstStyle/>
          <a:p>
            <a:fld id="{CC057153-B650-4DEB-B370-79DDCFDCE934}" type="slidenum">
              <a:rPr lang="en-US" smtClean="0"/>
              <a:t>‹Nº›</a:t>
            </a:fld>
            <a:endParaRPr lang="en-US" dirty="0"/>
          </a:p>
        </p:txBody>
      </p:sp>
      <p:sp>
        <p:nvSpPr>
          <p:cNvPr id="6" name="Rectangle 5">
            <a:extLst>
              <a:ext uri="{FF2B5EF4-FFF2-40B4-BE49-F238E27FC236}">
                <a16:creationId xmlns:a16="http://schemas.microsoft.com/office/drawing/2014/main" id="{5AEBA90C-6E3D-2EA7-0292-1F928A070042}"/>
              </a:ext>
            </a:extLst>
          </p:cNvPr>
          <p:cNvSpPr/>
          <p:nvPr/>
        </p:nvSpPr>
        <p:spPr>
          <a:xfrm>
            <a:off x="337457" y="351065"/>
            <a:ext cx="11517086"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5957833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4D17117-BBA9-4972-76C2-EAFE70BD1CDA}"/>
              </a:ext>
            </a:extLst>
          </p:cNvPr>
          <p:cNvSpPr>
            <a:spLocks noGrp="1"/>
          </p:cNvSpPr>
          <p:nvPr>
            <p:ph type="title"/>
          </p:nvPr>
        </p:nvSpPr>
        <p:spPr>
          <a:xfrm>
            <a:off x="794656" y="842463"/>
            <a:ext cx="10616184" cy="1133856"/>
          </a:xfrm>
        </p:spPr>
        <p:txBody>
          <a:bodyPr/>
          <a:lstStyle>
            <a:lvl1pPr>
              <a:defRPr/>
            </a:lvl1pPr>
          </a:lstStyle>
          <a:p>
            <a:r>
              <a:rPr lang="en-US" dirty="0"/>
              <a:t>Click to edit Master title style</a:t>
            </a:r>
          </a:p>
        </p:txBody>
      </p:sp>
      <p:sp>
        <p:nvSpPr>
          <p:cNvPr id="4" name="Content Placeholder 3">
            <a:extLst>
              <a:ext uri="{FF2B5EF4-FFF2-40B4-BE49-F238E27FC236}">
                <a16:creationId xmlns:a16="http://schemas.microsoft.com/office/drawing/2014/main" id="{B1EC3D10-12BE-0828-A6FA-C33C4BFCD9C6}"/>
              </a:ext>
            </a:extLst>
          </p:cNvPr>
          <p:cNvSpPr>
            <a:spLocks noGrp="1"/>
          </p:cNvSpPr>
          <p:nvPr>
            <p:ph sz="quarter" idx="15"/>
          </p:nvPr>
        </p:nvSpPr>
        <p:spPr>
          <a:xfrm>
            <a:off x="795338" y="2217738"/>
            <a:ext cx="4872037" cy="4095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3">
            <a:extLst>
              <a:ext uri="{FF2B5EF4-FFF2-40B4-BE49-F238E27FC236}">
                <a16:creationId xmlns:a16="http://schemas.microsoft.com/office/drawing/2014/main" id="{CCA2E261-8EB7-B6E1-F84F-2C8AA00E012F}"/>
              </a:ext>
            </a:extLst>
          </p:cNvPr>
          <p:cNvSpPr>
            <a:spLocks noGrp="1"/>
          </p:cNvSpPr>
          <p:nvPr>
            <p:ph sz="quarter" idx="16"/>
          </p:nvPr>
        </p:nvSpPr>
        <p:spPr>
          <a:xfrm>
            <a:off x="6538803" y="2189669"/>
            <a:ext cx="4872037" cy="4095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0C99F73C-A859-4554-A313-766C75404450}" type="datetime1">
              <a:rPr lang="en-US" smtClean="0"/>
              <a:t>8/28/2025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‹Nº›</a:t>
            </a:fld>
            <a:endParaRPr lang="en-US" dirty="0"/>
          </a:p>
        </p:txBody>
      </p:sp>
      <p:sp>
        <p:nvSpPr>
          <p:cNvPr id="3" name="Rectangle 2">
            <a:extLst>
              <a:ext uri="{FF2B5EF4-FFF2-40B4-BE49-F238E27FC236}">
                <a16:creationId xmlns:a16="http://schemas.microsoft.com/office/drawing/2014/main" id="{3A4F54CE-D52E-B9AA-434C-FDF3F79B9698}"/>
              </a:ext>
            </a:extLst>
          </p:cNvPr>
          <p:cNvSpPr/>
          <p:nvPr userDrawn="1"/>
        </p:nvSpPr>
        <p:spPr>
          <a:xfrm>
            <a:off x="337457" y="351065"/>
            <a:ext cx="11517086"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9416608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BCF980F-8A96-8628-DE09-B13E23F3D1A8}"/>
              </a:ext>
            </a:extLst>
          </p:cNvPr>
          <p:cNvSpPr>
            <a:spLocks noGrp="1"/>
          </p:cNvSpPr>
          <p:nvPr>
            <p:ph type="title"/>
          </p:nvPr>
        </p:nvSpPr>
        <p:spPr>
          <a:xfrm>
            <a:off x="794656" y="842464"/>
            <a:ext cx="10613572" cy="822960"/>
          </a:xfrm>
        </p:spPr>
        <p:txBody>
          <a:bodyPr/>
          <a:lstStyle>
            <a:lvl1pPr>
              <a:defRPr/>
            </a:lvl1pPr>
          </a:lstStyle>
          <a:p>
            <a:r>
              <a:rPr lang="en-US" dirty="0"/>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794656" y="1737360"/>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4" name="Content Placeholder 13">
            <a:extLst>
              <a:ext uri="{FF2B5EF4-FFF2-40B4-BE49-F238E27FC236}">
                <a16:creationId xmlns:a16="http://schemas.microsoft.com/office/drawing/2014/main" id="{752397E2-59D6-9B15-C816-A5E09CBA601E}"/>
              </a:ext>
            </a:extLst>
          </p:cNvPr>
          <p:cNvSpPr>
            <a:spLocks noGrp="1"/>
          </p:cNvSpPr>
          <p:nvPr>
            <p:ph sz="quarter" idx="15"/>
          </p:nvPr>
        </p:nvSpPr>
        <p:spPr>
          <a:xfrm>
            <a:off x="795338" y="2378075"/>
            <a:ext cx="5157787" cy="36369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251012" y="1737360"/>
            <a:ext cx="5157216"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Content Placeholder 13">
            <a:extLst>
              <a:ext uri="{FF2B5EF4-FFF2-40B4-BE49-F238E27FC236}">
                <a16:creationId xmlns:a16="http://schemas.microsoft.com/office/drawing/2014/main" id="{3E12D3BA-867F-1CF3-4F97-52D6461219E0}"/>
              </a:ext>
            </a:extLst>
          </p:cNvPr>
          <p:cNvSpPr>
            <a:spLocks noGrp="1"/>
          </p:cNvSpPr>
          <p:nvPr>
            <p:ph sz="quarter" idx="16"/>
          </p:nvPr>
        </p:nvSpPr>
        <p:spPr>
          <a:xfrm>
            <a:off x="6251012" y="2378075"/>
            <a:ext cx="5157216" cy="36369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BF64D68B-28A2-4855-B3C1-2440696AF665}" type="datetime1">
              <a:rPr lang="en-US" smtClean="0"/>
              <a:t>8/28/2025</a:t>
            </a:fld>
            <a:endParaRPr lang="en-US" dirty="0"/>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‹Nº›</a:t>
            </a:fld>
            <a:endParaRPr lang="en-US" dirty="0"/>
          </a:p>
        </p:txBody>
      </p:sp>
      <p:sp>
        <p:nvSpPr>
          <p:cNvPr id="4" name="Rectangle 3">
            <a:extLst>
              <a:ext uri="{FF2B5EF4-FFF2-40B4-BE49-F238E27FC236}">
                <a16:creationId xmlns:a16="http://schemas.microsoft.com/office/drawing/2014/main" id="{CB55CCF7-A846-6AC9-BA7F-5289CB5E60BD}"/>
              </a:ext>
            </a:extLst>
          </p:cNvPr>
          <p:cNvSpPr/>
          <p:nvPr/>
        </p:nvSpPr>
        <p:spPr>
          <a:xfrm>
            <a:off x="337457" y="351065"/>
            <a:ext cx="11517086"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964840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DF42212-3064-51ED-5F30-52A0C7F61F16}"/>
              </a:ext>
            </a:extLst>
          </p:cNvPr>
          <p:cNvSpPr>
            <a:spLocks noGrp="1"/>
          </p:cNvSpPr>
          <p:nvPr>
            <p:ph type="title"/>
          </p:nvPr>
        </p:nvSpPr>
        <p:spPr>
          <a:xfrm>
            <a:off x="794656" y="842464"/>
            <a:ext cx="10613572" cy="1099457"/>
          </a:xfrm>
        </p:spPr>
        <p:txBody>
          <a:bodyPr/>
          <a:lstStyle>
            <a:lvl1pPr>
              <a:defRPr/>
            </a:lvl1pPr>
          </a:lstStyle>
          <a:p>
            <a:r>
              <a:rPr lang="en-US" dirty="0"/>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769DAC0D-566B-40F6-B3F6-72A0E1EDF8FC}" type="datetime1">
              <a:rPr lang="en-US" smtClean="0"/>
              <a:t>8/28/2025</a:t>
            </a:fld>
            <a:endParaRPr lang="en-US" dirty="0"/>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‹Nº›</a:t>
            </a:fld>
            <a:endParaRPr lang="en-US" dirty="0"/>
          </a:p>
        </p:txBody>
      </p:sp>
      <p:sp>
        <p:nvSpPr>
          <p:cNvPr id="2" name="Rectangle 1">
            <a:extLst>
              <a:ext uri="{FF2B5EF4-FFF2-40B4-BE49-F238E27FC236}">
                <a16:creationId xmlns:a16="http://schemas.microsoft.com/office/drawing/2014/main" id="{889C737F-7905-466F-C06F-F52007DA2F3F}"/>
              </a:ext>
            </a:extLst>
          </p:cNvPr>
          <p:cNvSpPr/>
          <p:nvPr/>
        </p:nvSpPr>
        <p:spPr>
          <a:xfrm>
            <a:off x="337457" y="351065"/>
            <a:ext cx="11517086"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465175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34F2907-BCBA-412E-9539-603ECFD8F450}" type="datetime1">
              <a:rPr lang="en-US" smtClean="0"/>
              <a:t>8/28/2025</a:t>
            </a:fld>
            <a:endParaRPr lang="en-US" dirty="0"/>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‹Nº›</a:t>
            </a:fld>
            <a:endParaRPr lang="en-US" dirty="0"/>
          </a:p>
        </p:txBody>
      </p:sp>
      <p:sp>
        <p:nvSpPr>
          <p:cNvPr id="6" name="Rectangle 5">
            <a:extLst>
              <a:ext uri="{FF2B5EF4-FFF2-40B4-BE49-F238E27FC236}">
                <a16:creationId xmlns:a16="http://schemas.microsoft.com/office/drawing/2014/main" id="{8A90F8C8-2D2A-CF06-5953-711CD27DB9BD}"/>
              </a:ext>
            </a:extLst>
          </p:cNvPr>
          <p:cNvSpPr/>
          <p:nvPr/>
        </p:nvSpPr>
        <p:spPr>
          <a:xfrm>
            <a:off x="337457" y="351065"/>
            <a:ext cx="11517086"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1627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Picture 4">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4DA87C-26CA-F62F-296C-4D55C078EB06}"/>
              </a:ext>
            </a:extLst>
          </p:cNvPr>
          <p:cNvSpPr>
            <a:spLocks noGrp="1"/>
          </p:cNvSpPr>
          <p:nvPr>
            <p:ph type="title"/>
          </p:nvPr>
        </p:nvSpPr>
        <p:spPr>
          <a:xfrm>
            <a:off x="680960" y="4952600"/>
            <a:ext cx="10835640" cy="786385"/>
          </a:xfrm>
        </p:spPr>
        <p:txBody>
          <a:bodyPr anchor="b"/>
          <a:lstStyle/>
          <a:p>
            <a:r>
              <a:rPr lang="en-US" dirty="0"/>
              <a:t>Click to edit Master title style</a:t>
            </a:r>
          </a:p>
        </p:txBody>
      </p:sp>
      <p:sp>
        <p:nvSpPr>
          <p:cNvPr id="12" name="Subtitle 2">
            <a:extLst>
              <a:ext uri="{FF2B5EF4-FFF2-40B4-BE49-F238E27FC236}">
                <a16:creationId xmlns:a16="http://schemas.microsoft.com/office/drawing/2014/main" id="{384394C4-6C3C-55A5-F559-609ED8D6D38D}"/>
              </a:ext>
            </a:extLst>
          </p:cNvPr>
          <p:cNvSpPr>
            <a:spLocks noGrp="1"/>
          </p:cNvSpPr>
          <p:nvPr>
            <p:ph type="subTitle" idx="1"/>
          </p:nvPr>
        </p:nvSpPr>
        <p:spPr>
          <a:xfrm>
            <a:off x="675400" y="5738982"/>
            <a:ext cx="10835640" cy="484633"/>
          </a:xfrm>
        </p:spPr>
        <p:txBody>
          <a:bodyPr vert="horz" lIns="91440" tIns="45720" rIns="91440" bIns="45720" rtlCol="0">
            <a:normAutofit/>
          </a:bodyPr>
          <a:lstStyle>
            <a:lvl1pPr marL="0" indent="0">
              <a:buNone/>
              <a:defRPr lang="en-US" sz="1800" dirty="0"/>
            </a:lvl1pPr>
          </a:lstStyle>
          <a:p>
            <a:pPr lvl="0"/>
            <a:r>
              <a:rPr lang="en-US" dirty="0"/>
              <a:t>Click to edit Master subtitle style</a:t>
            </a:r>
          </a:p>
        </p:txBody>
      </p:sp>
      <p:sp>
        <p:nvSpPr>
          <p:cNvPr id="15" name="Picture Placeholder 10">
            <a:extLst>
              <a:ext uri="{FF2B5EF4-FFF2-40B4-BE49-F238E27FC236}">
                <a16:creationId xmlns:a16="http://schemas.microsoft.com/office/drawing/2014/main" id="{845630E0-3E81-3871-9E2F-2BE123E89866}"/>
              </a:ext>
            </a:extLst>
          </p:cNvPr>
          <p:cNvSpPr>
            <a:spLocks noGrp="1"/>
          </p:cNvSpPr>
          <p:nvPr>
            <p:ph type="pic" sz="quarter" idx="17" hasCustomPrompt="1"/>
          </p:nvPr>
        </p:nvSpPr>
        <p:spPr>
          <a:xfrm>
            <a:off x="348996" y="359053"/>
            <a:ext cx="11494008" cy="4206240"/>
          </a:xfrm>
          <a:blipFill dpi="0" rotWithShape="1">
            <a:blip r:embed="rId2">
              <a:alphaModFix amt="50000"/>
              <a:extLst>
                <a:ext uri="{28A0092B-C50C-407E-A947-70E740481C1C}">
                  <a14:useLocalDpi xmlns:a14="http://schemas.microsoft.com/office/drawing/2010/main" val="0"/>
                </a:ext>
              </a:extLst>
            </a:blip>
            <a:srcRect/>
            <a:stretch>
              <a:fillRect/>
            </a:stretch>
          </a:blipFill>
          <a:ln w="19050">
            <a:noFill/>
            <a:miter lim="800000"/>
          </a:ln>
        </p:spPr>
        <p:txBody>
          <a:bodyPr/>
          <a:lstStyle>
            <a:lvl1pPr marL="0" indent="0">
              <a:buNone/>
              <a:defRPr/>
            </a:lvl1pPr>
          </a:lstStyle>
          <a:p>
            <a:r>
              <a:rPr lang="en-US" dirty="0"/>
              <a:t> </a:t>
            </a:r>
          </a:p>
        </p:txBody>
      </p:sp>
      <p:sp>
        <p:nvSpPr>
          <p:cNvPr id="5" name="Rectangle 4">
            <a:extLst>
              <a:ext uri="{FF2B5EF4-FFF2-40B4-BE49-F238E27FC236}">
                <a16:creationId xmlns:a16="http://schemas.microsoft.com/office/drawing/2014/main" id="{438E56F3-BB18-A73F-CD14-AABE06437C3B}"/>
              </a:ext>
            </a:extLst>
          </p:cNvPr>
          <p:cNvSpPr/>
          <p:nvPr userDrawn="1"/>
        </p:nvSpPr>
        <p:spPr>
          <a:xfrm>
            <a:off x="337457" y="4718958"/>
            <a:ext cx="11517086" cy="1787978"/>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845D6E84-74A7-91C9-E1B6-41ED8C509278}"/>
              </a:ext>
            </a:extLst>
          </p:cNvPr>
          <p:cNvSpPr/>
          <p:nvPr userDrawn="1"/>
        </p:nvSpPr>
        <p:spPr>
          <a:xfrm>
            <a:off x="337457" y="345676"/>
            <a:ext cx="11517086" cy="4224528"/>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Date Placeholder 8">
            <a:extLst>
              <a:ext uri="{FF2B5EF4-FFF2-40B4-BE49-F238E27FC236}">
                <a16:creationId xmlns:a16="http://schemas.microsoft.com/office/drawing/2014/main" id="{CF5C3FE8-0DDB-A431-4FEB-7A68056C262F}"/>
              </a:ext>
            </a:extLst>
          </p:cNvPr>
          <p:cNvSpPr>
            <a:spLocks noGrp="1"/>
          </p:cNvSpPr>
          <p:nvPr>
            <p:ph type="dt" sz="half" idx="18"/>
          </p:nvPr>
        </p:nvSpPr>
        <p:spPr/>
        <p:txBody>
          <a:bodyPr/>
          <a:lstStyle/>
          <a:p>
            <a:fld id="{CA325475-EA0F-49B2-A586-CC0D8CB91667}" type="datetime1">
              <a:rPr lang="en-US" smtClean="0"/>
              <a:pPr/>
              <a:t>8/28/2025</a:t>
            </a:fld>
            <a:endParaRPr lang="en-US" dirty="0"/>
          </a:p>
        </p:txBody>
      </p:sp>
      <p:sp>
        <p:nvSpPr>
          <p:cNvPr id="10" name="Footer Placeholder 9">
            <a:extLst>
              <a:ext uri="{FF2B5EF4-FFF2-40B4-BE49-F238E27FC236}">
                <a16:creationId xmlns:a16="http://schemas.microsoft.com/office/drawing/2014/main" id="{274D131E-594B-1FB1-8E49-0B78695F0A87}"/>
              </a:ext>
            </a:extLst>
          </p:cNvPr>
          <p:cNvSpPr>
            <a:spLocks noGrp="1"/>
          </p:cNvSpPr>
          <p:nvPr>
            <p:ph type="ftr" sz="quarter" idx="19"/>
          </p:nvPr>
        </p:nvSpPr>
        <p:spPr/>
        <p:txBody>
          <a:bodyPr/>
          <a:lstStyle/>
          <a:p>
            <a:r>
              <a:rPr lang="en-US"/>
              <a:t>Sample Footer Text</a:t>
            </a:r>
            <a:endParaRPr lang="en-US" dirty="0"/>
          </a:p>
        </p:txBody>
      </p:sp>
      <p:sp>
        <p:nvSpPr>
          <p:cNvPr id="11" name="Slide Number Placeholder 10">
            <a:extLst>
              <a:ext uri="{FF2B5EF4-FFF2-40B4-BE49-F238E27FC236}">
                <a16:creationId xmlns:a16="http://schemas.microsoft.com/office/drawing/2014/main" id="{D24C9504-D631-2C97-8DB1-12F8201AAF49}"/>
              </a:ext>
            </a:extLst>
          </p:cNvPr>
          <p:cNvSpPr>
            <a:spLocks noGrp="1"/>
          </p:cNvSpPr>
          <p:nvPr>
            <p:ph type="sldNum" sz="quarter" idx="20"/>
          </p:nvPr>
        </p:nvSpPr>
        <p:spPr/>
        <p:txBody>
          <a:bodyPr/>
          <a:lstStyle/>
          <a:p>
            <a:fld id="{CC057153-B650-4DEB-B370-79DDCFDCE934}" type="slidenum">
              <a:rPr lang="en-US" smtClean="0"/>
              <a:pPr/>
              <a:t>‹Nº›</a:t>
            </a:fld>
            <a:endParaRPr lang="en-US" dirty="0"/>
          </a:p>
        </p:txBody>
      </p:sp>
    </p:spTree>
    <p:extLst>
      <p:ext uri="{BB962C8B-B14F-4D97-AF65-F5344CB8AC3E}">
        <p14:creationId xmlns:p14="http://schemas.microsoft.com/office/powerpoint/2010/main" val="3892405967"/>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795527" y="841248"/>
            <a:ext cx="3614111" cy="1757505"/>
          </a:xfrm>
        </p:spPr>
        <p:txBody>
          <a:bodyPr anchor="t">
            <a:normAutofit/>
          </a:bodyPr>
          <a:lstStyle>
            <a:lvl1pPr>
              <a:defRPr sz="2800"/>
            </a:lvl1pPr>
          </a:lstStyle>
          <a:p>
            <a:r>
              <a:rPr lang="en-US" dirty="0"/>
              <a:t>Click to edit Master title style</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795528" y="2794000"/>
            <a:ext cx="3614112" cy="3237592"/>
          </a:xfrm>
        </p:spPr>
        <p:txBody>
          <a:bodyPr anchor="t">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4937736" y="826408"/>
            <a:ext cx="6440258" cy="5205184"/>
          </a:xfrm>
        </p:spPr>
        <p:txBody>
          <a:bodyPr>
            <a:normAutofit/>
          </a:bodyPr>
          <a:lstStyle>
            <a:lvl1pPr>
              <a:defRPr sz="1400"/>
            </a:lvl1pPr>
            <a:lvl2pPr>
              <a:defRPr sz="1400"/>
            </a:lvl2pPr>
            <a:lvl3pPr>
              <a:defRPr sz="14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5DC6EE26-0A88-4974-AF99-F8A1B22A826A}" type="datetime1">
              <a:rPr lang="en-US" smtClean="0"/>
              <a:t>8/28/2025</a:t>
            </a:fld>
            <a:endParaRPr lang="en-US" dirty="0"/>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‹Nº›</a:t>
            </a:fld>
            <a:endParaRPr lang="en-US" dirty="0"/>
          </a:p>
        </p:txBody>
      </p:sp>
      <p:sp>
        <p:nvSpPr>
          <p:cNvPr id="8" name="Rectangle 7">
            <a:extLst>
              <a:ext uri="{FF2B5EF4-FFF2-40B4-BE49-F238E27FC236}">
                <a16:creationId xmlns:a16="http://schemas.microsoft.com/office/drawing/2014/main" id="{5DAB5266-1EFE-EBA4-DA76-9931733DF23D}"/>
              </a:ext>
            </a:extLst>
          </p:cNvPr>
          <p:cNvSpPr/>
          <p:nvPr/>
        </p:nvSpPr>
        <p:spPr>
          <a:xfrm>
            <a:off x="337457" y="351065"/>
            <a:ext cx="11517086"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8897250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795528" y="841248"/>
            <a:ext cx="3595634" cy="2212313"/>
          </a:xfrm>
        </p:spPr>
        <p:txBody>
          <a:bodyPr anchor="t">
            <a:normAutofit/>
          </a:bodyPr>
          <a:lstStyle>
            <a:lvl1pPr>
              <a:defRPr sz="2800"/>
            </a:lvl1pPr>
          </a:lstStyle>
          <a:p>
            <a:r>
              <a:rPr lang="en-US" dirty="0"/>
              <a:t>Click to edit Master title style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816059" y="3072019"/>
            <a:ext cx="3585586" cy="2951084"/>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0">
            <a:extLst>
              <a:ext uri="{FF2B5EF4-FFF2-40B4-BE49-F238E27FC236}">
                <a16:creationId xmlns:a16="http://schemas.microsoft.com/office/drawing/2014/main" id="{45E786F4-7682-486A-34C1-04BEC2E2FC43}"/>
              </a:ext>
            </a:extLst>
          </p:cNvPr>
          <p:cNvSpPr>
            <a:spLocks noGrp="1"/>
          </p:cNvSpPr>
          <p:nvPr>
            <p:ph type="pic" sz="quarter" idx="17" hasCustomPrompt="1"/>
          </p:nvPr>
        </p:nvSpPr>
        <p:spPr>
          <a:xfrm>
            <a:off x="5027693" y="351064"/>
            <a:ext cx="6826850" cy="6155870"/>
          </a:xfrm>
          <a:blipFill dpi="0" rotWithShape="1">
            <a:blip r:embed="rId2">
              <a:alphaModFix amt="50000"/>
              <a:extLst>
                <a:ext uri="{28A0092B-C50C-407E-A947-70E740481C1C}">
                  <a14:useLocalDpi xmlns:a14="http://schemas.microsoft.com/office/drawing/2010/main" val="0"/>
                </a:ext>
              </a:extLst>
            </a:blip>
            <a:srcRect/>
            <a:stretch>
              <a:fillRect/>
            </a:stretch>
          </a:blipFill>
          <a:ln w="19050">
            <a:noFill/>
            <a:miter lim="800000"/>
          </a:ln>
        </p:spPr>
        <p:txBody>
          <a:bodyPr/>
          <a:lstStyle>
            <a:lvl1pPr marL="0" indent="0">
              <a:buNone/>
              <a:defRPr/>
            </a:lvl1pPr>
          </a:lstStyle>
          <a:p>
            <a:r>
              <a:rPr lang="en-US" dirty="0"/>
              <a:t> </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B9CEA849-C5D8-4949-916D-70A31634CC93}" type="datetime1">
              <a:rPr lang="en-US" smtClean="0"/>
              <a:t>8/28/2025</a:t>
            </a:fld>
            <a:endParaRPr lang="en-US" dirty="0"/>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‹Nº›</a:t>
            </a:fld>
            <a:endParaRPr lang="en-US" dirty="0"/>
          </a:p>
        </p:txBody>
      </p:sp>
      <p:sp>
        <p:nvSpPr>
          <p:cNvPr id="8" name="Rectangle 7">
            <a:extLst>
              <a:ext uri="{FF2B5EF4-FFF2-40B4-BE49-F238E27FC236}">
                <a16:creationId xmlns:a16="http://schemas.microsoft.com/office/drawing/2014/main" id="{C8B15393-78B7-1299-9758-CF580DF4FE4C}"/>
              </a:ext>
            </a:extLst>
          </p:cNvPr>
          <p:cNvSpPr/>
          <p:nvPr/>
        </p:nvSpPr>
        <p:spPr>
          <a:xfrm>
            <a:off x="337457" y="351065"/>
            <a:ext cx="4539531"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9018359C-9A26-486B-945E-75252E555425}"/>
              </a:ext>
            </a:extLst>
          </p:cNvPr>
          <p:cNvSpPr/>
          <p:nvPr userDrawn="1"/>
        </p:nvSpPr>
        <p:spPr>
          <a:xfrm>
            <a:off x="5032196" y="351063"/>
            <a:ext cx="6826850"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2966746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Conclus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64464" y="731520"/>
            <a:ext cx="10863072" cy="1901952"/>
          </a:xfrm>
        </p:spPr>
        <p:txBody>
          <a:bodyPr anchor="ctr" anchorCtr="0">
            <a:normAutofit/>
          </a:bodyPr>
          <a:lstStyle>
            <a:lvl1pPr>
              <a:defRPr sz="4800"/>
            </a:lvl1pPr>
          </a:lstStyle>
          <a:p>
            <a:r>
              <a:rPr lang="en-US" dirty="0"/>
              <a:t>Click to edit Master title style</a:t>
            </a:r>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667512" y="3465576"/>
            <a:ext cx="10863072" cy="2743200"/>
          </a:xfrm>
        </p:spPr>
        <p:txBody>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8B1E6060-C53E-4F28-8D83-0C4FB26C4A3F}" type="datetime1">
              <a:rPr lang="en-US" smtClean="0"/>
              <a:t>8/28/2025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AEAA3239-9EA4-4A65-A281-97F994456D9F}" type="slidenum">
              <a:rPr lang="en-US" smtClean="0"/>
              <a:t>‹Nº›</a:t>
            </a:fld>
            <a:endParaRPr lang="en-US"/>
          </a:p>
        </p:txBody>
      </p:sp>
      <p:sp>
        <p:nvSpPr>
          <p:cNvPr id="3" name="Rectangle 2">
            <a:extLst>
              <a:ext uri="{FF2B5EF4-FFF2-40B4-BE49-F238E27FC236}">
                <a16:creationId xmlns:a16="http://schemas.microsoft.com/office/drawing/2014/main" id="{7218B384-4BC1-E524-57EF-0774C70BAF79}"/>
              </a:ext>
            </a:extLst>
          </p:cNvPr>
          <p:cNvSpPr/>
          <p:nvPr userDrawn="1"/>
        </p:nvSpPr>
        <p:spPr>
          <a:xfrm>
            <a:off x="337457" y="3159582"/>
            <a:ext cx="11517086" cy="3347354"/>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B1C7440-F236-F77D-9637-983809E9B84B}"/>
              </a:ext>
            </a:extLst>
          </p:cNvPr>
          <p:cNvSpPr/>
          <p:nvPr userDrawn="1"/>
        </p:nvSpPr>
        <p:spPr>
          <a:xfrm>
            <a:off x="337457" y="351065"/>
            <a:ext cx="11517086" cy="2645229"/>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2191936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Conclusion 2">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67512" y="1627318"/>
            <a:ext cx="8430767" cy="1828800"/>
          </a:xfrm>
        </p:spPr>
        <p:txBody>
          <a:bodyPr anchor="b" anchorCtr="0">
            <a:noAutofit/>
          </a:bodyPr>
          <a:lstStyle>
            <a:lvl1pPr>
              <a:defRPr sz="6000"/>
            </a:lvl1pPr>
          </a:lstStyle>
          <a:p>
            <a:r>
              <a:rPr lang="en-US" dirty="0"/>
              <a:t>Click to edit Master title style</a:t>
            </a:r>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p:nvPr>
        </p:nvSpPr>
        <p:spPr>
          <a:xfrm>
            <a:off x="667512" y="3622674"/>
            <a:ext cx="8430639" cy="1608008"/>
          </a:xfrm>
        </p:spPr>
        <p:txBody>
          <a:bodyPr>
            <a:normAutofit/>
          </a:bodyPr>
          <a:lstStyle>
            <a:lvl1pPr marL="0" indent="0">
              <a:buNone/>
              <a:defRPr sz="1400"/>
            </a:lvl1pPr>
            <a:lvl2pPr marL="228600" indent="0">
              <a:buNone/>
              <a:defRPr sz="1400"/>
            </a:lvl2pPr>
            <a:lvl3pPr marL="457200" indent="0">
              <a:buNone/>
              <a:defRPr sz="1400"/>
            </a:lvl3pPr>
            <a:lvl4pPr marL="685800" indent="0">
              <a:buNone/>
              <a:defRPr sz="1400"/>
            </a:lvl4pPr>
            <a:lvl5pPr marL="914400" indent="0">
              <a:buNone/>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1D3D1E3E-5DD4-4BAD-A138-1254BF94C224}" type="datetime1">
              <a:rPr lang="en-US" smtClean="0"/>
              <a:t>8/28/2025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AEAA3239-9EA4-4A65-A281-97F994456D9F}" type="slidenum">
              <a:rPr lang="en-US" smtClean="0"/>
              <a:t>‹Nº›</a:t>
            </a:fld>
            <a:endParaRPr lang="en-US"/>
          </a:p>
        </p:txBody>
      </p:sp>
      <p:sp>
        <p:nvSpPr>
          <p:cNvPr id="3" name="Rectangle 2">
            <a:extLst>
              <a:ext uri="{FF2B5EF4-FFF2-40B4-BE49-F238E27FC236}">
                <a16:creationId xmlns:a16="http://schemas.microsoft.com/office/drawing/2014/main" id="{2AE7AAF8-1CC5-AC91-1BB2-212E591F7ADC}"/>
              </a:ext>
            </a:extLst>
          </p:cNvPr>
          <p:cNvSpPr/>
          <p:nvPr userDrawn="1"/>
        </p:nvSpPr>
        <p:spPr>
          <a:xfrm>
            <a:off x="337457" y="351065"/>
            <a:ext cx="11517086"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3911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E1799C1-C337-0DE1-3234-4D0362D02774}"/>
              </a:ext>
            </a:extLst>
          </p:cNvPr>
          <p:cNvSpPr>
            <a:spLocks noGrp="1"/>
          </p:cNvSpPr>
          <p:nvPr>
            <p:ph type="title"/>
          </p:nvPr>
        </p:nvSpPr>
        <p:spPr>
          <a:xfrm>
            <a:off x="793236" y="837735"/>
            <a:ext cx="10643616" cy="3346704"/>
          </a:xfrm>
        </p:spPr>
        <p:txBody>
          <a:bodyPr>
            <a:normAutofit/>
          </a:bodyPr>
          <a:lstStyle>
            <a:lvl1pPr>
              <a:defRPr sz="7000"/>
            </a:lvl1pPr>
          </a:lstStyle>
          <a:p>
            <a:r>
              <a:rPr lang="en-US"/>
              <a:t>Click to edit Master title style</a:t>
            </a:r>
          </a:p>
        </p:txBody>
      </p:sp>
      <p:sp>
        <p:nvSpPr>
          <p:cNvPr id="12" name="Subtitle 2">
            <a:extLst>
              <a:ext uri="{FF2B5EF4-FFF2-40B4-BE49-F238E27FC236}">
                <a16:creationId xmlns:a16="http://schemas.microsoft.com/office/drawing/2014/main" id="{9E4A3D71-157A-047C-16D0-5D3FDA49C24B}"/>
              </a:ext>
            </a:extLst>
          </p:cNvPr>
          <p:cNvSpPr>
            <a:spLocks noGrp="1"/>
          </p:cNvSpPr>
          <p:nvPr>
            <p:ph type="subTitle" idx="1"/>
          </p:nvPr>
        </p:nvSpPr>
        <p:spPr>
          <a:xfrm>
            <a:off x="795528" y="4824760"/>
            <a:ext cx="10641324" cy="1194128"/>
          </a:xfrm>
        </p:spPr>
        <p:txBody>
          <a:bodyPr vert="horz" lIns="91440" tIns="45720" rIns="91440" bIns="45720" rtlCol="0" anchor="b">
            <a:normAutofit/>
          </a:bodyPr>
          <a:lstStyle>
            <a:lvl1pPr marL="0" indent="0">
              <a:buNone/>
              <a:defRPr lang="en-US" sz="2200" dirty="0"/>
            </a:lvl1pPr>
          </a:lstStyle>
          <a:p>
            <a:pPr lvl="0"/>
            <a:r>
              <a:rPr lang="en-US" dirty="0"/>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7B7D9461-0F61-4002-8F2D-B7697A0E13FF}" type="datetime1">
              <a:rPr lang="en-US" smtClean="0"/>
              <a:t>8/28/2025</a:t>
            </a:fld>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‹Nº›</a:t>
            </a:fld>
            <a:endParaRPr lang="en-US" dirty="0"/>
          </a:p>
        </p:txBody>
      </p:sp>
      <p:sp>
        <p:nvSpPr>
          <p:cNvPr id="7" name="Rectangle 6">
            <a:extLst>
              <a:ext uri="{FF2B5EF4-FFF2-40B4-BE49-F238E27FC236}">
                <a16:creationId xmlns:a16="http://schemas.microsoft.com/office/drawing/2014/main" id="{EE6B6C7B-69BC-0D3D-1E9A-DD81FCE5A234}"/>
              </a:ext>
            </a:extLst>
          </p:cNvPr>
          <p:cNvSpPr/>
          <p:nvPr/>
        </p:nvSpPr>
        <p:spPr>
          <a:xfrm>
            <a:off x="337457" y="351065"/>
            <a:ext cx="11517086"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79505361"/>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accent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3B7DDF3-035D-63C7-AB51-6046391B6250}"/>
              </a:ext>
            </a:extLst>
          </p:cNvPr>
          <p:cNvSpPr>
            <a:spLocks noGrp="1"/>
          </p:cNvSpPr>
          <p:nvPr>
            <p:ph type="title"/>
          </p:nvPr>
        </p:nvSpPr>
        <p:spPr>
          <a:xfrm>
            <a:off x="793235" y="840285"/>
            <a:ext cx="10643616" cy="3593592"/>
          </a:xfrm>
        </p:spPr>
        <p:txBody>
          <a:bodyPr anchor="b">
            <a:normAutofit/>
          </a:bodyPr>
          <a:lstStyle>
            <a:lvl1pPr>
              <a:defRPr sz="7200"/>
            </a:lvl1pPr>
          </a:lstStyle>
          <a:p>
            <a:r>
              <a:rPr lang="en-US"/>
              <a:t>Click to edit Master title style</a:t>
            </a:r>
          </a:p>
        </p:txBody>
      </p:sp>
      <p:sp>
        <p:nvSpPr>
          <p:cNvPr id="15" name="Subtitle 2">
            <a:extLst>
              <a:ext uri="{FF2B5EF4-FFF2-40B4-BE49-F238E27FC236}">
                <a16:creationId xmlns:a16="http://schemas.microsoft.com/office/drawing/2014/main" id="{7D73ECB8-129C-F6DD-9829-B61FF23C403C}"/>
              </a:ext>
            </a:extLst>
          </p:cNvPr>
          <p:cNvSpPr>
            <a:spLocks noGrp="1"/>
          </p:cNvSpPr>
          <p:nvPr>
            <p:ph type="subTitle" idx="1"/>
          </p:nvPr>
        </p:nvSpPr>
        <p:spPr>
          <a:xfrm>
            <a:off x="795528" y="4598850"/>
            <a:ext cx="10641323" cy="1033272"/>
          </a:xfrm>
        </p:spPr>
        <p:txBody>
          <a:bodyPr vert="horz" lIns="91440" tIns="45720" rIns="91440" bIns="45720" rtlCol="0">
            <a:normAutofit/>
          </a:bodyPr>
          <a:lstStyle>
            <a:lvl1pPr marL="0" indent="0">
              <a:buNone/>
              <a:defRPr lang="en-US" sz="2000" dirty="0"/>
            </a:lvl1pPr>
          </a:lstStyle>
          <a:p>
            <a:pPr lvl="0"/>
            <a:r>
              <a:rPr lang="en-US" dirty="0"/>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D6CC53FF-A9D2-44F7-87E7-301150AC66D6}" type="datetime1">
              <a:rPr lang="en-US" smtClean="0"/>
              <a:t>8/28/2025</a:t>
            </a:fld>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‹Nº›</a:t>
            </a:fld>
            <a:endParaRPr lang="en-US" dirty="0"/>
          </a:p>
        </p:txBody>
      </p:sp>
      <p:sp>
        <p:nvSpPr>
          <p:cNvPr id="7" name="Rectangle 6">
            <a:extLst>
              <a:ext uri="{FF2B5EF4-FFF2-40B4-BE49-F238E27FC236}">
                <a16:creationId xmlns:a16="http://schemas.microsoft.com/office/drawing/2014/main" id="{34B6D5D4-CEEE-3117-A84B-7DE80FC18AFC}"/>
              </a:ext>
            </a:extLst>
          </p:cNvPr>
          <p:cNvSpPr/>
          <p:nvPr/>
        </p:nvSpPr>
        <p:spPr>
          <a:xfrm>
            <a:off x="337457" y="351065"/>
            <a:ext cx="11517086"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10288416"/>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981200" y="1566152"/>
            <a:ext cx="8229600" cy="2373303"/>
          </a:xfrm>
        </p:spPr>
        <p:txBody>
          <a:bodyPr anchor="b">
            <a:normAutofit/>
          </a:bodyPr>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4039647"/>
            <a:ext cx="7588155" cy="1033272"/>
          </a:xfrm>
        </p:spPr>
        <p:txBody>
          <a:bodyPr>
            <a:normAutofit/>
          </a:bodyPr>
          <a:lstStyle>
            <a:lvl1pPr marL="0" indent="0" algn="ctr">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508C173C-F4FB-4840-9C6C-8C62F68E21A9}" type="datetime1">
              <a:rPr lang="en-US" smtClean="0"/>
              <a:t>8/28/2025</a:t>
            </a:fld>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‹Nº›</a:t>
            </a:fld>
            <a:endParaRPr lang="en-US" dirty="0"/>
          </a:p>
        </p:txBody>
      </p:sp>
      <p:sp>
        <p:nvSpPr>
          <p:cNvPr id="7" name="Rectangle 6">
            <a:extLst>
              <a:ext uri="{FF2B5EF4-FFF2-40B4-BE49-F238E27FC236}">
                <a16:creationId xmlns:a16="http://schemas.microsoft.com/office/drawing/2014/main" id="{DDBE0B21-7B6E-C2E6-781E-44A2E68E10E4}"/>
              </a:ext>
            </a:extLst>
          </p:cNvPr>
          <p:cNvSpPr/>
          <p:nvPr/>
        </p:nvSpPr>
        <p:spPr>
          <a:xfrm>
            <a:off x="337457" y="351065"/>
            <a:ext cx="11517086"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6617355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F58B209-D8FD-6B51-310A-96AE33AC1B63}"/>
              </a:ext>
            </a:extLst>
          </p:cNvPr>
          <p:cNvSpPr/>
          <p:nvPr/>
        </p:nvSpPr>
        <p:spPr>
          <a:xfrm>
            <a:off x="1121981" y="874987"/>
            <a:ext cx="9941944" cy="5108027"/>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5A31BBC1-8687-45A9-B22B-F61D547A780C}" type="datetime1">
              <a:rPr lang="en-US" smtClean="0"/>
              <a:t>8/28/2025</a:t>
            </a:fld>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‹Nº›</a:t>
            </a:fld>
            <a:endParaRPr lang="en-US" dirty="0"/>
          </a:p>
        </p:txBody>
      </p:sp>
      <p:sp>
        <p:nvSpPr>
          <p:cNvPr id="2" name="Title 1">
            <a:extLst>
              <a:ext uri="{FF2B5EF4-FFF2-40B4-BE49-F238E27FC236}">
                <a16:creationId xmlns:a16="http://schemas.microsoft.com/office/drawing/2014/main" id="{5FB1752B-CF4C-EEF0-36CC-58B27E1CB9EF}"/>
              </a:ext>
            </a:extLst>
          </p:cNvPr>
          <p:cNvSpPr>
            <a:spLocks noGrp="1"/>
          </p:cNvSpPr>
          <p:nvPr>
            <p:ph type="title"/>
          </p:nvPr>
        </p:nvSpPr>
        <p:spPr>
          <a:xfrm>
            <a:off x="1474076" y="1359775"/>
            <a:ext cx="7909560" cy="4334256"/>
          </a:xfrm>
        </p:spPr>
        <p:txBody>
          <a:bodyPr anchor="b">
            <a:normAutofit/>
          </a:bodyPr>
          <a:lstStyle>
            <a:lvl1pPr>
              <a:defRPr sz="6200"/>
            </a:lvl1pPr>
          </a:lstStyle>
          <a:p>
            <a:r>
              <a:rPr lang="en-US"/>
              <a:t>Click to edit Master title style</a:t>
            </a:r>
          </a:p>
        </p:txBody>
      </p:sp>
    </p:spTree>
    <p:extLst>
      <p:ext uri="{BB962C8B-B14F-4D97-AF65-F5344CB8AC3E}">
        <p14:creationId xmlns:p14="http://schemas.microsoft.com/office/powerpoint/2010/main" val="15504767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612647" y="6498770"/>
            <a:ext cx="3494314" cy="359229"/>
          </a:xfrm>
          <a:prstGeom prst="rect">
            <a:avLst/>
          </a:prstGeom>
        </p:spPr>
        <p:txBody>
          <a:bodyPr vert="horz" lIns="91440" tIns="45720" rIns="91440" bIns="45720" rtlCol="0" anchor="ctr"/>
          <a:lstStyle>
            <a:lvl1pPr algn="l" rtl="0">
              <a:defRPr sz="900">
                <a:solidFill>
                  <a:schemeClr val="tx1"/>
                </a:solidFill>
              </a:defRPr>
            </a:lvl1pPr>
          </a:lstStyle>
          <a:p>
            <a:fld id="{CA325475-EA0F-49B2-A586-CC0D8CB91667}" type="datetime1">
              <a:rPr lang="en-US" smtClean="0"/>
              <a:pPr/>
              <a:t>8/28/2025</a:t>
            </a:fld>
            <a:endParaRPr lang="en-US" dirty="0"/>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117045" y="6498770"/>
            <a:ext cx="2759743" cy="359229"/>
          </a:xfrm>
          <a:prstGeom prst="rect">
            <a:avLst/>
          </a:prstGeom>
        </p:spPr>
        <p:txBody>
          <a:bodyPr vert="horz" lIns="91440" tIns="45720" rIns="91440" bIns="45720" rtlCol="0" anchor="ctr"/>
          <a:lstStyle>
            <a:lvl1pPr algn="r" rtl="0">
              <a:defRPr sz="900">
                <a:solidFill>
                  <a:schemeClr val="tx1"/>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0890446" y="6498770"/>
            <a:ext cx="379443" cy="359229"/>
          </a:xfrm>
          <a:prstGeom prst="rect">
            <a:avLst/>
          </a:prstGeom>
        </p:spPr>
        <p:txBody>
          <a:bodyPr vert="horz" lIns="91440" tIns="45720" rIns="91440" bIns="45720" rtlCol="0" anchor="ctr"/>
          <a:lstStyle>
            <a:lvl1pPr algn="r" rtl="0">
              <a:defRPr sz="900">
                <a:solidFill>
                  <a:schemeClr val="tx1"/>
                </a:solidFill>
              </a:defRPr>
            </a:lvl1pPr>
          </a:lstStyle>
          <a:p>
            <a:fld id="{CC057153-B650-4DEB-B370-79DDCFDCE934}" type="slidenum">
              <a:rPr lang="en-US" smtClean="0"/>
              <a:pPr/>
              <a:t>‹Nº›</a:t>
            </a:fld>
            <a:endParaRPr lang="en-US" dirty="0"/>
          </a:p>
        </p:txBody>
      </p:sp>
    </p:spTree>
    <p:extLst>
      <p:ext uri="{BB962C8B-B14F-4D97-AF65-F5344CB8AC3E}">
        <p14:creationId xmlns:p14="http://schemas.microsoft.com/office/powerpoint/2010/main" val="165388350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Lst>
  <p:hf sldNum="0" hdr="0" ftr="0" dt="0"/>
  <p:txStyles>
    <p:titleStyle>
      <a:lvl1pPr algn="l" defTabSz="914400" rtl="0" eaLnBrk="1" latinLnBrk="0" hangingPunct="1">
        <a:lnSpc>
          <a:spcPct val="80000"/>
        </a:lnSpc>
        <a:spcBef>
          <a:spcPct val="0"/>
        </a:spcBef>
        <a:buNone/>
        <a:defRPr sz="4000" b="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1400" kern="1200">
          <a:solidFill>
            <a:schemeClr val="tx1"/>
          </a:solidFill>
          <a:latin typeface="+mn-lt"/>
          <a:ea typeface="+mn-ea"/>
          <a:cs typeface="+mn-cs"/>
        </a:defRPr>
      </a:lvl1pPr>
      <a:lvl2pPr marL="457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2160">
          <p15:clr>
            <a:srgbClr val="F26B43"/>
          </p15:clr>
        </p15:guide>
        <p15:guide id="6"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50.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0.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0.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5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B8784-90A1-DEAF-F011-CA83B05C15A7}"/>
              </a:ext>
            </a:extLst>
          </p:cNvPr>
          <p:cNvSpPr>
            <a:spLocks noGrp="1"/>
          </p:cNvSpPr>
          <p:nvPr>
            <p:ph type="ctrTitle"/>
          </p:nvPr>
        </p:nvSpPr>
        <p:spPr>
          <a:xfrm>
            <a:off x="819301" y="840278"/>
            <a:ext cx="4337407" cy="3739896"/>
          </a:xfrm>
        </p:spPr>
        <p:txBody>
          <a:bodyPr anchor="t">
            <a:normAutofit/>
          </a:bodyPr>
          <a:lstStyle/>
          <a:p>
            <a:r>
              <a:rPr lang="en-US" sz="4800"/>
              <a:t>Taller Final: Predicción y Clasificación en la Industria Azucarera</a:t>
            </a:r>
          </a:p>
        </p:txBody>
      </p:sp>
      <p:sp>
        <p:nvSpPr>
          <p:cNvPr id="3" name="Subtitle 2">
            <a:extLst>
              <a:ext uri="{FF2B5EF4-FFF2-40B4-BE49-F238E27FC236}">
                <a16:creationId xmlns:a16="http://schemas.microsoft.com/office/drawing/2014/main" id="{D627A0B9-0326-9A63-A5D2-F75E7D63A881}"/>
              </a:ext>
            </a:extLst>
          </p:cNvPr>
          <p:cNvSpPr>
            <a:spLocks noGrp="1"/>
          </p:cNvSpPr>
          <p:nvPr>
            <p:ph type="subTitle" idx="1"/>
          </p:nvPr>
        </p:nvSpPr>
        <p:spPr>
          <a:xfrm>
            <a:off x="822452" y="4668118"/>
            <a:ext cx="4334256" cy="1380744"/>
          </a:xfrm>
        </p:spPr>
        <p:txBody>
          <a:bodyPr anchor="b">
            <a:normAutofit/>
          </a:bodyPr>
          <a:lstStyle/>
          <a:p>
            <a:r>
              <a:rPr lang="en-US"/>
              <a:t>Análisis avanzado para optimizar producción de azúcar</a:t>
            </a:r>
          </a:p>
        </p:txBody>
      </p:sp>
      <p:pic>
        <p:nvPicPr>
          <p:cNvPr id="5" name="Picture Placeholder 4" descr="A cornfield during sunrise">
            <a:extLst>
              <a:ext uri="{FF2B5EF4-FFF2-40B4-BE49-F238E27FC236}">
                <a16:creationId xmlns:a16="http://schemas.microsoft.com/office/drawing/2014/main" id="{79CB0F00-7155-402E-B1EC-6CDC07312372}"/>
              </a:ext>
            </a:extLst>
          </p:cNvPr>
          <p:cNvPicPr>
            <a:picLocks noGrp="1" noChangeAspect="1"/>
          </p:cNvPicPr>
          <p:nvPr>
            <p:ph type="pic" sz="quarter" idx="18"/>
          </p:nvPr>
        </p:nvPicPr>
        <p:blipFill>
          <a:blip r:embed="rId3"/>
          <a:srcRect l="16874" r="16874" b="1"/>
          <a:stretch>
            <a:fillRect/>
          </a:stretch>
        </p:blipFill>
        <p:spPr>
          <a:xfrm>
            <a:off x="5752063" y="361188"/>
            <a:ext cx="6089904" cy="6135624"/>
          </a:xfrm>
          <a:prstGeom prst="rect">
            <a:avLst/>
          </a:prstGeom>
          <a:noFill/>
          <a:ln w="19050">
            <a:noFill/>
            <a:miter lim="800000"/>
          </a:ln>
        </p:spPr>
      </p:pic>
    </p:spTree>
    <p:extLst>
      <p:ext uri="{BB962C8B-B14F-4D97-AF65-F5344CB8AC3E}">
        <p14:creationId xmlns:p14="http://schemas.microsoft.com/office/powerpoint/2010/main" val="3553682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42" presetClass="entr" presetSubtype="0" fill="hold" grpId="1" nodeType="withEffect">
                                  <p:stCondLst>
                                    <p:cond delay="250"/>
                                  </p:stCondLst>
                                  <p:iterate>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4CA67-1A0A-EBEE-9B79-6149CA560435}"/>
              </a:ext>
            </a:extLst>
          </p:cNvPr>
          <p:cNvSpPr>
            <a:spLocks noGrp="1"/>
          </p:cNvSpPr>
          <p:nvPr>
            <p:ph type="title"/>
          </p:nvPr>
        </p:nvSpPr>
        <p:spPr>
          <a:xfrm>
            <a:off x="612648" y="599599"/>
            <a:ext cx="4672584" cy="1453896"/>
          </a:xfrm>
        </p:spPr>
        <p:txBody>
          <a:bodyPr anchor="t">
            <a:normAutofit/>
          </a:bodyPr>
          <a:lstStyle/>
          <a:p>
            <a:r>
              <a:rPr lang="en-US"/>
              <a:t>Distribución y segmentación de variables clave</a:t>
            </a:r>
          </a:p>
        </p:txBody>
      </p:sp>
      <p:pic>
        <p:nvPicPr>
          <p:cNvPr id="5" name="Content Placeholder 4" descr="This image represents abstract art, design or science fiction technology.">
            <a:extLst>
              <a:ext uri="{FF2B5EF4-FFF2-40B4-BE49-F238E27FC236}">
                <a16:creationId xmlns:a16="http://schemas.microsoft.com/office/drawing/2014/main" id="{E250B258-FD65-4140-84B8-BA11782B7AA7}"/>
              </a:ext>
            </a:extLst>
          </p:cNvPr>
          <p:cNvPicPr>
            <a:picLocks noGrp="1" noChangeAspect="1"/>
          </p:cNvPicPr>
          <p:nvPr>
            <p:ph type="pic" sz="quarter" idx="15"/>
          </p:nvPr>
        </p:nvPicPr>
        <p:blipFill>
          <a:blip r:embed="rId3"/>
          <a:srcRect l="8888" r="19567" b="1"/>
          <a:stretch>
            <a:fillRect/>
          </a:stretch>
        </p:blipFill>
        <p:spPr>
          <a:xfrm>
            <a:off x="349324" y="2423719"/>
            <a:ext cx="5175504" cy="4069080"/>
          </a:xfrm>
          <a:prstGeom prst="rect">
            <a:avLst/>
          </a:prstGeom>
          <a:noFill/>
        </p:spPr>
      </p:pic>
      <p:sp>
        <p:nvSpPr>
          <p:cNvPr id="4" name="Content Placeholder 3">
            <a:extLst>
              <a:ext uri="{FF2B5EF4-FFF2-40B4-BE49-F238E27FC236}">
                <a16:creationId xmlns:a16="http://schemas.microsoft.com/office/drawing/2014/main" id="{9B83C325-7C4E-43A8-440E-78BD84ADE62A}"/>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937402" y="599600"/>
            <a:ext cx="5633165" cy="5623360"/>
          </a:xfrm>
        </p:spPr>
        <p:txBody>
          <a:bodyPr>
            <a:normAutofit/>
          </a:bodyPr>
          <a:lstStyle/>
          <a:p>
            <a:pPr marL="0" lvl="1" indent="0">
              <a:buFont typeface="Arial" panose="020B0604020202020204" pitchFamily="34" charset="0"/>
              <a:buNone/>
            </a:pPr>
            <a:endParaRPr lang="es-CO" dirty="0"/>
          </a:p>
          <a:p>
            <a:pPr marL="0" lvl="1" indent="0">
              <a:buNone/>
            </a:pPr>
            <a:r>
              <a:rPr lang="es-ES" sz="1600" b="1" dirty="0"/>
              <a:t>Distribución de la variable TCH</a:t>
            </a:r>
          </a:p>
          <a:p>
            <a:pPr marL="0" lvl="1" indent="0">
              <a:buNone/>
            </a:pPr>
            <a:r>
              <a:rPr lang="es-ES" sz="1600" dirty="0"/>
              <a:t>La distribución de TCH es casi normal con una ligera asimetría positiva, lo que muestra algunos lotes de producción excepcionalmente altos.</a:t>
            </a:r>
          </a:p>
          <a:p>
            <a:pPr marL="0" lvl="1" indent="0">
              <a:buNone/>
            </a:pPr>
            <a:r>
              <a:rPr lang="es-ES" sz="1600" b="1" dirty="0"/>
              <a:t>Distribución de la variable %</a:t>
            </a:r>
            <a:r>
              <a:rPr lang="es-ES" sz="1600" b="1" dirty="0" err="1"/>
              <a:t>Sac.Caña</a:t>
            </a:r>
            <a:endParaRPr lang="es-ES" sz="1600" b="1" dirty="0"/>
          </a:p>
          <a:p>
            <a:pPr marL="0" lvl="1" indent="0">
              <a:buNone/>
            </a:pPr>
            <a:r>
              <a:rPr lang="es-ES" sz="1600" dirty="0"/>
              <a:t>La distribución %</a:t>
            </a:r>
            <a:r>
              <a:rPr lang="es-ES" sz="1600" dirty="0" err="1"/>
              <a:t>Sac.Caña</a:t>
            </a:r>
            <a:r>
              <a:rPr lang="es-ES" sz="1600" dirty="0"/>
              <a:t> es simétrica y se concentra alrededor de la media, lo que indica baja variabilidad.</a:t>
            </a:r>
          </a:p>
          <a:p>
            <a:pPr marL="0" lvl="1" indent="0">
              <a:buNone/>
            </a:pPr>
            <a:r>
              <a:rPr lang="es-ES" sz="1600" b="1" dirty="0"/>
              <a:t>Efectividad de la segmentación</a:t>
            </a:r>
          </a:p>
          <a:p>
            <a:pPr marL="0" lvl="1" indent="0">
              <a:buNone/>
            </a:pPr>
            <a:r>
              <a:rPr lang="es-ES" sz="1600" dirty="0"/>
              <a:t>La segmentación en categorías Baja, Media y Alta está equilibrada para TCH y sesgada para %</a:t>
            </a:r>
            <a:r>
              <a:rPr lang="es-ES" sz="1600" dirty="0" err="1"/>
              <a:t>Sac.Caña</a:t>
            </a:r>
            <a:r>
              <a:rPr lang="es-ES" sz="1600" dirty="0"/>
              <a:t>, lo que facilita la clasificación.</a:t>
            </a:r>
          </a:p>
          <a:p>
            <a:pPr marL="0" lvl="1" indent="0">
              <a:buNone/>
            </a:pPr>
            <a:r>
              <a:rPr lang="es-ES" sz="1600" b="1" dirty="0"/>
              <a:t>Relación e impacto de la variedad</a:t>
            </a:r>
          </a:p>
          <a:p>
            <a:pPr marL="0" lvl="1" indent="0">
              <a:buNone/>
            </a:pPr>
            <a:r>
              <a:rPr lang="es-ES" sz="1600" dirty="0"/>
              <a:t>El mapa de calor no muestra una correlación fuerte entre TCH y %</a:t>
            </a:r>
            <a:r>
              <a:rPr lang="es-ES" sz="1600" dirty="0" err="1"/>
              <a:t>Sac.Caña</a:t>
            </a:r>
            <a:r>
              <a:rPr lang="es-ES" sz="1600" dirty="0"/>
              <a:t>; la variedad influye en el rendimiento de ambas variables.</a:t>
            </a:r>
            <a:endParaRPr lang="en-US" sz="1600" dirty="0"/>
          </a:p>
        </p:txBody>
      </p:sp>
    </p:spTree>
    <p:extLst>
      <p:ext uri="{BB962C8B-B14F-4D97-AF65-F5344CB8AC3E}">
        <p14:creationId xmlns:p14="http://schemas.microsoft.com/office/powerpoint/2010/main" val="34255500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C2F76E-109A-AEB5-F42D-7F22F482CD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C8D500-DCF0-7EB5-403D-8F472B24963E}"/>
              </a:ext>
            </a:extLst>
          </p:cNvPr>
          <p:cNvSpPr>
            <a:spLocks noGrp="1"/>
          </p:cNvSpPr>
          <p:nvPr>
            <p:ph type="title"/>
          </p:nvPr>
        </p:nvSpPr>
        <p:spPr>
          <a:xfrm>
            <a:off x="1603733" y="498348"/>
            <a:ext cx="9294046" cy="634261"/>
          </a:xfrm>
        </p:spPr>
        <p:txBody>
          <a:bodyPr anchor="t">
            <a:normAutofit/>
          </a:bodyPr>
          <a:lstStyle/>
          <a:p>
            <a:r>
              <a:rPr lang="en-US" dirty="0"/>
              <a:t>Objective of Exploratory Data Analysis</a:t>
            </a:r>
          </a:p>
        </p:txBody>
      </p:sp>
      <p:pic>
        <p:nvPicPr>
          <p:cNvPr id="8" name="Marcador de contenido 7" descr="Gráfico, Gráfico de barras&#10;&#10;El contenido generado por IA puede ser incorrecto.">
            <a:extLst>
              <a:ext uri="{FF2B5EF4-FFF2-40B4-BE49-F238E27FC236}">
                <a16:creationId xmlns:a16="http://schemas.microsoft.com/office/drawing/2014/main" id="{F6C4DC5E-C31E-E46E-BA60-61610084EEA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71102" y="1132609"/>
            <a:ext cx="3917165" cy="5203825"/>
          </a:xfrm>
        </p:spPr>
      </p:pic>
      <p:pic>
        <p:nvPicPr>
          <p:cNvPr id="12" name="Imagen 11">
            <a:extLst>
              <a:ext uri="{FF2B5EF4-FFF2-40B4-BE49-F238E27FC236}">
                <a16:creationId xmlns:a16="http://schemas.microsoft.com/office/drawing/2014/main" id="{F5F9DBF9-043D-4C55-5423-5C19B6274586}"/>
              </a:ext>
            </a:extLst>
          </p:cNvPr>
          <p:cNvPicPr>
            <a:picLocks noChangeAspect="1"/>
          </p:cNvPicPr>
          <p:nvPr/>
        </p:nvPicPr>
        <p:blipFill>
          <a:blip r:embed="rId4"/>
          <a:stretch>
            <a:fillRect/>
          </a:stretch>
        </p:blipFill>
        <p:spPr>
          <a:xfrm>
            <a:off x="1369562" y="2447788"/>
            <a:ext cx="4382112" cy="1962424"/>
          </a:xfrm>
          <a:prstGeom prst="rect">
            <a:avLst/>
          </a:prstGeom>
        </p:spPr>
      </p:pic>
    </p:spTree>
    <p:extLst>
      <p:ext uri="{BB962C8B-B14F-4D97-AF65-F5344CB8AC3E}">
        <p14:creationId xmlns:p14="http://schemas.microsoft.com/office/powerpoint/2010/main" val="107220572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16C80-EF14-DFDA-2BFF-743FFAE08783}"/>
              </a:ext>
            </a:extLst>
          </p:cNvPr>
          <p:cNvSpPr>
            <a:spLocks noGrp="1"/>
          </p:cNvSpPr>
          <p:nvPr>
            <p:ph type="title"/>
          </p:nvPr>
        </p:nvSpPr>
        <p:spPr>
          <a:xfrm>
            <a:off x="1474076" y="1359775"/>
            <a:ext cx="7909560" cy="4334256"/>
          </a:xfrm>
        </p:spPr>
        <p:txBody>
          <a:bodyPr anchor="b">
            <a:normAutofit/>
          </a:bodyPr>
          <a:lstStyle/>
          <a:p>
            <a:r>
              <a:rPr lang="en-US" dirty="0"/>
              <a:t>Conclusions and Recommendations</a:t>
            </a:r>
          </a:p>
        </p:txBody>
      </p:sp>
    </p:spTree>
    <p:extLst>
      <p:ext uri="{BB962C8B-B14F-4D97-AF65-F5344CB8AC3E}">
        <p14:creationId xmlns:p14="http://schemas.microsoft.com/office/powerpoint/2010/main" val="30334207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ED8BA-6045-5DBF-048E-F648F4C78007}"/>
              </a:ext>
            </a:extLst>
          </p:cNvPr>
          <p:cNvSpPr>
            <a:spLocks noGrp="1"/>
          </p:cNvSpPr>
          <p:nvPr>
            <p:ph type="title"/>
          </p:nvPr>
        </p:nvSpPr>
        <p:spPr>
          <a:xfrm>
            <a:off x="612648" y="599599"/>
            <a:ext cx="4672584" cy="1453896"/>
          </a:xfrm>
        </p:spPr>
        <p:txBody>
          <a:bodyPr anchor="t">
            <a:normAutofit/>
          </a:bodyPr>
          <a:lstStyle/>
          <a:p>
            <a:r>
              <a:rPr lang="en-US" dirty="0" err="1"/>
              <a:t>Hallazgos</a:t>
            </a:r>
            <a:r>
              <a:rPr lang="en-US" dirty="0"/>
              <a:t> Clave y </a:t>
            </a:r>
            <a:r>
              <a:rPr lang="en-US" dirty="0" err="1"/>
              <a:t>Sugerencias</a:t>
            </a:r>
            <a:r>
              <a:rPr lang="en-US" dirty="0"/>
              <a:t> para </a:t>
            </a:r>
            <a:r>
              <a:rPr lang="en-US" dirty="0" err="1"/>
              <a:t>el</a:t>
            </a:r>
            <a:r>
              <a:rPr lang="en-US" dirty="0"/>
              <a:t> </a:t>
            </a:r>
            <a:r>
              <a:rPr lang="en-US" dirty="0" err="1"/>
              <a:t>Modelado</a:t>
            </a:r>
            <a:endParaRPr lang="en-US" dirty="0"/>
          </a:p>
        </p:txBody>
      </p:sp>
      <p:pic>
        <p:nvPicPr>
          <p:cNvPr id="5" name="Content Placeholder 4" descr="3d illustration">
            <a:extLst>
              <a:ext uri="{FF2B5EF4-FFF2-40B4-BE49-F238E27FC236}">
                <a16:creationId xmlns:a16="http://schemas.microsoft.com/office/drawing/2014/main" id="{6CAF850C-F6D7-4CF6-8ED1-6A6C99CE2F28}"/>
              </a:ext>
            </a:extLst>
          </p:cNvPr>
          <p:cNvPicPr>
            <a:picLocks noGrp="1" noChangeAspect="1"/>
          </p:cNvPicPr>
          <p:nvPr>
            <p:ph type="pic" sz="quarter" idx="15"/>
          </p:nvPr>
        </p:nvPicPr>
        <p:blipFill>
          <a:blip r:embed="rId3"/>
          <a:srcRect t="6181" r="2" b="15198"/>
          <a:stretch>
            <a:fillRect/>
          </a:stretch>
        </p:blipFill>
        <p:spPr>
          <a:xfrm>
            <a:off x="349324" y="2423719"/>
            <a:ext cx="5175504" cy="4069080"/>
          </a:xfrm>
          <a:prstGeom prst="rect">
            <a:avLst/>
          </a:prstGeom>
          <a:noFill/>
        </p:spPr>
      </p:pic>
      <p:sp>
        <p:nvSpPr>
          <p:cNvPr id="4" name="Content Placeholder 3">
            <a:extLst>
              <a:ext uri="{FF2B5EF4-FFF2-40B4-BE49-F238E27FC236}">
                <a16:creationId xmlns:a16="http://schemas.microsoft.com/office/drawing/2014/main" id="{DC5CE0A8-F10F-A5E9-D6E2-D0F9E88E2607}"/>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937402" y="599600"/>
            <a:ext cx="5633165" cy="5623360"/>
          </a:xfrm>
        </p:spPr>
        <p:txBody>
          <a:bodyPr>
            <a:normAutofit/>
          </a:bodyPr>
          <a:lstStyle/>
          <a:p>
            <a:pPr marL="0" lvl="1" indent="0">
              <a:buFont typeface="Arial" panose="020B0604020202020204" pitchFamily="34" charset="0"/>
              <a:buNone/>
            </a:pPr>
            <a:endParaRPr lang="en-US" dirty="0"/>
          </a:p>
          <a:p>
            <a:pPr marL="0" lvl="1" indent="0">
              <a:buNone/>
            </a:pPr>
            <a:r>
              <a:rPr lang="es-ES" sz="1600" b="1" dirty="0"/>
              <a:t>Desafíos de la calidad de los datos</a:t>
            </a:r>
          </a:p>
          <a:p>
            <a:pPr marL="0" lvl="1" indent="0">
              <a:buNone/>
            </a:pPr>
            <a:r>
              <a:rPr lang="es-ES" sz="1600" dirty="0"/>
              <a:t>El conjunto de datos presenta numerosos valores faltantes en las variables climáticas y de fertilización, lo que afecta la calidad de los datos para el modelado.</a:t>
            </a:r>
          </a:p>
          <a:p>
            <a:pPr marL="0" lvl="1" indent="0">
              <a:buNone/>
            </a:pPr>
            <a:r>
              <a:rPr lang="es-ES" sz="1600" b="1" dirty="0"/>
              <a:t>Investigación de valores atípicos</a:t>
            </a:r>
          </a:p>
          <a:p>
            <a:pPr marL="0" lvl="1" indent="0">
              <a:buNone/>
            </a:pPr>
            <a:r>
              <a:rPr lang="es-ES" sz="1600" dirty="0"/>
              <a:t>La variable TCH contiene numerosos valores atípicos que requieren validación para distinguir los errores de los puntos de datos válidos.</a:t>
            </a:r>
          </a:p>
          <a:p>
            <a:pPr marL="0" lvl="1" indent="0">
              <a:buNone/>
            </a:pPr>
            <a:r>
              <a:rPr lang="es-ES" sz="1600" b="1" dirty="0"/>
              <a:t>Grupos de rendimiento categóricos</a:t>
            </a:r>
          </a:p>
          <a:p>
            <a:pPr marL="0" lvl="1" indent="0">
              <a:buNone/>
            </a:pPr>
            <a:r>
              <a:rPr lang="es-ES" sz="1600" dirty="0"/>
              <a:t>La categorización del rendimiento por percentiles generó grupos equilibrados útiles como etiquetas para modelos de clasificación.</a:t>
            </a:r>
          </a:p>
          <a:p>
            <a:pPr marL="0" lvl="1" indent="0">
              <a:buNone/>
            </a:pPr>
            <a:r>
              <a:rPr lang="es-ES" sz="1600" b="1" dirty="0"/>
              <a:t>Recomendaciones de modelado</a:t>
            </a:r>
          </a:p>
          <a:p>
            <a:pPr marL="0" lvl="1" indent="0">
              <a:buNone/>
            </a:pPr>
            <a:r>
              <a:rPr lang="es-ES" sz="1600" dirty="0"/>
              <a:t>Utilice estrategias para datos faltantes, validación experta de valores atípicos y modelos multivariantes como la regresión logística</a:t>
            </a:r>
            <a:r>
              <a:rPr lang="es-ES" dirty="0"/>
              <a:t>.</a:t>
            </a:r>
            <a:endParaRPr lang="en-US" dirty="0"/>
          </a:p>
        </p:txBody>
      </p:sp>
    </p:spTree>
    <p:extLst>
      <p:ext uri="{BB962C8B-B14F-4D97-AF65-F5344CB8AC3E}">
        <p14:creationId xmlns:p14="http://schemas.microsoft.com/office/powerpoint/2010/main" val="1673161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13804B-ECB7-17B4-AFAB-76499F6D0B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2038A5-2B1E-FEB8-3D4B-7D6717CD3FB6}"/>
              </a:ext>
            </a:extLst>
          </p:cNvPr>
          <p:cNvSpPr>
            <a:spLocks noGrp="1"/>
          </p:cNvSpPr>
          <p:nvPr>
            <p:ph type="title"/>
          </p:nvPr>
        </p:nvSpPr>
        <p:spPr>
          <a:xfrm>
            <a:off x="3285974" y="936498"/>
            <a:ext cx="6054367" cy="634261"/>
          </a:xfrm>
        </p:spPr>
        <p:txBody>
          <a:bodyPr anchor="t">
            <a:normAutofit/>
          </a:bodyPr>
          <a:lstStyle/>
          <a:p>
            <a:r>
              <a:rPr lang="en-US" dirty="0" err="1"/>
              <a:t>Conclusiones</a:t>
            </a:r>
            <a:r>
              <a:rPr lang="en-US" dirty="0"/>
              <a:t>  y  </a:t>
            </a:r>
            <a:r>
              <a:rPr lang="en-US" dirty="0" err="1"/>
              <a:t>Recomendaciones</a:t>
            </a:r>
            <a:endParaRPr lang="en-US" dirty="0"/>
          </a:p>
        </p:txBody>
      </p:sp>
      <p:pic>
        <p:nvPicPr>
          <p:cNvPr id="6" name="Marcador de contenido 5">
            <a:extLst>
              <a:ext uri="{FF2B5EF4-FFF2-40B4-BE49-F238E27FC236}">
                <a16:creationId xmlns:a16="http://schemas.microsoft.com/office/drawing/2014/main" id="{652F1331-F0B9-9C24-CBEF-D0DD534B0F9B}"/>
              </a:ext>
            </a:extLst>
          </p:cNvPr>
          <p:cNvPicPr>
            <a:picLocks noGrp="1" noChangeAspect="1"/>
          </p:cNvPicPr>
          <p:nvPr>
            <p:ph idx="1"/>
          </p:nvPr>
        </p:nvPicPr>
        <p:blipFill>
          <a:blip r:embed="rId3"/>
          <a:stretch>
            <a:fillRect/>
          </a:stretch>
        </p:blipFill>
        <p:spPr>
          <a:xfrm>
            <a:off x="1092487" y="2295683"/>
            <a:ext cx="10441343" cy="2899771"/>
          </a:xfrm>
          <a:prstGeom prst="rect">
            <a:avLst/>
          </a:prstGeom>
        </p:spPr>
      </p:pic>
    </p:spTree>
    <p:extLst>
      <p:ext uri="{BB962C8B-B14F-4D97-AF65-F5344CB8AC3E}">
        <p14:creationId xmlns:p14="http://schemas.microsoft.com/office/powerpoint/2010/main" val="40574740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7A67B-2E58-8E6B-CB3A-474CB22318C8}"/>
              </a:ext>
            </a:extLst>
          </p:cNvPr>
          <p:cNvSpPr>
            <a:spLocks noGrp="1"/>
          </p:cNvSpPr>
          <p:nvPr>
            <p:ph type="title"/>
          </p:nvPr>
        </p:nvSpPr>
        <p:spPr>
          <a:xfrm>
            <a:off x="4900856" y="3445666"/>
            <a:ext cx="2627408" cy="293298"/>
          </a:xfrm>
        </p:spPr>
        <p:txBody>
          <a:bodyPr anchor="b">
            <a:normAutofit/>
          </a:bodyPr>
          <a:lstStyle/>
          <a:p>
            <a:r>
              <a:rPr lang="en-US" sz="1600" dirty="0" err="1"/>
              <a:t>Resumen</a:t>
            </a:r>
            <a:r>
              <a:rPr lang="en-US" sz="1600" dirty="0"/>
              <a:t> </a:t>
            </a:r>
            <a:r>
              <a:rPr lang="en-US" sz="1600" dirty="0" err="1"/>
              <a:t>Ejecutivo</a:t>
            </a:r>
            <a:endParaRPr lang="en-US" sz="1600" dirty="0"/>
          </a:p>
        </p:txBody>
      </p:sp>
      <p:sp>
        <p:nvSpPr>
          <p:cNvPr id="3" name="Rectangle 2">
            <a:extLst>
              <a:ext uri="{FF2B5EF4-FFF2-40B4-BE49-F238E27FC236}">
                <a16:creationId xmlns:a16="http://schemas.microsoft.com/office/drawing/2014/main" id="{51B6D1F6-0249-1850-9841-F0AC701EE162}"/>
              </a:ext>
            </a:extLst>
          </p:cNvPr>
          <p:cNvSpPr>
            <a:spLocks noChangeArrowheads="1"/>
          </p:cNvSpPr>
          <p:nvPr/>
        </p:nvSpPr>
        <p:spPr bwMode="auto">
          <a:xfrm>
            <a:off x="2294627" y="156138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025" name="Imagen 24" descr="Bases de datos archivo - Biblioteca Universidad Icesi">
            <a:extLst>
              <a:ext uri="{FF2B5EF4-FFF2-40B4-BE49-F238E27FC236}">
                <a16:creationId xmlns:a16="http://schemas.microsoft.com/office/drawing/2014/main" id="{2DBD1D05-2594-B6D8-594C-50B167EA0F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6290" y="937493"/>
            <a:ext cx="3648075" cy="1247775"/>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1B38D3BA-EA27-ADE5-D5B4-C4E77BF56CFF}"/>
              </a:ext>
            </a:extLst>
          </p:cNvPr>
          <p:cNvSpPr txBox="1"/>
          <p:nvPr/>
        </p:nvSpPr>
        <p:spPr>
          <a:xfrm>
            <a:off x="1230587" y="2377643"/>
            <a:ext cx="9730825" cy="3693319"/>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 TALLER FINAL: PREDICCIÓN Y CLASIFICACIÓN EN LA INDUSTRIA AZUCARERA</a:t>
            </a:r>
          </a:p>
          <a:p>
            <a:pPr marL="0" marR="0" lvl="0" indent="0" algn="ctr" defTabSz="914400" rtl="0" eaLnBrk="0" fontAlgn="base" latinLnBrk="0" hangingPunct="0">
              <a:lnSpc>
                <a:spcPct val="100000"/>
              </a:lnSpc>
              <a:spcBef>
                <a:spcPct val="0"/>
              </a:spcBef>
              <a:spcAft>
                <a:spcPct val="0"/>
              </a:spcAft>
              <a:buClrTx/>
              <a:buSzTx/>
              <a:buFontTx/>
              <a:buNone/>
              <a:tabLst/>
            </a:pPr>
            <a:endParaRPr lang="es-CO" altLang="es-CO" b="1" dirty="0">
              <a:latin typeface="Aptos" panose="020B000402020202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s-CO" altLang="es-CO" b="1" dirty="0">
              <a:latin typeface="Aptos" panose="020B0004020202020204" pitchFamily="34"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s-CO" altLang="es-CO"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MAESTRIA EN IA APLICADA Y CIENCIA DE DATOS</a:t>
            </a:r>
            <a:endParaRPr kumimoji="0" lang="es-CO" altLang="es-CO"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MATERIA: APRENDIZAJE AUTOMATICO 1</a:t>
            </a:r>
            <a:endParaRPr kumimoji="0" lang="es-CO" altLang="es-CO"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PROFESOR: MILTON ARMANDO SARRIA</a:t>
            </a:r>
            <a:endParaRPr kumimoji="0" lang="es-CO" altLang="es-CO"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ALUMNOS: </a:t>
            </a:r>
            <a:endParaRPr kumimoji="0" lang="es-CO" altLang="es-CO"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JHON JAIRO CUEVO</a:t>
            </a:r>
            <a:endParaRPr kumimoji="0" lang="es-CO" altLang="es-CO"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EDWIN PEREZ</a:t>
            </a:r>
            <a:endParaRPr kumimoji="0" lang="es-CO" altLang="es-CO"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CRISTIAN</a:t>
            </a:r>
            <a:endParaRPr kumimoji="0" lang="es-CO" altLang="es-CO"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CO" altLang="es-CO"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RUBEN DARIO SABOGAL URBANO</a:t>
            </a:r>
            <a:endParaRPr kumimoji="0" lang="es-CO" altLang="es-CO"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pt-BR" altLang="es-CO" b="1" i="0" u="none" strike="noStrike" cap="none" normalizeH="0" baseline="0" dirty="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AGOSTO DE 2025 – CALI</a:t>
            </a:r>
            <a:endParaRPr kumimoji="0" lang="pt-BR" altLang="es-CO"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78523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D27DC0-6DFD-ACD4-A0CE-22C784C0DD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032BC4-1120-FD28-1586-97567C56278C}"/>
              </a:ext>
            </a:extLst>
          </p:cNvPr>
          <p:cNvSpPr>
            <a:spLocks noGrp="1"/>
          </p:cNvSpPr>
          <p:nvPr>
            <p:ph type="title"/>
          </p:nvPr>
        </p:nvSpPr>
        <p:spPr>
          <a:xfrm>
            <a:off x="612648" y="599599"/>
            <a:ext cx="4672584" cy="1453896"/>
          </a:xfrm>
        </p:spPr>
        <p:txBody>
          <a:bodyPr anchor="t">
            <a:normAutofit/>
          </a:bodyPr>
          <a:lstStyle/>
          <a:p>
            <a:r>
              <a:rPr lang="en-US"/>
              <a:t>Objective of Exploratory Data Analysis</a:t>
            </a:r>
          </a:p>
        </p:txBody>
      </p:sp>
      <p:sp>
        <p:nvSpPr>
          <p:cNvPr id="4" name="Content Placeholder 3">
            <a:extLst>
              <a:ext uri="{FF2B5EF4-FFF2-40B4-BE49-F238E27FC236}">
                <a16:creationId xmlns:a16="http://schemas.microsoft.com/office/drawing/2014/main" id="{4F517094-7DD3-A0E9-A3C0-0AE63C6B62D8}"/>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937402" y="599600"/>
            <a:ext cx="5633165" cy="5623360"/>
          </a:xfrm>
        </p:spPr>
        <p:txBody>
          <a:bodyPr>
            <a:normAutofit/>
          </a:bodyPr>
          <a:lstStyle/>
          <a:p>
            <a:pPr marL="0" indent="0">
              <a:buNone/>
            </a:pPr>
            <a:r>
              <a:rPr lang="es-ES" sz="1800" b="1" dirty="0"/>
              <a:t>    Análisis de la Producción de Caña de Azúcar </a:t>
            </a:r>
            <a:r>
              <a:rPr lang="es-ES" b="1" dirty="0"/>
              <a:t>🌾</a:t>
            </a:r>
          </a:p>
          <a:p>
            <a:pPr marL="0" indent="0">
              <a:buNone/>
            </a:pPr>
            <a:r>
              <a:rPr lang="es-ES" dirty="0"/>
              <a:t>         Un Vistazo a los Datos Clave de Rendimiento y Calidad</a:t>
            </a:r>
          </a:p>
          <a:p>
            <a:pPr algn="just"/>
            <a:endParaRPr lang="es-CO" sz="1600" b="1" dirty="0"/>
          </a:p>
          <a:p>
            <a:pPr marL="0" indent="0" algn="just">
              <a:buNone/>
            </a:pPr>
            <a:r>
              <a:rPr lang="es-CO" sz="1600" b="1" dirty="0"/>
              <a:t> 1. Resumen Ejecutivo</a:t>
            </a:r>
            <a:endParaRPr lang="es-CO" sz="1600" dirty="0"/>
          </a:p>
          <a:p>
            <a:pPr marL="0" indent="0" algn="just">
              <a:buNone/>
            </a:pPr>
            <a:r>
              <a:rPr lang="es-CO" sz="1600" dirty="0"/>
              <a:t>Este informe detalla el proceso y los hallazgos del Análisis Exploratorio de Datos (EDA) realizado sobre los conjuntos de datos HISTORICO_SUERTES.xlsx y BD_IPSA_1940.xlsx. El objetivo principal fue analizar las variables clave de producción de caña de azúcar: </a:t>
            </a:r>
            <a:r>
              <a:rPr lang="es-CO" sz="1600" b="1" dirty="0"/>
              <a:t>Toneladas de Caña por Hectárea (TCH)</a:t>
            </a:r>
            <a:r>
              <a:rPr lang="es-CO" sz="1600" dirty="0"/>
              <a:t> y el </a:t>
            </a:r>
            <a:r>
              <a:rPr lang="es-CO" sz="1600" b="1" dirty="0"/>
              <a:t>Porcentaje de Sacarosa (%</a:t>
            </a:r>
            <a:r>
              <a:rPr lang="es-CO" sz="1600" b="1" dirty="0" err="1"/>
              <a:t>Sac.Caña</a:t>
            </a:r>
            <a:r>
              <a:rPr lang="es-CO" sz="1600" b="1" dirty="0"/>
              <a:t>)</a:t>
            </a:r>
            <a:r>
              <a:rPr lang="es-CO" sz="1600" dirty="0"/>
              <a:t>.</a:t>
            </a:r>
          </a:p>
          <a:p>
            <a:pPr marL="0" indent="0" algn="just">
              <a:buNone/>
            </a:pPr>
            <a:r>
              <a:rPr lang="es-CO" sz="1600" dirty="0"/>
              <a:t>El análisis incluyó la evaluación de la calidad de los datos, la identificación de valores faltantes y atípicos, y la visualización de las distribuciones de las variables de interés. Como resultado principal, se crearon categorías de desempeño (</a:t>
            </a:r>
            <a:r>
              <a:rPr lang="es-CO" sz="1600" b="1" dirty="0"/>
              <a:t>Bajo, Medio y Alto</a:t>
            </a:r>
            <a:r>
              <a:rPr lang="es-CO" sz="1600" dirty="0"/>
              <a:t>) para TCH y %</a:t>
            </a:r>
            <a:r>
              <a:rPr lang="es-CO" sz="1600" dirty="0" err="1"/>
              <a:t>Sac.Caña</a:t>
            </a:r>
            <a:r>
              <a:rPr lang="es-CO" sz="1600" dirty="0"/>
              <a:t>, con el fin de facilitar futuros modelos de clasificación y análisis de rendimiento</a:t>
            </a:r>
            <a:r>
              <a:rPr lang="es-CO" dirty="0"/>
              <a:t>.</a:t>
            </a:r>
          </a:p>
        </p:txBody>
      </p:sp>
      <p:pic>
        <p:nvPicPr>
          <p:cNvPr id="12" name="Marcador de posición de imagen 11" descr="Interfaz de usuario gráfica, Texto, Aplicación, Correo electrónico&#10;&#10;El contenido generado por IA puede ser incorrecto.">
            <a:extLst>
              <a:ext uri="{FF2B5EF4-FFF2-40B4-BE49-F238E27FC236}">
                <a16:creationId xmlns:a16="http://schemas.microsoft.com/office/drawing/2014/main" id="{B6D57649-F10E-8F34-52CC-846320CB8898}"/>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463561" y="3149275"/>
            <a:ext cx="4914634" cy="1760655"/>
          </a:xfrm>
        </p:spPr>
      </p:pic>
    </p:spTree>
    <p:extLst>
      <p:ext uri="{BB962C8B-B14F-4D97-AF65-F5344CB8AC3E}">
        <p14:creationId xmlns:p14="http://schemas.microsoft.com/office/powerpoint/2010/main" val="11696785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A28A4-D609-3BA6-2D45-63D644AABB83}"/>
              </a:ext>
            </a:extLst>
          </p:cNvPr>
          <p:cNvSpPr>
            <a:spLocks noGrp="1"/>
          </p:cNvSpPr>
          <p:nvPr>
            <p:ph type="title"/>
          </p:nvPr>
        </p:nvSpPr>
        <p:spPr>
          <a:xfrm>
            <a:off x="3385772" y="714525"/>
            <a:ext cx="6516764" cy="582307"/>
          </a:xfrm>
        </p:spPr>
        <p:txBody>
          <a:bodyPr anchor="t">
            <a:normAutofit/>
          </a:bodyPr>
          <a:lstStyle/>
          <a:p>
            <a:r>
              <a:rPr lang="en-US" dirty="0"/>
              <a:t>Fuentes de </a:t>
            </a:r>
            <a:r>
              <a:rPr lang="en-US" dirty="0" err="1"/>
              <a:t>datos</a:t>
            </a:r>
            <a:r>
              <a:rPr lang="en-US" dirty="0"/>
              <a:t> y </a:t>
            </a:r>
            <a:r>
              <a:rPr lang="en-US" dirty="0" err="1"/>
              <a:t>análisis</a:t>
            </a:r>
            <a:r>
              <a:rPr lang="en-US" dirty="0"/>
              <a:t> de </a:t>
            </a:r>
            <a:r>
              <a:rPr lang="en-US" dirty="0" err="1"/>
              <a:t>calidad</a:t>
            </a:r>
            <a:endParaRPr lang="en-US" dirty="0"/>
          </a:p>
        </p:txBody>
      </p:sp>
      <p:sp>
        <p:nvSpPr>
          <p:cNvPr id="4" name="Content Placeholder 3">
            <a:extLst>
              <a:ext uri="{FF2B5EF4-FFF2-40B4-BE49-F238E27FC236}">
                <a16:creationId xmlns:a16="http://schemas.microsoft.com/office/drawing/2014/main" id="{3A8E6957-D238-6008-4B0D-92FC8177713A}"/>
              </a:ext>
            </a:extLst>
          </p:cNvPr>
          <p:cNvSpPr>
            <a:spLocks noGrp="1"/>
          </p:cNvSpPr>
          <p:nvPr>
            <p:ph type="body"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63018" y="1527463"/>
            <a:ext cx="4462273" cy="4946074"/>
          </a:xfrm>
        </p:spPr>
        <p:txBody>
          <a:bodyPr>
            <a:normAutofit fontScale="70000" lnSpcReduction="20000"/>
          </a:bodyPr>
          <a:lstStyle/>
          <a:p>
            <a:pPr marL="0" lvl="1" indent="0">
              <a:lnSpc>
                <a:spcPct val="90000"/>
              </a:lnSpc>
              <a:buFont typeface="Arial" panose="020B0604020202020204" pitchFamily="34" charset="0"/>
              <a:buNone/>
            </a:pPr>
            <a:endParaRPr lang="es-ES" sz="1000" dirty="0"/>
          </a:p>
          <a:p>
            <a:pPr marL="0" lvl="1" indent="0">
              <a:lnSpc>
                <a:spcPct val="90000"/>
              </a:lnSpc>
              <a:buNone/>
            </a:pPr>
            <a:r>
              <a:rPr lang="es-ES" sz="2300" b="1" dirty="0"/>
              <a:t>Resumen de las fuentes de datos</a:t>
            </a:r>
          </a:p>
          <a:p>
            <a:pPr marL="0" lvl="1" indent="0">
              <a:lnSpc>
                <a:spcPct val="90000"/>
              </a:lnSpc>
              <a:buNone/>
            </a:pPr>
            <a:r>
              <a:rPr lang="es-ES" sz="2300" dirty="0"/>
              <a:t>Se utilizaron dos fuentes de datos principales: HISTORICO_SUERTES con más de 21 000 registros y BD_IPSA_1940 con más de 2000 registros.</a:t>
            </a:r>
          </a:p>
          <a:p>
            <a:pPr marL="0" lvl="1" indent="0">
              <a:lnSpc>
                <a:spcPct val="90000"/>
              </a:lnSpc>
              <a:buNone/>
            </a:pPr>
            <a:endParaRPr lang="es-ES" sz="2300" dirty="0"/>
          </a:p>
          <a:p>
            <a:pPr marL="0" lvl="1" indent="0">
              <a:lnSpc>
                <a:spcPct val="90000"/>
              </a:lnSpc>
              <a:buNone/>
            </a:pPr>
            <a:r>
              <a:rPr lang="es-ES" sz="2300" b="1" dirty="0"/>
              <a:t>Desafíos de los datos faltantes</a:t>
            </a:r>
          </a:p>
          <a:p>
            <a:pPr marL="0" lvl="1" indent="0">
              <a:lnSpc>
                <a:spcPct val="90000"/>
              </a:lnSpc>
              <a:buNone/>
            </a:pPr>
            <a:r>
              <a:rPr lang="es-ES" sz="2300" dirty="0"/>
              <a:t>Variables críticas como el clima y los fertilizantes mostraron altas tasas de datos faltantes, algunas alcanzando el 100 %, lo que limitó el uso directo del modelo.</a:t>
            </a:r>
          </a:p>
          <a:p>
            <a:pPr marL="0" lvl="1" indent="0">
              <a:lnSpc>
                <a:spcPct val="90000"/>
              </a:lnSpc>
              <a:buNone/>
            </a:pPr>
            <a:endParaRPr lang="es-ES" sz="2300" dirty="0"/>
          </a:p>
          <a:p>
            <a:pPr marL="0" lvl="1" indent="0">
              <a:lnSpc>
                <a:spcPct val="90000"/>
              </a:lnSpc>
              <a:buNone/>
            </a:pPr>
            <a:r>
              <a:rPr lang="es-ES" sz="2300" b="1" dirty="0"/>
              <a:t>Detección de valores atípicos mediante IQR</a:t>
            </a:r>
          </a:p>
          <a:p>
            <a:pPr marL="0" lvl="1" indent="0">
              <a:lnSpc>
                <a:spcPct val="90000"/>
              </a:lnSpc>
              <a:buNone/>
            </a:pPr>
            <a:r>
              <a:rPr lang="es-ES" sz="2300" dirty="0"/>
              <a:t>El método de rango </a:t>
            </a:r>
            <a:r>
              <a:rPr lang="es-ES" sz="2300" dirty="0" err="1"/>
              <a:t>intercuartil</a:t>
            </a:r>
            <a:r>
              <a:rPr lang="es-ES" sz="2300" dirty="0"/>
              <a:t> identificó 304 valores atípicos en TCH y solo 3 en %</a:t>
            </a:r>
            <a:r>
              <a:rPr lang="es-ES" sz="2300" dirty="0" err="1"/>
              <a:t>Sac.Caña</a:t>
            </a:r>
            <a:r>
              <a:rPr lang="es-ES" sz="2300" dirty="0"/>
              <a:t>, mostrando una consistencia variable de los datos.</a:t>
            </a:r>
          </a:p>
          <a:p>
            <a:pPr marL="0" lvl="1" indent="0">
              <a:lnSpc>
                <a:spcPct val="90000"/>
              </a:lnSpc>
              <a:buNone/>
            </a:pPr>
            <a:endParaRPr lang="es-ES" sz="2300" dirty="0"/>
          </a:p>
          <a:p>
            <a:pPr marL="0" lvl="1" indent="0">
              <a:lnSpc>
                <a:spcPct val="90000"/>
              </a:lnSpc>
              <a:buNone/>
            </a:pPr>
            <a:r>
              <a:rPr lang="es-ES" sz="2300" b="1" dirty="0"/>
              <a:t>Creación de categorías de rendimiento</a:t>
            </a:r>
          </a:p>
          <a:p>
            <a:pPr marL="0" lvl="1" indent="0">
              <a:lnSpc>
                <a:spcPct val="90000"/>
              </a:lnSpc>
              <a:buNone/>
            </a:pPr>
            <a:r>
              <a:rPr lang="es-ES" sz="2300" dirty="0"/>
              <a:t>Las categorías de rendimiento para TCH y %</a:t>
            </a:r>
            <a:r>
              <a:rPr lang="es-ES" sz="2300" dirty="0" err="1"/>
              <a:t>Sac.Caña</a:t>
            </a:r>
            <a:r>
              <a:rPr lang="es-ES" sz="2300" dirty="0"/>
              <a:t> se definieron utilizando los percentiles 33 y 66 para una distribución equilibrada de los datos.</a:t>
            </a:r>
          </a:p>
        </p:txBody>
      </p:sp>
      <p:pic>
        <p:nvPicPr>
          <p:cNvPr id="12" name="Marcador de posición de imagen 11" descr="Interfaz de usuario gráfica, Aplicación, Tabla, Excel&#10;&#10;El contenido generado por IA puede ser incorrecto.">
            <a:extLst>
              <a:ext uri="{FF2B5EF4-FFF2-40B4-BE49-F238E27FC236}">
                <a16:creationId xmlns:a16="http://schemas.microsoft.com/office/drawing/2014/main" id="{AE389D54-2CB6-0E44-3E1A-D23307C372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925292" y="1984665"/>
            <a:ext cx="6947646" cy="3543299"/>
          </a:xfrm>
          <a:noFill/>
        </p:spPr>
      </p:pic>
    </p:spTree>
    <p:extLst>
      <p:ext uri="{BB962C8B-B14F-4D97-AF65-F5344CB8AC3E}">
        <p14:creationId xmlns:p14="http://schemas.microsoft.com/office/powerpoint/2010/main" val="355146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2F7AB-D45F-5969-7432-70F016FCCE9D}"/>
              </a:ext>
            </a:extLst>
          </p:cNvPr>
          <p:cNvSpPr>
            <a:spLocks noGrp="1"/>
          </p:cNvSpPr>
          <p:nvPr>
            <p:ph type="title"/>
          </p:nvPr>
        </p:nvSpPr>
        <p:spPr>
          <a:xfrm>
            <a:off x="1474076" y="1359775"/>
            <a:ext cx="7909560" cy="4334256"/>
          </a:xfrm>
        </p:spPr>
        <p:txBody>
          <a:bodyPr anchor="b">
            <a:normAutofit/>
          </a:bodyPr>
          <a:lstStyle/>
          <a:p>
            <a:r>
              <a:rPr lang="en-US" dirty="0"/>
              <a:t>Methodology and Data Processing</a:t>
            </a:r>
          </a:p>
        </p:txBody>
      </p:sp>
    </p:spTree>
    <p:extLst>
      <p:ext uri="{BB962C8B-B14F-4D97-AF65-F5344CB8AC3E}">
        <p14:creationId xmlns:p14="http://schemas.microsoft.com/office/powerpoint/2010/main" val="30263473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318B8E-90A7-F4C6-93CB-10DCAC0F7C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E67F58-C687-7045-4AC2-645CB01DF4CE}"/>
              </a:ext>
            </a:extLst>
          </p:cNvPr>
          <p:cNvSpPr>
            <a:spLocks noGrp="1"/>
          </p:cNvSpPr>
          <p:nvPr>
            <p:ph type="title"/>
          </p:nvPr>
        </p:nvSpPr>
        <p:spPr>
          <a:xfrm>
            <a:off x="1603733" y="498348"/>
            <a:ext cx="9294046" cy="634261"/>
          </a:xfrm>
        </p:spPr>
        <p:txBody>
          <a:bodyPr anchor="t">
            <a:normAutofit/>
          </a:bodyPr>
          <a:lstStyle/>
          <a:p>
            <a:r>
              <a:rPr lang="en-US" dirty="0"/>
              <a:t>Objective of Exploratory Data Analysis</a:t>
            </a:r>
          </a:p>
        </p:txBody>
      </p:sp>
      <p:sp>
        <p:nvSpPr>
          <p:cNvPr id="4" name="Content Placeholder 3">
            <a:extLst>
              <a:ext uri="{FF2B5EF4-FFF2-40B4-BE49-F238E27FC236}">
                <a16:creationId xmlns:a16="http://schemas.microsoft.com/office/drawing/2014/main" id="{118B2FE1-04D2-5E01-AB1B-EC51D8B255AA}"/>
              </a:ext>
            </a:extLst>
          </p:cNvPr>
          <p:cNvSpPr>
            <a:spLocks noGrp="1"/>
          </p:cNvSpPr>
          <p:nvPr>
            <p:ph type="body"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76250" y="952500"/>
            <a:ext cx="5178318" cy="5407152"/>
          </a:xfrm>
        </p:spPr>
        <p:txBody>
          <a:bodyPr>
            <a:normAutofit fontScale="92500" lnSpcReduction="10000"/>
          </a:bodyPr>
          <a:lstStyle/>
          <a:p>
            <a:pPr marL="0" indent="0">
              <a:lnSpc>
                <a:spcPct val="90000"/>
              </a:lnSpc>
              <a:spcBef>
                <a:spcPts val="2500"/>
              </a:spcBef>
              <a:buNone/>
            </a:pPr>
            <a:endParaRPr lang="es-ES" sz="1300" b="1" dirty="0"/>
          </a:p>
          <a:p>
            <a:r>
              <a:rPr lang="es-CO" b="1" dirty="0"/>
              <a:t>2. Metodología y Procesamiento de Datos</a:t>
            </a:r>
            <a:endParaRPr lang="es-CO" dirty="0"/>
          </a:p>
          <a:p>
            <a:r>
              <a:rPr lang="es-CO" b="1" dirty="0"/>
              <a:t>2.1. Carga y Descripción de Datos</a:t>
            </a:r>
            <a:endParaRPr lang="es-CO" dirty="0"/>
          </a:p>
          <a:p>
            <a:r>
              <a:rPr lang="es-CO" dirty="0"/>
              <a:t>Se utilizaron dos fuentes de datos principales:</a:t>
            </a:r>
          </a:p>
          <a:p>
            <a:pPr lvl="0"/>
            <a:r>
              <a:rPr lang="es-CO" b="1" dirty="0"/>
              <a:t>HISTORICO_SUERTES.xlsx</a:t>
            </a:r>
            <a:r>
              <a:rPr lang="es-CO" dirty="0"/>
              <a:t>: Un conjunto de datos histórico con 21,027 registros y 85 variables, que sirvió como base para el análisis de regresión y la definición de umbrales de desempeño.</a:t>
            </a:r>
          </a:p>
          <a:p>
            <a:pPr lvl="0"/>
            <a:r>
              <a:rPr lang="es-CO" b="1" dirty="0"/>
              <a:t>BD_IPSA_1940.xlsx</a:t>
            </a:r>
            <a:r>
              <a:rPr lang="es-CO" dirty="0"/>
              <a:t>: Un conjunto de datos complementario con 2,187 registros, utilizado para validar la aplicabilidad de las categorías de desempeño.</a:t>
            </a:r>
          </a:p>
          <a:p>
            <a:r>
              <a:rPr lang="es-CO" b="1" dirty="0"/>
              <a:t>2.2. Análisis de Calidad de Datos (Valores Faltantes)</a:t>
            </a:r>
            <a:endParaRPr lang="es-CO" dirty="0"/>
          </a:p>
          <a:p>
            <a:r>
              <a:rPr lang="es-CO" dirty="0"/>
              <a:t>El análisis del </a:t>
            </a:r>
            <a:r>
              <a:rPr lang="es-CO" dirty="0" err="1"/>
              <a:t>dataset</a:t>
            </a:r>
            <a:r>
              <a:rPr lang="es-CO" dirty="0"/>
              <a:t> HISTORICO_SUERTES reveló una cantidad significativa de valores faltantes en columnas críticas:</a:t>
            </a:r>
          </a:p>
          <a:p>
            <a:pPr lvl="0"/>
            <a:r>
              <a:rPr lang="es-CO" b="1" dirty="0"/>
              <a:t>Variables de Clima y Fertilizantes</a:t>
            </a:r>
            <a:r>
              <a:rPr lang="es-CO" dirty="0"/>
              <a:t>: Columnas como Sum </a:t>
            </a:r>
            <a:r>
              <a:rPr lang="es-CO" dirty="0" err="1"/>
              <a:t>Oscilacion</a:t>
            </a:r>
            <a:r>
              <a:rPr lang="es-CO" dirty="0"/>
              <a:t> </a:t>
            </a:r>
            <a:r>
              <a:rPr lang="es-CO" dirty="0" err="1"/>
              <a:t>Temp</a:t>
            </a:r>
            <a:r>
              <a:rPr lang="es-CO" dirty="0"/>
              <a:t> Ciclo y </a:t>
            </a:r>
            <a:r>
              <a:rPr lang="es-CO" dirty="0" err="1"/>
              <a:t>Fert.Nitrogen</a:t>
            </a:r>
            <a:r>
              <a:rPr lang="es-CO" dirty="0"/>
              <a:t>. tenían el 100% de sus datos faltantes. Otras relacionadas con fertilizantes (Urea, NITRAX-S, etc.) superaban el 95% de datos ausentes.</a:t>
            </a:r>
          </a:p>
        </p:txBody>
      </p:sp>
      <p:pic>
        <p:nvPicPr>
          <p:cNvPr id="11" name="Marcador de contenido 10" descr="Gráfico&#10;&#10;El contenido generado por IA puede ser incorrecto.">
            <a:extLst>
              <a:ext uri="{FF2B5EF4-FFF2-40B4-BE49-F238E27FC236}">
                <a16:creationId xmlns:a16="http://schemas.microsoft.com/office/drawing/2014/main" id="{C27BFE78-696D-6F02-511C-F3637381926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37433" y="1132609"/>
            <a:ext cx="4050834" cy="4965846"/>
          </a:xfrm>
        </p:spPr>
      </p:pic>
    </p:spTree>
    <p:extLst>
      <p:ext uri="{BB962C8B-B14F-4D97-AF65-F5344CB8AC3E}">
        <p14:creationId xmlns:p14="http://schemas.microsoft.com/office/powerpoint/2010/main" val="40320260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AE29D7-8262-2AF9-F63F-8738E4E3D4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BAB44B-BCF0-0621-16EC-AC0F607696AC}"/>
              </a:ext>
            </a:extLst>
          </p:cNvPr>
          <p:cNvSpPr>
            <a:spLocks noGrp="1"/>
          </p:cNvSpPr>
          <p:nvPr>
            <p:ph type="title"/>
          </p:nvPr>
        </p:nvSpPr>
        <p:spPr>
          <a:xfrm>
            <a:off x="1603733" y="498348"/>
            <a:ext cx="9294046" cy="634261"/>
          </a:xfrm>
        </p:spPr>
        <p:txBody>
          <a:bodyPr anchor="t">
            <a:normAutofit/>
          </a:bodyPr>
          <a:lstStyle/>
          <a:p>
            <a:r>
              <a:rPr lang="en-US" dirty="0"/>
              <a:t>Objective of Exploratory Data Analysis</a:t>
            </a:r>
          </a:p>
        </p:txBody>
      </p:sp>
      <p:sp>
        <p:nvSpPr>
          <p:cNvPr id="4" name="Content Placeholder 3">
            <a:extLst>
              <a:ext uri="{FF2B5EF4-FFF2-40B4-BE49-F238E27FC236}">
                <a16:creationId xmlns:a16="http://schemas.microsoft.com/office/drawing/2014/main" id="{0046832E-5C95-EC7B-9C91-8FB7A6D9B613}"/>
              </a:ext>
            </a:extLst>
          </p:cNvPr>
          <p:cNvSpPr>
            <a:spLocks noGrp="1"/>
          </p:cNvSpPr>
          <p:nvPr>
            <p:ph type="body"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76250" y="952499"/>
            <a:ext cx="5248275" cy="5407153"/>
          </a:xfrm>
        </p:spPr>
        <p:txBody>
          <a:bodyPr>
            <a:normAutofit fontScale="92500" lnSpcReduction="20000"/>
          </a:bodyPr>
          <a:lstStyle/>
          <a:p>
            <a:pPr marL="0" indent="0">
              <a:lnSpc>
                <a:spcPct val="90000"/>
              </a:lnSpc>
              <a:spcBef>
                <a:spcPts val="2500"/>
              </a:spcBef>
              <a:buNone/>
            </a:pPr>
            <a:endParaRPr lang="es-ES" sz="1300" b="1" dirty="0"/>
          </a:p>
          <a:p>
            <a:pPr lvl="0"/>
            <a:r>
              <a:rPr lang="es-CO" b="1" dirty="0"/>
              <a:t>Interpretación</a:t>
            </a:r>
            <a:r>
              <a:rPr lang="es-CO" dirty="0"/>
              <a:t>: La alta proporción de datos faltantes en estas variables sugiere que no son fiables para un modelo predictivo sin una estrategia robusta de imputación o la recopilación de datos adicionales.</a:t>
            </a:r>
          </a:p>
          <a:p>
            <a:r>
              <a:rPr lang="es-CO" b="1" dirty="0"/>
              <a:t>2.3. Detección de Valores Atípicos (</a:t>
            </a:r>
            <a:r>
              <a:rPr lang="es-CO" b="1" dirty="0" err="1"/>
              <a:t>Outliers</a:t>
            </a:r>
            <a:r>
              <a:rPr lang="es-CO" b="1" dirty="0"/>
              <a:t>)</a:t>
            </a:r>
            <a:endParaRPr lang="es-CO" dirty="0"/>
          </a:p>
          <a:p>
            <a:r>
              <a:rPr lang="es-CO" dirty="0"/>
              <a:t>Se utilizó el método del Rango Intercuartílico (IQR) para identificar valores atípicos en las variables objetivo.</a:t>
            </a:r>
          </a:p>
          <a:p>
            <a:pPr lvl="0"/>
            <a:r>
              <a:rPr lang="es-CO" b="1" dirty="0"/>
              <a:t>TCH</a:t>
            </a:r>
            <a:r>
              <a:rPr lang="es-CO" dirty="0"/>
              <a:t>: Se identificaron </a:t>
            </a:r>
            <a:r>
              <a:rPr lang="es-CO" b="1" dirty="0"/>
              <a:t>304 valores atípicos (1.45% del total)</a:t>
            </a:r>
            <a:r>
              <a:rPr lang="es-CO" dirty="0"/>
              <a:t>. El rango considerado normal se estableció entre 46.12 y 212.98 TCH. Los valores por fuera de este rango pueden representar cosechas excepcionales o posibles errores de registro.</a:t>
            </a:r>
          </a:p>
          <a:p>
            <a:pPr lvl="0"/>
            <a:r>
              <a:rPr lang="es-CO" b="1" dirty="0"/>
              <a:t>Sacarosa (%</a:t>
            </a:r>
            <a:r>
              <a:rPr lang="es-CO" b="1" dirty="0" err="1"/>
              <a:t>Sac.Caña</a:t>
            </a:r>
            <a:r>
              <a:rPr lang="es-CO" b="1" dirty="0"/>
              <a:t>)</a:t>
            </a:r>
            <a:r>
              <a:rPr lang="es-CO" dirty="0"/>
              <a:t>: Solo se detectaron </a:t>
            </a:r>
            <a:r>
              <a:rPr lang="es-CO" b="1" dirty="0"/>
              <a:t>3 valores atípicos (0.01% del total)</a:t>
            </a:r>
            <a:r>
              <a:rPr lang="es-CO" dirty="0"/>
              <a:t>, lo que indica una mayor consistencia en esta medición. El rango normal se definió entre -25.44% y 42.40%.</a:t>
            </a:r>
          </a:p>
          <a:p>
            <a:r>
              <a:rPr lang="es-CO" b="1" dirty="0"/>
              <a:t>2.4. Creación de Categorías de Desempeño</a:t>
            </a:r>
            <a:endParaRPr lang="es-CO" dirty="0"/>
          </a:p>
          <a:p>
            <a:r>
              <a:rPr lang="es-CO" dirty="0"/>
              <a:t>Para facilitar el análisis de clasificación, las variables continuas TCH y %</a:t>
            </a:r>
            <a:r>
              <a:rPr lang="es-CO" dirty="0" err="1"/>
              <a:t>Sac.Caña</a:t>
            </a:r>
            <a:r>
              <a:rPr lang="es-CO" dirty="0"/>
              <a:t> se segmentaron en tres niveles (Bajo, Medio, Alto) utilizando los percentiles 33 y 66 como puntos de corte. Esto asegura una distribución relativamente equilibrada de los registros en cada categoría.</a:t>
            </a:r>
          </a:p>
        </p:txBody>
      </p:sp>
      <p:pic>
        <p:nvPicPr>
          <p:cNvPr id="7" name="Marcador de contenido 6" descr="Gráfico, Gráfico de barras&#10;&#10;El contenido generado por IA puede ser incorrecto.">
            <a:extLst>
              <a:ext uri="{FF2B5EF4-FFF2-40B4-BE49-F238E27FC236}">
                <a16:creationId xmlns:a16="http://schemas.microsoft.com/office/drawing/2014/main" id="{41FFD82B-3F00-8E18-5C35-BC655C3F505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613020" y="1155827"/>
            <a:ext cx="4098348" cy="5203825"/>
          </a:xfrm>
        </p:spPr>
      </p:pic>
    </p:spTree>
    <p:extLst>
      <p:ext uri="{BB962C8B-B14F-4D97-AF65-F5344CB8AC3E}">
        <p14:creationId xmlns:p14="http://schemas.microsoft.com/office/powerpoint/2010/main" val="38785153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C79C85-D25A-C974-CD63-46012111B5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05B8C6-6020-C4F6-64E1-B692B0F7EBC7}"/>
              </a:ext>
            </a:extLst>
          </p:cNvPr>
          <p:cNvSpPr>
            <a:spLocks noGrp="1"/>
          </p:cNvSpPr>
          <p:nvPr>
            <p:ph type="title"/>
          </p:nvPr>
        </p:nvSpPr>
        <p:spPr>
          <a:xfrm>
            <a:off x="1603733" y="498348"/>
            <a:ext cx="9294046" cy="634261"/>
          </a:xfrm>
        </p:spPr>
        <p:txBody>
          <a:bodyPr anchor="t">
            <a:normAutofit/>
          </a:bodyPr>
          <a:lstStyle/>
          <a:p>
            <a:r>
              <a:rPr lang="en-US" dirty="0"/>
              <a:t>Objective of Exploratory Data Analysis</a:t>
            </a:r>
          </a:p>
        </p:txBody>
      </p:sp>
      <p:sp>
        <p:nvSpPr>
          <p:cNvPr id="4" name="Content Placeholder 3">
            <a:extLst>
              <a:ext uri="{FF2B5EF4-FFF2-40B4-BE49-F238E27FC236}">
                <a16:creationId xmlns:a16="http://schemas.microsoft.com/office/drawing/2014/main" id="{E8C55B67-3D63-0491-42BF-E939081AC214}"/>
              </a:ext>
            </a:extLst>
          </p:cNvPr>
          <p:cNvSpPr>
            <a:spLocks noGrp="1"/>
          </p:cNvSpPr>
          <p:nvPr>
            <p:ph type="body"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12400" y="1628090"/>
            <a:ext cx="3838817" cy="3785573"/>
          </a:xfrm>
        </p:spPr>
        <p:txBody>
          <a:bodyPr>
            <a:normAutofit/>
          </a:bodyPr>
          <a:lstStyle/>
          <a:p>
            <a:pPr marL="0" indent="0">
              <a:lnSpc>
                <a:spcPct val="90000"/>
              </a:lnSpc>
              <a:spcBef>
                <a:spcPts val="2500"/>
              </a:spcBef>
              <a:buNone/>
            </a:pPr>
            <a:endParaRPr lang="es-ES" sz="1300" b="1" dirty="0"/>
          </a:p>
          <a:p>
            <a:pPr marL="0" indent="0">
              <a:lnSpc>
                <a:spcPct val="90000"/>
              </a:lnSpc>
              <a:spcBef>
                <a:spcPts val="2500"/>
              </a:spcBef>
              <a:buNone/>
            </a:pPr>
            <a:r>
              <a:rPr lang="es-ES" b="1" dirty="0"/>
              <a:t>Umbrales Definidos:</a:t>
            </a:r>
          </a:p>
          <a:p>
            <a:pPr marL="0" lvl="0" indent="0">
              <a:lnSpc>
                <a:spcPct val="90000"/>
              </a:lnSpc>
              <a:spcBef>
                <a:spcPts val="2500"/>
              </a:spcBef>
              <a:buNone/>
            </a:pPr>
            <a:r>
              <a:rPr lang="es-ES" b="1" dirty="0"/>
              <a:t>Categorías para TCH:</a:t>
            </a:r>
          </a:p>
          <a:p>
            <a:pPr marL="0" lvl="1" indent="0">
              <a:lnSpc>
                <a:spcPct val="90000"/>
              </a:lnSpc>
              <a:buNone/>
            </a:pPr>
            <a:r>
              <a:rPr lang="es-ES" sz="1600" dirty="0"/>
              <a:t>Bajo: &lt; 115.99 TCH</a:t>
            </a:r>
          </a:p>
          <a:p>
            <a:pPr marL="0" lvl="1" indent="0">
              <a:lnSpc>
                <a:spcPct val="90000"/>
              </a:lnSpc>
              <a:buNone/>
            </a:pPr>
            <a:r>
              <a:rPr lang="es-ES" sz="1600" dirty="0"/>
              <a:t>Medio: 115.99 - 142.27 TCH</a:t>
            </a:r>
          </a:p>
          <a:p>
            <a:pPr marL="0" lvl="1" indent="0">
              <a:lnSpc>
                <a:spcPct val="90000"/>
              </a:lnSpc>
              <a:buNone/>
            </a:pPr>
            <a:r>
              <a:rPr lang="es-ES" sz="1600" dirty="0"/>
              <a:t>Alto: &gt; 142.27 TCH</a:t>
            </a:r>
          </a:p>
          <a:p>
            <a:pPr marL="0" lvl="0" indent="0">
              <a:lnSpc>
                <a:spcPct val="90000"/>
              </a:lnSpc>
              <a:spcBef>
                <a:spcPts val="2500"/>
              </a:spcBef>
              <a:buNone/>
            </a:pPr>
            <a:r>
              <a:rPr lang="es-ES" b="1" dirty="0"/>
              <a:t>Categorías para %</a:t>
            </a:r>
            <a:r>
              <a:rPr lang="es-ES" b="1" dirty="0" err="1"/>
              <a:t>Sac.Caña</a:t>
            </a:r>
            <a:r>
              <a:rPr lang="es-ES" b="1" dirty="0"/>
              <a:t>:</a:t>
            </a:r>
          </a:p>
          <a:p>
            <a:pPr marL="0" lvl="1" indent="0">
              <a:lnSpc>
                <a:spcPct val="90000"/>
              </a:lnSpc>
              <a:buNone/>
            </a:pPr>
            <a:r>
              <a:rPr lang="es-ES" sz="1600" dirty="0"/>
              <a:t>Bajo: &lt; 11.89 %</a:t>
            </a:r>
          </a:p>
          <a:p>
            <a:pPr marL="0" lvl="1" indent="0">
              <a:lnSpc>
                <a:spcPct val="90000"/>
              </a:lnSpc>
              <a:buNone/>
            </a:pPr>
            <a:r>
              <a:rPr lang="es-ES" sz="1600" dirty="0"/>
              <a:t>Medio: 11.89 % - 12.82 %</a:t>
            </a:r>
          </a:p>
          <a:p>
            <a:pPr marL="0" lvl="1" indent="0">
              <a:lnSpc>
                <a:spcPct val="90000"/>
              </a:lnSpc>
              <a:buNone/>
            </a:pPr>
            <a:r>
              <a:rPr lang="es-ES" sz="1600" dirty="0"/>
              <a:t>Alto: &gt; 12.82 %</a:t>
            </a:r>
          </a:p>
        </p:txBody>
      </p:sp>
      <p:pic>
        <p:nvPicPr>
          <p:cNvPr id="6" name="Marcador de posición de imagen 5" descr="Interfaz de usuario gráfica&#10;&#10;El contenido generado por IA puede ser incorrecto.">
            <a:extLst>
              <a:ext uri="{FF2B5EF4-FFF2-40B4-BE49-F238E27FC236}">
                <a16:creationId xmlns:a16="http://schemas.microsoft.com/office/drawing/2014/main" id="{848FCD2D-6841-653C-7053-53044E5133E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39342" y="1628090"/>
            <a:ext cx="6440258" cy="3912456"/>
          </a:xfrm>
          <a:noFill/>
        </p:spPr>
      </p:pic>
    </p:spTree>
    <p:extLst>
      <p:ext uri="{BB962C8B-B14F-4D97-AF65-F5344CB8AC3E}">
        <p14:creationId xmlns:p14="http://schemas.microsoft.com/office/powerpoint/2010/main" val="28264261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A9D40-2FD1-6885-EA1E-9C2AB060F021}"/>
              </a:ext>
            </a:extLst>
          </p:cNvPr>
          <p:cNvSpPr>
            <a:spLocks noGrp="1"/>
          </p:cNvSpPr>
          <p:nvPr>
            <p:ph type="title"/>
          </p:nvPr>
        </p:nvSpPr>
        <p:spPr>
          <a:xfrm>
            <a:off x="1474076" y="1359775"/>
            <a:ext cx="7909560" cy="4334256"/>
          </a:xfrm>
        </p:spPr>
        <p:txBody>
          <a:bodyPr anchor="b">
            <a:normAutofit/>
          </a:bodyPr>
          <a:lstStyle/>
          <a:p>
            <a:r>
              <a:rPr lang="en-US"/>
              <a:t>Resultados y Análisis Visual</a:t>
            </a:r>
          </a:p>
        </p:txBody>
      </p:sp>
    </p:spTree>
    <p:extLst>
      <p:ext uri="{BB962C8B-B14F-4D97-AF65-F5344CB8AC3E}">
        <p14:creationId xmlns:p14="http://schemas.microsoft.com/office/powerpoint/2010/main" val="27538877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Classical academia">
  <a:themeElements>
    <a:clrScheme name="Classical Academia">
      <a:dk1>
        <a:srgbClr val="47292D"/>
      </a:dk1>
      <a:lt1>
        <a:srgbClr val="DFD1C2"/>
      </a:lt1>
      <a:dk2>
        <a:srgbClr val="000000"/>
      </a:dk2>
      <a:lt2>
        <a:srgbClr val="FEFFFF"/>
      </a:lt2>
      <a:accent1>
        <a:srgbClr val="223343"/>
      </a:accent1>
      <a:accent2>
        <a:srgbClr val="5E332F"/>
      </a:accent2>
      <a:accent3>
        <a:srgbClr val="8194A8"/>
      </a:accent3>
      <a:accent4>
        <a:srgbClr val="621E13"/>
      </a:accent4>
      <a:accent5>
        <a:srgbClr val="5F7653"/>
      </a:accent5>
      <a:accent6>
        <a:srgbClr val="B5A093"/>
      </a:accent6>
      <a:hlink>
        <a:srgbClr val="B75A48"/>
      </a:hlink>
      <a:folHlink>
        <a:srgbClr val="0089A1"/>
      </a:folHlink>
    </a:clrScheme>
    <a:fontScheme name="Custom 10">
      <a:majorFont>
        <a:latin typeface="Playfair Display"/>
        <a:ea typeface=""/>
        <a:cs typeface=""/>
      </a:majorFont>
      <a:minorFont>
        <a:latin typeface="Ralew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al academia_Copilot Layouts_win32_EF_v9" id="{3BB5C372-D498-4A01-A843-C767419E0779}" vid="{BC5E8C9F-4F06-4C16-ABEB-D596FCDF265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TotalTime>
  <Words>3519</Words>
  <Application>Microsoft Office PowerPoint</Application>
  <PresentationFormat>Panorámica</PresentationFormat>
  <Paragraphs>119</Paragraphs>
  <Slides>14</Slides>
  <Notes>14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14</vt:i4>
      </vt:variant>
    </vt:vector>
  </HeadingPairs>
  <TitlesOfParts>
    <vt:vector size="20" baseType="lpstr">
      <vt:lpstr>Aptos</vt:lpstr>
      <vt:lpstr>Arial</vt:lpstr>
      <vt:lpstr>Calibri</vt:lpstr>
      <vt:lpstr>Playfair Display</vt:lpstr>
      <vt:lpstr>Raleway</vt:lpstr>
      <vt:lpstr>Classical academia</vt:lpstr>
      <vt:lpstr>Taller Final: Predicción y Clasificación en la Industria Azucarera</vt:lpstr>
      <vt:lpstr>Resumen Ejecutivo</vt:lpstr>
      <vt:lpstr>Objective of Exploratory Data Analysis</vt:lpstr>
      <vt:lpstr>Fuentes de datos y análisis de calidad</vt:lpstr>
      <vt:lpstr>Methodology and Data Processing</vt:lpstr>
      <vt:lpstr>Objective of Exploratory Data Analysis</vt:lpstr>
      <vt:lpstr>Objective of Exploratory Data Analysis</vt:lpstr>
      <vt:lpstr>Objective of Exploratory Data Analysis</vt:lpstr>
      <vt:lpstr>Resultados y Análisis Visual</vt:lpstr>
      <vt:lpstr>Distribución y segmentación de variables clave</vt:lpstr>
      <vt:lpstr>Objective of Exploratory Data Analysis</vt:lpstr>
      <vt:lpstr>Conclusions and Recommendations</vt:lpstr>
      <vt:lpstr>Hallazgos Clave y Sugerencias para el Modelado</vt:lpstr>
      <vt:lpstr>Conclusiones  y  Recomendaciones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Ruben Dario Sabogal Urbano</cp:lastModifiedBy>
  <cp:revision>9</cp:revision>
  <dcterms:created xsi:type="dcterms:W3CDTF">2013-07-15T20:26:40Z</dcterms:created>
  <dcterms:modified xsi:type="dcterms:W3CDTF">2025-08-28T21:22:56Z</dcterms:modified>
</cp:coreProperties>
</file>