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313" r:id="rId4"/>
    <p:sldId id="314" r:id="rId5"/>
    <p:sldId id="258" r:id="rId6"/>
    <p:sldId id="311" r:id="rId7"/>
    <p:sldId id="312" r:id="rId8"/>
    <p:sldId id="315" r:id="rId9"/>
    <p:sldId id="260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Press Start 2P" panose="020B0604020202020204" charset="0"/>
      <p:regular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4E38B9-4125-43E7-95E4-C9C152B8EC61}">
  <a:tblStyle styleId="{674E38B9-4125-43E7-95E4-C9C152B8EC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>
          <a:extLst>
            <a:ext uri="{FF2B5EF4-FFF2-40B4-BE49-F238E27FC236}">
              <a16:creationId xmlns:a16="http://schemas.microsoft.com/office/drawing/2014/main" id="{5271A81A-5DF7-788B-F121-3F0AA4518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6ed1d3ee59_0_10069:notes">
            <a:extLst>
              <a:ext uri="{FF2B5EF4-FFF2-40B4-BE49-F238E27FC236}">
                <a16:creationId xmlns:a16="http://schemas.microsoft.com/office/drawing/2014/main" id="{D5B70B45-DDBC-E497-AA5A-37F86FDD40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6ed1d3ee59_0_10069:notes">
            <a:extLst>
              <a:ext uri="{FF2B5EF4-FFF2-40B4-BE49-F238E27FC236}">
                <a16:creationId xmlns:a16="http://schemas.microsoft.com/office/drawing/2014/main" id="{E9E527BD-1AD1-588F-B62B-D4B9106CCA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9850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>
          <a:extLst>
            <a:ext uri="{FF2B5EF4-FFF2-40B4-BE49-F238E27FC236}">
              <a16:creationId xmlns:a16="http://schemas.microsoft.com/office/drawing/2014/main" id="{5F21D88B-EBF3-FDA8-364A-A43FDB293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6ed1d3ee59_0_10069:notes">
            <a:extLst>
              <a:ext uri="{FF2B5EF4-FFF2-40B4-BE49-F238E27FC236}">
                <a16:creationId xmlns:a16="http://schemas.microsoft.com/office/drawing/2014/main" id="{E6D79F3F-BDA8-2A0D-98B2-DE0CD8B524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6ed1d3ee59_0_10069:notes">
            <a:extLst>
              <a:ext uri="{FF2B5EF4-FFF2-40B4-BE49-F238E27FC236}">
                <a16:creationId xmlns:a16="http://schemas.microsoft.com/office/drawing/2014/main" id="{6F162DB7-E022-95D6-62CB-7DAE0461EE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193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>
          <a:extLst>
            <a:ext uri="{FF2B5EF4-FFF2-40B4-BE49-F238E27FC236}">
              <a16:creationId xmlns:a16="http://schemas.microsoft.com/office/drawing/2014/main" id="{34E86E29-CE9E-B06B-BCE7-B5A2199D1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6ed1d3ee59_0_10069:notes">
            <a:extLst>
              <a:ext uri="{FF2B5EF4-FFF2-40B4-BE49-F238E27FC236}">
                <a16:creationId xmlns:a16="http://schemas.microsoft.com/office/drawing/2014/main" id="{77F3291E-FB7D-C583-EE16-2A41EBE6EC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6ed1d3ee59_0_10069:notes">
            <a:extLst>
              <a:ext uri="{FF2B5EF4-FFF2-40B4-BE49-F238E27FC236}">
                <a16:creationId xmlns:a16="http://schemas.microsoft.com/office/drawing/2014/main" id="{DAB6D24A-198B-2400-356D-CFEAD25580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0283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>
          <a:extLst>
            <a:ext uri="{FF2B5EF4-FFF2-40B4-BE49-F238E27FC236}">
              <a16:creationId xmlns:a16="http://schemas.microsoft.com/office/drawing/2014/main" id="{0567689B-854A-1662-FF89-77B624A2B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6ed1d3ee59_0_10069:notes">
            <a:extLst>
              <a:ext uri="{FF2B5EF4-FFF2-40B4-BE49-F238E27FC236}">
                <a16:creationId xmlns:a16="http://schemas.microsoft.com/office/drawing/2014/main" id="{C73095DF-33B9-E579-6498-CB0106A4A5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6ed1d3ee59_0_10069:notes">
            <a:extLst>
              <a:ext uri="{FF2B5EF4-FFF2-40B4-BE49-F238E27FC236}">
                <a16:creationId xmlns:a16="http://schemas.microsoft.com/office/drawing/2014/main" id="{47A62DCD-1865-F92A-09FE-BA7DF8EF8B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7170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>
          <a:extLst>
            <a:ext uri="{FF2B5EF4-FFF2-40B4-BE49-F238E27FC236}">
              <a16:creationId xmlns:a16="http://schemas.microsoft.com/office/drawing/2014/main" id="{09A38E9E-4E87-38B9-62DA-9E97BC89A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6ed1d3ee59_0_10069:notes">
            <a:extLst>
              <a:ext uri="{FF2B5EF4-FFF2-40B4-BE49-F238E27FC236}">
                <a16:creationId xmlns:a16="http://schemas.microsoft.com/office/drawing/2014/main" id="{15860576-E416-F192-1A31-4D0900A1B1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6ed1d3ee59_0_10069:notes">
            <a:extLst>
              <a:ext uri="{FF2B5EF4-FFF2-40B4-BE49-F238E27FC236}">
                <a16:creationId xmlns:a16="http://schemas.microsoft.com/office/drawing/2014/main" id="{6F118657-AA03-600C-DA88-1DB6C4F1C0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2384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rot="10800000" flipH="1">
            <a:off x="8257867" y="1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rot="10800000" flipH="1">
            <a:off x="8847624" y="60260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 rot="10800000" flipH="1">
            <a:off x="8848630" y="-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10800000" flipH="1">
            <a:off x="8847702" y="12052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8847687" y="1807156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8259817" y="602189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717425" y="1203750"/>
            <a:ext cx="7709100" cy="3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/>
          <p:nvPr/>
        </p:nvSpPr>
        <p:spPr>
          <a:xfrm>
            <a:off x="72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58978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117950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72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590674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590700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587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590807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1180568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00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590919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1181256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700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590919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/>
          <p:nvPr/>
        </p:nvSpPr>
        <p:spPr>
          <a:xfrm>
            <a:off x="1180681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7668397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825811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884782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8848597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8258999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8259025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7668912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8259132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8848893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7669025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8259244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8849581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7669025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"/>
          <p:cNvSpPr/>
          <p:nvPr/>
        </p:nvSpPr>
        <p:spPr>
          <a:xfrm>
            <a:off x="8259244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"/>
          <p:cNvSpPr/>
          <p:nvPr/>
        </p:nvSpPr>
        <p:spPr>
          <a:xfrm>
            <a:off x="8849006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title"/>
          </p:nvPr>
        </p:nvSpPr>
        <p:spPr>
          <a:xfrm>
            <a:off x="1813050" y="1872881"/>
            <a:ext cx="55179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8" name="Google Shape;248;p9"/>
          <p:cNvSpPr txBox="1">
            <a:spLocks noGrp="1"/>
          </p:cNvSpPr>
          <p:nvPr>
            <p:ph type="subTitle" idx="1"/>
          </p:nvPr>
        </p:nvSpPr>
        <p:spPr>
          <a:xfrm>
            <a:off x="2155200" y="2601819"/>
            <a:ext cx="4833600" cy="11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/>
          <p:nvPr/>
        </p:nvSpPr>
        <p:spPr>
          <a:xfrm rot="10800000" flipH="1">
            <a:off x="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 rot="10800000" flipH="1">
            <a:off x="589715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 rot="10800000" flipH="1">
            <a:off x="117943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 rot="10800000" flipH="1">
            <a:off x="886" y="180737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10800000" flipH="1">
            <a:off x="912" y="120519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800000" flipH="1">
            <a:off x="444" y="-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 flipH="1">
            <a:off x="590206" y="14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 flipH="1">
            <a:off x="1179204" y="169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 flipH="1">
            <a:off x="1179208" y="12034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8846692" y="4840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7666361" y="423742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8846692" y="363545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8255915" y="363404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7666361" y="48423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8256995" y="42363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8256073" y="48386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846724" y="4237634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8848642" y="3033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2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hasCustomPrompt="1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3" hasCustomPrompt="1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4" hasCustomPrompt="1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5" hasCustomPrompt="1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7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8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9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3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1841100" y="2097600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Computação Gráfica</a:t>
            </a:r>
            <a:endParaRPr dirty="0"/>
          </a:p>
        </p:txBody>
      </p:sp>
      <p:sp>
        <p:nvSpPr>
          <p:cNvPr id="964" name="Google Shape;964;p33"/>
          <p:cNvSpPr txBox="1">
            <a:spLocks noGrp="1"/>
          </p:cNvSpPr>
          <p:nvPr>
            <p:ph type="subTitle" idx="1"/>
          </p:nvPr>
        </p:nvSpPr>
        <p:spPr>
          <a:xfrm>
            <a:off x="2355272" y="3408218"/>
            <a:ext cx="4217505" cy="4590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Rúben Ferraz nº45590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Pedro Hilário nº45850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Ruben Serrano nº46325</a:t>
            </a:r>
            <a:endParaRPr sz="1600" dirty="0"/>
          </a:p>
        </p:txBody>
      </p:sp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713100" y="1068900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MineTetris3D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Modelação das Peças do Jogo Tetris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58DC93-3614-7FFA-BBD3-EE7D64B77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6" y="1292168"/>
            <a:ext cx="1444241" cy="32353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A050BCE-CBBC-F5ED-B593-A2ECEAC97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611" y="1295700"/>
            <a:ext cx="1293817" cy="32282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1DE7970-C357-E377-9137-033C28300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4682" y="1281022"/>
            <a:ext cx="1170211" cy="325761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A568BEE-A016-7C37-A23B-975D75417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3174" y="1295702"/>
            <a:ext cx="1197404" cy="329125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01EC309-C045-C91B-8926-7D6106CBB6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4639" y="1292168"/>
            <a:ext cx="1122074" cy="325211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FBED0EE-1E42-8BFB-9A27-CC4B151A30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3220" y="1295702"/>
            <a:ext cx="1170225" cy="329125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3ECCC28-F284-C305-D2BF-F24778D856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6459" y="1283518"/>
            <a:ext cx="1265606" cy="33156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>
          <a:extLst>
            <a:ext uri="{FF2B5EF4-FFF2-40B4-BE49-F238E27FC236}">
              <a16:creationId xmlns:a16="http://schemas.microsoft.com/office/drawing/2014/main" id="{842E27A4-0289-7F35-B70A-8E9939427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>
            <a:extLst>
              <a:ext uri="{FF2B5EF4-FFF2-40B4-BE49-F238E27FC236}">
                <a16:creationId xmlns:a16="http://schemas.microsoft.com/office/drawing/2014/main" id="{B055D141-1077-A474-78CF-62B622A1F6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Modelação das Peças do Jogo Tetris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5022CA-B43E-D219-4A05-EB36C7617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2" y="2232179"/>
            <a:ext cx="4800600" cy="1753448"/>
          </a:xfrm>
          <a:prstGeom prst="rect">
            <a:avLst/>
          </a:prstGeom>
        </p:spPr>
      </p:pic>
      <p:sp>
        <p:nvSpPr>
          <p:cNvPr id="6" name="Google Shape;970;p34">
            <a:extLst>
              <a:ext uri="{FF2B5EF4-FFF2-40B4-BE49-F238E27FC236}">
                <a16:creationId xmlns:a16="http://schemas.microsoft.com/office/drawing/2014/main" id="{1BE7100A-7BC9-DA21-A069-4C0B7511CEDE}"/>
              </a:ext>
            </a:extLst>
          </p:cNvPr>
          <p:cNvSpPr txBox="1">
            <a:spLocks/>
          </p:cNvSpPr>
          <p:nvPr/>
        </p:nvSpPr>
        <p:spPr>
          <a:xfrm>
            <a:off x="38912" y="1946261"/>
            <a:ext cx="425532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pt-PT" sz="1050" dirty="0"/>
              <a:t>Desenha o </a:t>
            </a:r>
            <a:r>
              <a:rPr lang="pt-PT" sz="1050" dirty="0" err="1"/>
              <a:t>Tetromino</a:t>
            </a:r>
            <a:r>
              <a:rPr lang="pt-PT" sz="1050" dirty="0"/>
              <a:t> atual</a:t>
            </a:r>
          </a:p>
        </p:txBody>
      </p:sp>
      <p:sp>
        <p:nvSpPr>
          <p:cNvPr id="8" name="Google Shape;970;p34">
            <a:extLst>
              <a:ext uri="{FF2B5EF4-FFF2-40B4-BE49-F238E27FC236}">
                <a16:creationId xmlns:a16="http://schemas.microsoft.com/office/drawing/2014/main" id="{DCD83F35-7620-5F71-5157-74694DB805E9}"/>
              </a:ext>
            </a:extLst>
          </p:cNvPr>
          <p:cNvSpPr txBox="1">
            <a:spLocks/>
          </p:cNvSpPr>
          <p:nvPr/>
        </p:nvSpPr>
        <p:spPr>
          <a:xfrm>
            <a:off x="4829528" y="1922570"/>
            <a:ext cx="425532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pt-PT" sz="1050" dirty="0"/>
              <a:t>Desenha o </a:t>
            </a:r>
            <a:r>
              <a:rPr lang="pt-PT" sz="1050" dirty="0" err="1"/>
              <a:t>Tetromino</a:t>
            </a:r>
            <a:r>
              <a:rPr lang="pt-PT" sz="1050" dirty="0"/>
              <a:t> silhueta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9BBF3DC-DFC3-97B5-278E-D8D1F9513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992" y="2232179"/>
            <a:ext cx="4156699" cy="21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4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>
          <a:extLst>
            <a:ext uri="{FF2B5EF4-FFF2-40B4-BE49-F238E27FC236}">
              <a16:creationId xmlns:a16="http://schemas.microsoft.com/office/drawing/2014/main" id="{965F063B-CA33-3D69-E158-66E296670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>
            <a:extLst>
              <a:ext uri="{FF2B5EF4-FFF2-40B4-BE49-F238E27FC236}">
                <a16:creationId xmlns:a16="http://schemas.microsoft.com/office/drawing/2014/main" id="{8960EEF0-F080-1350-4751-7A0DCC4962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Modelação das Peças do Jogo Tetris</a:t>
            </a:r>
            <a:endParaRPr dirty="0"/>
          </a:p>
        </p:txBody>
      </p:sp>
      <p:sp>
        <p:nvSpPr>
          <p:cNvPr id="6" name="Google Shape;970;p34">
            <a:extLst>
              <a:ext uri="{FF2B5EF4-FFF2-40B4-BE49-F238E27FC236}">
                <a16:creationId xmlns:a16="http://schemas.microsoft.com/office/drawing/2014/main" id="{09C90D2C-DEDA-07A2-0E1F-F2579069E140}"/>
              </a:ext>
            </a:extLst>
          </p:cNvPr>
          <p:cNvSpPr txBox="1">
            <a:spLocks/>
          </p:cNvSpPr>
          <p:nvPr/>
        </p:nvSpPr>
        <p:spPr>
          <a:xfrm>
            <a:off x="38912" y="1946261"/>
            <a:ext cx="425532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pt-PT" sz="1050" dirty="0"/>
              <a:t>Desenha o </a:t>
            </a:r>
            <a:r>
              <a:rPr lang="pt-PT" sz="1050" dirty="0" err="1"/>
              <a:t>Tetromino</a:t>
            </a:r>
            <a:r>
              <a:rPr lang="pt-PT" sz="1050" dirty="0"/>
              <a:t> </a:t>
            </a:r>
            <a:r>
              <a:rPr lang="pt-PT" sz="1050" dirty="0" err="1"/>
              <a:t>NEXT</a:t>
            </a:r>
            <a:endParaRPr lang="pt-PT" sz="1050" dirty="0"/>
          </a:p>
        </p:txBody>
      </p:sp>
      <p:sp>
        <p:nvSpPr>
          <p:cNvPr id="8" name="Google Shape;970;p34">
            <a:extLst>
              <a:ext uri="{FF2B5EF4-FFF2-40B4-BE49-F238E27FC236}">
                <a16:creationId xmlns:a16="http://schemas.microsoft.com/office/drawing/2014/main" id="{C2F13F8F-5656-561E-7D80-395DFA90E168}"/>
              </a:ext>
            </a:extLst>
          </p:cNvPr>
          <p:cNvSpPr txBox="1">
            <a:spLocks/>
          </p:cNvSpPr>
          <p:nvPr/>
        </p:nvSpPr>
        <p:spPr>
          <a:xfrm>
            <a:off x="4849768" y="1946261"/>
            <a:ext cx="425532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pt-PT" sz="1050" dirty="0"/>
              <a:t>Desenha o </a:t>
            </a:r>
            <a:r>
              <a:rPr lang="pt-PT" sz="1050" dirty="0" err="1"/>
              <a:t>Tetromino</a:t>
            </a:r>
            <a:r>
              <a:rPr lang="pt-PT" sz="1050" dirty="0"/>
              <a:t> </a:t>
            </a:r>
            <a:r>
              <a:rPr lang="pt-PT" sz="1050" dirty="0" err="1"/>
              <a:t>HOLD</a:t>
            </a:r>
            <a:endParaRPr lang="pt-PT" sz="105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7FA81F-275A-5730-3AD7-63B10AF80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9" y="2279561"/>
            <a:ext cx="4545669" cy="184965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2BC2415-DE6F-F72B-0013-4F01E3366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295" y="2279561"/>
            <a:ext cx="4273865" cy="18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4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Texturização das Peças</a:t>
            </a:r>
            <a:endParaRPr u="sng" dirty="0">
              <a:solidFill>
                <a:schemeClr val="accent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2B0E66-8935-81B1-584D-83D656D2E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674" y="3325992"/>
            <a:ext cx="1753220" cy="13412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A17E264-3A09-B78D-1126-85B901C44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275" y="1428960"/>
            <a:ext cx="1460406" cy="13904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D089AC-8869-1375-F589-B44E5291A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247" y="3111372"/>
            <a:ext cx="1049030" cy="17596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E57B4D8-7C75-14E0-B0E4-7AC9E30FF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383" y="1379828"/>
            <a:ext cx="1533142" cy="13904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27B34A3-52B9-2E31-A67D-7022489092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484" y="3325992"/>
            <a:ext cx="1714940" cy="13304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67" name="Imagem 966" descr="Uma imagem com padrão, roxo, Saturação de cores, Lilás&#10;&#10;Descrição gerada automaticamente">
            <a:extLst>
              <a:ext uri="{FF2B5EF4-FFF2-40B4-BE49-F238E27FC236}">
                <a16:creationId xmlns:a16="http://schemas.microsoft.com/office/drawing/2014/main" id="{7EFF0F1A-BB97-7393-666F-7BD2C2F2DE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7259" y="1428960"/>
            <a:ext cx="1341297" cy="13412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69" name="Imagem 968">
            <a:extLst>
              <a:ext uri="{FF2B5EF4-FFF2-40B4-BE49-F238E27FC236}">
                <a16:creationId xmlns:a16="http://schemas.microsoft.com/office/drawing/2014/main" id="{B3E696F8-4694-B89F-6AA7-F54E46EC89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874" y="1549663"/>
            <a:ext cx="2814447" cy="31234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>
          <a:extLst>
            <a:ext uri="{FF2B5EF4-FFF2-40B4-BE49-F238E27FC236}">
              <a16:creationId xmlns:a16="http://schemas.microsoft.com/office/drawing/2014/main" id="{52961AFD-A07D-E3B4-2743-A068A695A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>
            <a:extLst>
              <a:ext uri="{FF2B5EF4-FFF2-40B4-BE49-F238E27FC236}">
                <a16:creationId xmlns:a16="http://schemas.microsoft.com/office/drawing/2014/main" id="{A0182098-DB65-9993-8F1B-6D811E1351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734" y="601993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Cenário/</a:t>
            </a:r>
            <a:r>
              <a:rPr lang="pt-PT" dirty="0" err="1"/>
              <a:t>SkyBox</a:t>
            </a:r>
            <a:endParaRPr dirty="0"/>
          </a:p>
        </p:txBody>
      </p:sp>
      <p:pic>
        <p:nvPicPr>
          <p:cNvPr id="5" name="Imagem 4" descr="Uma imagem com Jogo de pc, árvore, planta, Videojogo de estratégia&#10;&#10;Descrição gerada automaticamente">
            <a:extLst>
              <a:ext uri="{FF2B5EF4-FFF2-40B4-BE49-F238E27FC236}">
                <a16:creationId xmlns:a16="http://schemas.microsoft.com/office/drawing/2014/main" id="{1A1504FF-E385-A396-B6EE-8A7CBD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042" y="1650907"/>
            <a:ext cx="4624958" cy="2890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19DC8D1-2861-8AA0-6B1E-8B76B2240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33" y="1808827"/>
            <a:ext cx="3972479" cy="81926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BC366AC-1734-4255-61C9-B8A17E62D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33" y="3350700"/>
            <a:ext cx="4059151" cy="1729209"/>
          </a:xfrm>
          <a:prstGeom prst="rect">
            <a:avLst/>
          </a:prstGeom>
        </p:spPr>
      </p:pic>
      <p:sp>
        <p:nvSpPr>
          <p:cNvPr id="12" name="Google Shape;970;p34">
            <a:extLst>
              <a:ext uri="{FF2B5EF4-FFF2-40B4-BE49-F238E27FC236}">
                <a16:creationId xmlns:a16="http://schemas.microsoft.com/office/drawing/2014/main" id="{F1AECC93-B393-6A28-6467-D4542CD6A0AE}"/>
              </a:ext>
            </a:extLst>
          </p:cNvPr>
          <p:cNvSpPr txBox="1">
            <a:spLocks/>
          </p:cNvSpPr>
          <p:nvPr/>
        </p:nvSpPr>
        <p:spPr>
          <a:xfrm>
            <a:off x="300333" y="1493293"/>
            <a:ext cx="539634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pt-PT" sz="1050" dirty="0"/>
              <a:t>Criação e inicialização da “sphere.obj”</a:t>
            </a:r>
          </a:p>
        </p:txBody>
      </p:sp>
      <p:sp>
        <p:nvSpPr>
          <p:cNvPr id="13" name="Google Shape;970;p34">
            <a:extLst>
              <a:ext uri="{FF2B5EF4-FFF2-40B4-BE49-F238E27FC236}">
                <a16:creationId xmlns:a16="http://schemas.microsoft.com/office/drawing/2014/main" id="{5F556370-570E-9928-0765-E8CF0F71AE40}"/>
              </a:ext>
            </a:extLst>
          </p:cNvPr>
          <p:cNvSpPr txBox="1">
            <a:spLocks/>
          </p:cNvSpPr>
          <p:nvPr/>
        </p:nvSpPr>
        <p:spPr>
          <a:xfrm>
            <a:off x="300333" y="3017400"/>
            <a:ext cx="425532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pt-PT" sz="1050" dirty="0"/>
              <a:t>Carregar Textura de Background</a:t>
            </a:r>
          </a:p>
        </p:txBody>
      </p:sp>
    </p:spTree>
    <p:extLst>
      <p:ext uri="{BB962C8B-B14F-4D97-AF65-F5344CB8AC3E}">
        <p14:creationId xmlns:p14="http://schemas.microsoft.com/office/powerpoint/2010/main" val="113283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>
          <a:extLst>
            <a:ext uri="{FF2B5EF4-FFF2-40B4-BE49-F238E27FC236}">
              <a16:creationId xmlns:a16="http://schemas.microsoft.com/office/drawing/2014/main" id="{8CC9A0E1-1C07-4F36-CCB8-DCFB352CA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>
            <a:extLst>
              <a:ext uri="{FF2B5EF4-FFF2-40B4-BE49-F238E27FC236}">
                <a16:creationId xmlns:a16="http://schemas.microsoft.com/office/drawing/2014/main" id="{B1E1C22D-C6D6-3084-630A-04D5C5A0A0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734" y="601993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Interação com o Jogo</a:t>
            </a:r>
            <a:endParaRPr dirty="0"/>
          </a:p>
        </p:txBody>
      </p:sp>
      <p:sp>
        <p:nvSpPr>
          <p:cNvPr id="8" name="Google Shape;970;p34">
            <a:extLst>
              <a:ext uri="{FF2B5EF4-FFF2-40B4-BE49-F238E27FC236}">
                <a16:creationId xmlns:a16="http://schemas.microsoft.com/office/drawing/2014/main" id="{9D4A489F-E5DC-C83A-913E-F137C9707C41}"/>
              </a:ext>
            </a:extLst>
          </p:cNvPr>
          <p:cNvSpPr txBox="1">
            <a:spLocks/>
          </p:cNvSpPr>
          <p:nvPr/>
        </p:nvSpPr>
        <p:spPr>
          <a:xfrm>
            <a:off x="-355943" y="1645227"/>
            <a:ext cx="3660252" cy="170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pt-PT" sz="1050" dirty="0"/>
              <a:t>Movimento da Camara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13F6C32-FFCB-91AF-1B4C-0A6FD4D35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5" y="1902236"/>
            <a:ext cx="2917678" cy="27471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E07E72-A57D-CB93-C33C-4B4B27826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563" y="2147345"/>
            <a:ext cx="3336220" cy="16935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06F3B5A-C098-4AED-7C99-72D651B4E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993" y="1902236"/>
            <a:ext cx="2532393" cy="2526876"/>
          </a:xfrm>
          <a:prstGeom prst="rect">
            <a:avLst/>
          </a:prstGeom>
        </p:spPr>
      </p:pic>
      <p:sp>
        <p:nvSpPr>
          <p:cNvPr id="12" name="Google Shape;970;p34">
            <a:extLst>
              <a:ext uri="{FF2B5EF4-FFF2-40B4-BE49-F238E27FC236}">
                <a16:creationId xmlns:a16="http://schemas.microsoft.com/office/drawing/2014/main" id="{654152C2-1F5F-284F-8CBA-8C1ED5E48CFF}"/>
              </a:ext>
            </a:extLst>
          </p:cNvPr>
          <p:cNvSpPr txBox="1">
            <a:spLocks/>
          </p:cNvSpPr>
          <p:nvPr/>
        </p:nvSpPr>
        <p:spPr>
          <a:xfrm>
            <a:off x="5945063" y="1645227"/>
            <a:ext cx="3660252" cy="170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pt-PT" sz="1050" dirty="0"/>
              <a:t>Operações das Peças</a:t>
            </a:r>
          </a:p>
        </p:txBody>
      </p:sp>
      <p:sp>
        <p:nvSpPr>
          <p:cNvPr id="13" name="Google Shape;970;p34">
            <a:extLst>
              <a:ext uri="{FF2B5EF4-FFF2-40B4-BE49-F238E27FC236}">
                <a16:creationId xmlns:a16="http://schemas.microsoft.com/office/drawing/2014/main" id="{A035DD80-F338-2215-9814-9A5878D48076}"/>
              </a:ext>
            </a:extLst>
          </p:cNvPr>
          <p:cNvSpPr txBox="1">
            <a:spLocks/>
          </p:cNvSpPr>
          <p:nvPr/>
        </p:nvSpPr>
        <p:spPr>
          <a:xfrm>
            <a:off x="2765531" y="1936607"/>
            <a:ext cx="3660252" cy="170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pt-PT" sz="1050" dirty="0"/>
              <a:t>Movimento das Peças</a:t>
            </a:r>
          </a:p>
        </p:txBody>
      </p:sp>
    </p:spTree>
    <p:extLst>
      <p:ext uri="{BB962C8B-B14F-4D97-AF65-F5344CB8AC3E}">
        <p14:creationId xmlns:p14="http://schemas.microsoft.com/office/powerpoint/2010/main" val="227291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>
          <a:extLst>
            <a:ext uri="{FF2B5EF4-FFF2-40B4-BE49-F238E27FC236}">
              <a16:creationId xmlns:a16="http://schemas.microsoft.com/office/drawing/2014/main" id="{F21B383F-26BD-1FB0-CFCA-D4F44AED1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>
            <a:extLst>
              <a:ext uri="{FF2B5EF4-FFF2-40B4-BE49-F238E27FC236}">
                <a16:creationId xmlns:a16="http://schemas.microsoft.com/office/drawing/2014/main" id="{6A737B2B-0D0B-A259-52DF-22B6E17AA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734" y="601993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Interação com o Jogo</a:t>
            </a:r>
            <a:endParaRPr dirty="0"/>
          </a:p>
        </p:txBody>
      </p:sp>
      <p:sp>
        <p:nvSpPr>
          <p:cNvPr id="8" name="Google Shape;970;p34">
            <a:extLst>
              <a:ext uri="{FF2B5EF4-FFF2-40B4-BE49-F238E27FC236}">
                <a16:creationId xmlns:a16="http://schemas.microsoft.com/office/drawing/2014/main" id="{479B8528-69C1-1137-2331-851A465F4C49}"/>
              </a:ext>
            </a:extLst>
          </p:cNvPr>
          <p:cNvSpPr txBox="1">
            <a:spLocks/>
          </p:cNvSpPr>
          <p:nvPr/>
        </p:nvSpPr>
        <p:spPr>
          <a:xfrm>
            <a:off x="-167282" y="1770040"/>
            <a:ext cx="425532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pt-PT" sz="1050" dirty="0"/>
              <a:t>Colisão entre as Peças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82761B-21AF-1CCE-00EC-36D09DCAF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3" y="2082345"/>
            <a:ext cx="5743080" cy="207401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8EB26D7-EB36-B3D8-3EA1-E236096C9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728" y="2082345"/>
            <a:ext cx="2846596" cy="2435239"/>
          </a:xfrm>
          <a:prstGeom prst="rect">
            <a:avLst/>
          </a:prstGeom>
        </p:spPr>
      </p:pic>
      <p:sp>
        <p:nvSpPr>
          <p:cNvPr id="6" name="Google Shape;970;p34">
            <a:extLst>
              <a:ext uri="{FF2B5EF4-FFF2-40B4-BE49-F238E27FC236}">
                <a16:creationId xmlns:a16="http://schemas.microsoft.com/office/drawing/2014/main" id="{1F1D83AA-7452-F2F0-1BBE-C19852BD8685}"/>
              </a:ext>
            </a:extLst>
          </p:cNvPr>
          <p:cNvSpPr txBox="1">
            <a:spLocks/>
          </p:cNvSpPr>
          <p:nvPr/>
        </p:nvSpPr>
        <p:spPr>
          <a:xfrm>
            <a:off x="5322366" y="1749045"/>
            <a:ext cx="425532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pt-PT" sz="1050" dirty="0"/>
              <a:t>Remove Linhas</a:t>
            </a:r>
          </a:p>
        </p:txBody>
      </p:sp>
    </p:spTree>
    <p:extLst>
      <p:ext uri="{BB962C8B-B14F-4D97-AF65-F5344CB8AC3E}">
        <p14:creationId xmlns:p14="http://schemas.microsoft.com/office/powerpoint/2010/main" val="394352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9D49796E-2C3B-CD54-0B67-D4C7314E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63" y="338678"/>
            <a:ext cx="7883236" cy="78105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066EFC2-04FA-3680-8E16-AF291FB64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916" y="1334307"/>
            <a:ext cx="4565484" cy="35528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88</Words>
  <Application>Microsoft Office PowerPoint</Application>
  <PresentationFormat>Apresentação no Ecrã (16:9)</PresentationFormat>
  <Paragraphs>23</Paragraphs>
  <Slides>9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Maven Pro</vt:lpstr>
      <vt:lpstr>Roboto</vt:lpstr>
      <vt:lpstr>Press Start 2P</vt:lpstr>
      <vt:lpstr>Muli</vt:lpstr>
      <vt:lpstr>Super Pixel Vintage Gaming by Slidesgo</vt:lpstr>
      <vt:lpstr>Computação Gráfica</vt:lpstr>
      <vt:lpstr>Modelação das Peças do Jogo Tetris</vt:lpstr>
      <vt:lpstr>Modelação das Peças do Jogo Tetris</vt:lpstr>
      <vt:lpstr>Modelação das Peças do Jogo Tetris</vt:lpstr>
      <vt:lpstr>Texturização das Peças</vt:lpstr>
      <vt:lpstr>Cenário/SkyBox</vt:lpstr>
      <vt:lpstr>Interação com o Jogo</vt:lpstr>
      <vt:lpstr>Interação com o Jogo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Computação Gráfica</dc:title>
  <dc:creator>Utilizador</dc:creator>
  <cp:lastModifiedBy>ruben ferraz</cp:lastModifiedBy>
  <cp:revision>3</cp:revision>
  <dcterms:modified xsi:type="dcterms:W3CDTF">2024-01-09T19:10:03Z</dcterms:modified>
</cp:coreProperties>
</file>