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79" r:id="rId2"/>
    <p:sldId id="280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444178-9F79-5F47-A844-835FB84540B3}">
          <p14:sldIdLst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CE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41" autoAdjust="0"/>
    <p:restoredTop sz="89599" autoAdjust="0"/>
  </p:normalViewPr>
  <p:slideViewPr>
    <p:cSldViewPr snapToGrid="0" snapToObjects="1">
      <p:cViewPr varScale="1">
        <p:scale>
          <a:sx n="65" d="100"/>
          <a:sy n="65" d="100"/>
        </p:scale>
        <p:origin x="1338" y="78"/>
      </p:cViewPr>
      <p:guideLst/>
    </p:cSldViewPr>
  </p:slideViewPr>
  <p:outlineViewPr>
    <p:cViewPr>
      <p:scale>
        <a:sx n="33" d="100"/>
        <a:sy n="33" d="100"/>
      </p:scale>
      <p:origin x="0" y="-1874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1E3DF2-D942-4142-BA9E-16B3FFDA3E50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9614B-6C48-6B47-8997-7442963EE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17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114B1BF-439F-A94C-AABA-6412C4F2827D}" type="datetime1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42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5A23094-DE0C-4240-8E23-E5B6B3788DB6}" type="datetime1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51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A868491-1D9F-9843-AF90-7A56CF39FF0D}" type="datetime1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5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836" y="201478"/>
            <a:ext cx="7027513" cy="852407"/>
          </a:xfrm>
          <a:noFill/>
        </p:spPr>
        <p:txBody>
          <a:bodyPr>
            <a:noAutofit/>
          </a:bodyPr>
          <a:lstStyle>
            <a:lvl1pPr algn="ctr">
              <a:defRPr sz="4400">
                <a:solidFill>
                  <a:srgbClr val="009CE0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813" y="1281942"/>
            <a:ext cx="7928701" cy="5273841"/>
          </a:xfrm>
        </p:spPr>
        <p:txBody>
          <a:bodyPr/>
          <a:lstStyle>
            <a:lvl1pPr>
              <a:lnSpc>
                <a:spcPct val="120000"/>
              </a:lnSpc>
              <a:defRPr sz="3200">
                <a:latin typeface="Times New Roman" charset="0"/>
                <a:ea typeface="Times New Roman" charset="0"/>
                <a:cs typeface="Times New Roman" charset="0"/>
              </a:defRPr>
            </a:lvl1pPr>
            <a:lvl2pPr>
              <a:lnSpc>
                <a:spcPct val="100000"/>
              </a:lnSpc>
              <a:defRPr sz="2800"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defRPr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defRPr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defRPr>
                <a:latin typeface="Times New Roman" charset="0"/>
                <a:ea typeface="Times New Roman" charset="0"/>
                <a:cs typeface="Times New Roman" charset="0"/>
              </a:defRPr>
            </a:lvl5pPr>
          </a:lstStyle>
          <a:p>
            <a:pPr lvl="0"/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4671" y="6356351"/>
            <a:ext cx="950419" cy="365125"/>
          </a:xfrm>
        </p:spPr>
        <p:txBody>
          <a:bodyPr/>
          <a:lstStyle>
            <a:lvl1pPr algn="ctr">
              <a:defRPr sz="1600" b="1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C4B00A38-A445-2143-911A-E0422C377F8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 flipH="1">
            <a:off x="945931" y="0"/>
            <a:ext cx="182" cy="6858000"/>
          </a:xfrm>
          <a:prstGeom prst="line">
            <a:avLst/>
          </a:prstGeom>
          <a:ln w="34925">
            <a:solidFill>
              <a:srgbClr val="009C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354" y="85646"/>
            <a:ext cx="719511" cy="1196296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-4489" y="5756187"/>
            <a:ext cx="95042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latin typeface="Times New Roman" charset="0"/>
                <a:ea typeface="Times New Roman" charset="0"/>
                <a:cs typeface="Times New Roman" charset="0"/>
              </a:rPr>
              <a:t>Gest</a:t>
            </a:r>
            <a:r>
              <a:rPr lang="pt-PT" sz="1100" b="1" dirty="0" err="1" smtClean="0">
                <a:latin typeface="Times New Roman" charset="0"/>
                <a:ea typeface="Times New Roman" charset="0"/>
                <a:cs typeface="Times New Roman" charset="0"/>
              </a:rPr>
              <a:t>ão</a:t>
            </a:r>
            <a:r>
              <a:rPr lang="pt-PT" sz="1100" b="1" dirty="0" smtClean="0">
                <a:latin typeface="Times New Roman" charset="0"/>
                <a:ea typeface="Times New Roman" charset="0"/>
                <a:cs typeface="Times New Roman" charset="0"/>
              </a:rPr>
              <a:t> de Projetos em Engenharia</a:t>
            </a:r>
            <a:endParaRPr lang="en-US" sz="11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78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E00BA20-5121-2843-90C0-C20EC4D7C10B}" type="datetime1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97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3E75308-176B-8041-8204-C1F77C3D5F0B}" type="datetime1">
              <a:rPr lang="en-US" smtClean="0"/>
              <a:t>3/17/2016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10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079A640-708D-0A43-981D-D7653F5C1B6D}" type="datetime1">
              <a:rPr lang="en-US" smtClean="0"/>
              <a:t>3/17/2016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3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39378B1-F902-5445-933A-E75F6F595544}" type="datetime1">
              <a:rPr lang="en-US" smtClean="0"/>
              <a:t>3/17/2016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43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8AB3D2-6AA9-0A4F-912F-5BF3BA479DDE}" type="datetime1">
              <a:rPr lang="en-US" smtClean="0"/>
              <a:t>3/17/2016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86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5160C04-30E3-3549-BBAC-4ACAE7E8B20C}" type="datetime1">
              <a:rPr lang="en-US" smtClean="0"/>
              <a:t>3/17/2016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34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D9F417B-70D7-224C-BEAE-401A5B2E427B}" type="datetime1">
              <a:rPr lang="en-US" smtClean="0"/>
              <a:t>3/17/2016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17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00A38-A445-2143-911A-E0422C37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28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814" y="201478"/>
            <a:ext cx="7928700" cy="852407"/>
          </a:xfrm>
        </p:spPr>
        <p:txBody>
          <a:bodyPr/>
          <a:lstStyle/>
          <a:p>
            <a:r>
              <a:rPr lang="en-US" sz="4100" dirty="0" smtClean="0"/>
              <a:t>Competing Businesses and Value (1)</a:t>
            </a:r>
            <a:endParaRPr lang="en-US" sz="4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813" y="1053885"/>
            <a:ext cx="7928701" cy="5273841"/>
          </a:xfrm>
        </p:spPr>
        <p:txBody>
          <a:bodyPr/>
          <a:lstStyle/>
          <a:p>
            <a:r>
              <a:rPr lang="en-US" dirty="0"/>
              <a:t>Multiple </a:t>
            </a:r>
            <a:r>
              <a:rPr lang="en-US" b="1" dirty="0"/>
              <a:t>similar</a:t>
            </a:r>
            <a:r>
              <a:rPr lang="en-US" dirty="0"/>
              <a:t> </a:t>
            </a:r>
            <a:r>
              <a:rPr lang="en-US" dirty="0" smtClean="0"/>
              <a:t>competing </a:t>
            </a:r>
            <a:r>
              <a:rPr lang="en-US" dirty="0"/>
              <a:t>product and service </a:t>
            </a:r>
            <a:r>
              <a:rPr lang="en-US" dirty="0" smtClean="0"/>
              <a:t>offerings, </a:t>
            </a:r>
            <a:r>
              <a:rPr lang="en-US" b="1" dirty="0" smtClean="0"/>
              <a:t>differentiated</a:t>
            </a:r>
            <a:r>
              <a:rPr lang="en-US" dirty="0" smtClean="0"/>
              <a:t> brands:</a:t>
            </a:r>
            <a:endParaRPr lang="en-US" i="1" dirty="0" smtClean="0"/>
          </a:p>
          <a:p>
            <a:pPr lvl="1"/>
            <a:r>
              <a:rPr lang="en-US" i="1" dirty="0"/>
              <a:t>“multiple fashion stores, two large hypermarkets and numerous restaurants and coffee shops</a:t>
            </a:r>
            <a:r>
              <a:rPr lang="en-US" i="1" dirty="0" smtClean="0"/>
              <a:t>.”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b="1" dirty="0" smtClean="0"/>
              <a:t>Collaborative</a:t>
            </a:r>
            <a:r>
              <a:rPr lang="en-US" dirty="0" smtClean="0"/>
              <a:t> </a:t>
            </a:r>
            <a:r>
              <a:rPr lang="en-US" dirty="0" smtClean="0"/>
              <a:t>activities:</a:t>
            </a:r>
            <a:endParaRPr lang="en-US" dirty="0" smtClean="0"/>
          </a:p>
          <a:p>
            <a:pPr lvl="1"/>
            <a:r>
              <a:rPr lang="en-US" i="1" dirty="0" smtClean="0"/>
              <a:t>“the </a:t>
            </a:r>
            <a:r>
              <a:rPr lang="en-US" i="1" dirty="0"/>
              <a:t>city library ran a theme campaign featuring novels but also advised visitors about the local bookshop's </a:t>
            </a:r>
            <a:r>
              <a:rPr lang="en-US" i="1" dirty="0" smtClean="0"/>
              <a:t>offering</a:t>
            </a:r>
            <a:r>
              <a:rPr lang="en-US" i="1" dirty="0" smtClean="0"/>
              <a:t>”</a:t>
            </a:r>
          </a:p>
          <a:p>
            <a:pPr lvl="1"/>
            <a:r>
              <a:rPr lang="en-US" i="1" dirty="0"/>
              <a:t>“supermarket and a liquor store jointly operate a beverage container recycling point</a:t>
            </a:r>
            <a:r>
              <a:rPr lang="en-US" i="1" dirty="0" smtClean="0"/>
              <a:t>.”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5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813" y="1053885"/>
            <a:ext cx="7928701" cy="5667591"/>
          </a:xfrm>
        </p:spPr>
        <p:txBody>
          <a:bodyPr/>
          <a:lstStyle/>
          <a:p>
            <a:r>
              <a:rPr lang="en-US" dirty="0" smtClean="0"/>
              <a:t>Creation </a:t>
            </a:r>
            <a:r>
              <a:rPr lang="en-US" dirty="0" smtClean="0"/>
              <a:t>of value through </a:t>
            </a:r>
            <a:r>
              <a:rPr lang="en-US" b="1" dirty="0" smtClean="0"/>
              <a:t>competition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Provide a </a:t>
            </a:r>
            <a:r>
              <a:rPr lang="en-US" b="1" dirty="0" smtClean="0"/>
              <a:t>wide </a:t>
            </a:r>
            <a:r>
              <a:rPr lang="en-US" b="1" dirty="0"/>
              <a:t>selection</a:t>
            </a:r>
            <a:r>
              <a:rPr lang="en-US" dirty="0"/>
              <a:t> </a:t>
            </a:r>
            <a:r>
              <a:rPr lang="en-US" dirty="0" smtClean="0"/>
              <a:t>businesses </a:t>
            </a:r>
            <a:r>
              <a:rPr lang="en-US" dirty="0"/>
              <a:t>and brands. </a:t>
            </a:r>
            <a:endParaRPr lang="en-US" dirty="0" smtClean="0"/>
          </a:p>
          <a:p>
            <a:pPr lvl="1"/>
            <a:r>
              <a:rPr lang="en-US" b="1" dirty="0" smtClean="0"/>
              <a:t>Incentive</a:t>
            </a:r>
            <a:r>
              <a:rPr lang="en-US" dirty="0" smtClean="0"/>
              <a:t> for each store </a:t>
            </a:r>
            <a:r>
              <a:rPr lang="en-US" b="1" dirty="0" smtClean="0"/>
              <a:t>to differentiate</a:t>
            </a:r>
            <a:r>
              <a:rPr lang="en-US" dirty="0" smtClean="0"/>
              <a:t> itself.</a:t>
            </a:r>
          </a:p>
          <a:p>
            <a:pPr lvl="1"/>
            <a:r>
              <a:rPr lang="en-US" b="1" dirty="0"/>
              <a:t>B</a:t>
            </a:r>
            <a:r>
              <a:rPr lang="en-US" b="1" dirty="0" smtClean="0"/>
              <a:t>roader </a:t>
            </a:r>
            <a:r>
              <a:rPr lang="en-US" dirty="0" smtClean="0"/>
              <a:t>set offerings, more choice for customers.</a:t>
            </a:r>
          </a:p>
          <a:p>
            <a:r>
              <a:rPr lang="en-US" b="1" dirty="0" smtClean="0"/>
              <a:t>Increased</a:t>
            </a:r>
            <a:r>
              <a:rPr lang="en-US" dirty="0" smtClean="0"/>
              <a:t> shopping center </a:t>
            </a:r>
            <a:r>
              <a:rPr lang="en-US" b="1" dirty="0" smtClean="0"/>
              <a:t>attractiveness,</a:t>
            </a:r>
            <a:r>
              <a:rPr lang="en-US" dirty="0" smtClean="0"/>
              <a:t> better overall results.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75814" y="201478"/>
            <a:ext cx="7928700" cy="852407"/>
          </a:xfrm>
        </p:spPr>
        <p:txBody>
          <a:bodyPr/>
          <a:lstStyle/>
          <a:p>
            <a:r>
              <a:rPr lang="en-US" sz="4100" dirty="0" smtClean="0"/>
              <a:t>Competing Businesses and Value (</a:t>
            </a:r>
            <a:r>
              <a:rPr lang="pt-PT" sz="4100" dirty="0" smtClean="0"/>
              <a:t>2</a:t>
            </a:r>
            <a:r>
              <a:rPr lang="en-US" sz="4100" dirty="0" smtClean="0"/>
              <a:t>)</a:t>
            </a:r>
            <a:endParaRPr lang="en-US" sz="4100" dirty="0"/>
          </a:p>
        </p:txBody>
      </p:sp>
    </p:spTree>
    <p:extLst>
      <p:ext uri="{BB962C8B-B14F-4D97-AF65-F5344CB8AC3E}">
        <p14:creationId xmlns:p14="http://schemas.microsoft.com/office/powerpoint/2010/main" val="113896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821</TotalTime>
  <Words>119</Words>
  <Application>Microsoft Office PowerPoint</Application>
  <PresentationFormat>On-screen Show (4:3)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Competing Businesses and Value (1)</vt:lpstr>
      <vt:lpstr>Competing Businesses and Value 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Manuel Lemos Ribeiro</dc:creator>
  <cp:lastModifiedBy>Joao S Melo</cp:lastModifiedBy>
  <cp:revision>62</cp:revision>
  <cp:lastPrinted>2016-03-16T22:22:02Z</cp:lastPrinted>
  <dcterms:created xsi:type="dcterms:W3CDTF">2016-03-15T14:20:47Z</dcterms:created>
  <dcterms:modified xsi:type="dcterms:W3CDTF">2016-03-17T03:26:05Z</dcterms:modified>
</cp:coreProperties>
</file>