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4" r:id="rId2"/>
    <p:sldId id="267" r:id="rId3"/>
    <p:sldId id="268" r:id="rId4"/>
    <p:sldId id="266" r:id="rId5"/>
    <p:sldId id="271" r:id="rId6"/>
    <p:sldId id="272" r:id="rId7"/>
    <p:sldId id="273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9"/>
    <p:restoredTop sz="90511" autoAdjust="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D2373-0493-449F-BA10-75B30016B0A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C86704-126F-4E48-9522-E235CCC50B54}">
      <dgm:prSet phldrT="[Text]"/>
      <dgm:spPr/>
      <dgm:t>
        <a:bodyPr/>
        <a:lstStyle/>
        <a:p>
          <a:r>
            <a:rPr lang="en-US" dirty="0"/>
            <a:t>Architects, </a:t>
          </a:r>
        </a:p>
        <a:p>
          <a:r>
            <a:rPr lang="en-US" dirty="0"/>
            <a:t>Construction</a:t>
          </a:r>
        </a:p>
      </dgm:t>
    </dgm:pt>
    <dgm:pt modelId="{64CFC289-63D6-4EB4-A738-CBFBB9577D72}" type="parTrans" cxnId="{E09B4482-DD6A-416A-A933-59604755A292}">
      <dgm:prSet/>
      <dgm:spPr/>
      <dgm:t>
        <a:bodyPr/>
        <a:lstStyle/>
        <a:p>
          <a:endParaRPr lang="en-US"/>
        </a:p>
      </dgm:t>
    </dgm:pt>
    <dgm:pt modelId="{EFF1C54C-75BB-47FB-9122-2EFDFF4EE15B}" type="sibTrans" cxnId="{E09B4482-DD6A-416A-A933-59604755A292}">
      <dgm:prSet/>
      <dgm:spPr/>
      <dgm:t>
        <a:bodyPr/>
        <a:lstStyle/>
        <a:p>
          <a:endParaRPr lang="en-US"/>
        </a:p>
      </dgm:t>
    </dgm:pt>
    <dgm:pt modelId="{352A5EC9-540C-4B49-A69C-9A63E1C3DB82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FF2E6A65-6D38-4A17-AEBE-216E72AC6DD1}" type="parTrans" cxnId="{57534B75-C305-4558-ACB5-A794697CF34F}">
      <dgm:prSet/>
      <dgm:spPr/>
      <dgm:t>
        <a:bodyPr/>
        <a:lstStyle/>
        <a:p>
          <a:endParaRPr lang="en-US"/>
        </a:p>
      </dgm:t>
    </dgm:pt>
    <dgm:pt modelId="{DE0382D6-EDDC-4BF0-80CD-7041BB2E49B0}" type="sibTrans" cxnId="{57534B75-C305-4558-ACB5-A794697CF34F}">
      <dgm:prSet/>
      <dgm:spPr/>
      <dgm:t>
        <a:bodyPr/>
        <a:lstStyle/>
        <a:p>
          <a:endParaRPr lang="en-US"/>
        </a:p>
      </dgm:t>
    </dgm:pt>
    <dgm:pt modelId="{683E0639-805D-44D0-97A0-B49A85CAE91B}" type="pres">
      <dgm:prSet presAssocID="{EB0D2373-0493-449F-BA10-75B30016B0A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660E180-D621-4F18-A686-5CD7194D3624}" type="pres">
      <dgm:prSet presAssocID="{08C86704-126F-4E48-9522-E235CCC50B54}" presName="centerShape" presStyleLbl="node0" presStyleIdx="0" presStyleCnt="1"/>
      <dgm:spPr/>
    </dgm:pt>
    <dgm:pt modelId="{5096A48B-6A80-4065-B204-FE260DED75EF}" type="pres">
      <dgm:prSet presAssocID="{FF2E6A65-6D38-4A17-AEBE-216E72AC6DD1}" presName="parTrans" presStyleLbl="bgSibTrans2D1" presStyleIdx="0" presStyleCnt="1"/>
      <dgm:spPr/>
    </dgm:pt>
    <dgm:pt modelId="{C72AF3B6-EEEE-4C46-89AF-5DDCD20B1331}" type="pres">
      <dgm:prSet presAssocID="{352A5EC9-540C-4B49-A69C-9A63E1C3DB82}" presName="node" presStyleLbl="node1" presStyleIdx="0" presStyleCnt="1">
        <dgm:presLayoutVars>
          <dgm:bulletEnabled val="1"/>
        </dgm:presLayoutVars>
      </dgm:prSet>
      <dgm:spPr/>
    </dgm:pt>
  </dgm:ptLst>
  <dgm:cxnLst>
    <dgm:cxn modelId="{607553A0-D4C8-4C4B-88E3-D102F709118F}" type="presOf" srcId="{08C86704-126F-4E48-9522-E235CCC50B54}" destId="{A660E180-D621-4F18-A686-5CD7194D3624}" srcOrd="0" destOrd="0" presId="urn:microsoft.com/office/officeart/2005/8/layout/radial4"/>
    <dgm:cxn modelId="{23227B4A-898A-4FEF-9E85-03039212AEA5}" type="presOf" srcId="{EB0D2373-0493-449F-BA10-75B30016B0AC}" destId="{683E0639-805D-44D0-97A0-B49A85CAE91B}" srcOrd="0" destOrd="0" presId="urn:microsoft.com/office/officeart/2005/8/layout/radial4"/>
    <dgm:cxn modelId="{E09B4482-DD6A-416A-A933-59604755A292}" srcId="{EB0D2373-0493-449F-BA10-75B30016B0AC}" destId="{08C86704-126F-4E48-9522-E235CCC50B54}" srcOrd="0" destOrd="0" parTransId="{64CFC289-63D6-4EB4-A738-CBFBB9577D72}" sibTransId="{EFF1C54C-75BB-47FB-9122-2EFDFF4EE15B}"/>
    <dgm:cxn modelId="{57534B75-C305-4558-ACB5-A794697CF34F}" srcId="{08C86704-126F-4E48-9522-E235CCC50B54}" destId="{352A5EC9-540C-4B49-A69C-9A63E1C3DB82}" srcOrd="0" destOrd="0" parTransId="{FF2E6A65-6D38-4A17-AEBE-216E72AC6DD1}" sibTransId="{DE0382D6-EDDC-4BF0-80CD-7041BB2E49B0}"/>
    <dgm:cxn modelId="{3A55F15E-FD3D-4C43-888A-8BAD26E90E1A}" type="presOf" srcId="{FF2E6A65-6D38-4A17-AEBE-216E72AC6DD1}" destId="{5096A48B-6A80-4065-B204-FE260DED75EF}" srcOrd="0" destOrd="0" presId="urn:microsoft.com/office/officeart/2005/8/layout/radial4"/>
    <dgm:cxn modelId="{969A42DE-CA80-4856-B9DC-4A6FD98D1E0D}" type="presOf" srcId="{352A5EC9-540C-4B49-A69C-9A63E1C3DB82}" destId="{C72AF3B6-EEEE-4C46-89AF-5DDCD20B1331}" srcOrd="0" destOrd="0" presId="urn:microsoft.com/office/officeart/2005/8/layout/radial4"/>
    <dgm:cxn modelId="{A49F752D-B5F8-4FFF-BCAE-A3C81AA753B8}" type="presParOf" srcId="{683E0639-805D-44D0-97A0-B49A85CAE91B}" destId="{A660E180-D621-4F18-A686-5CD7194D3624}" srcOrd="0" destOrd="0" presId="urn:microsoft.com/office/officeart/2005/8/layout/radial4"/>
    <dgm:cxn modelId="{1D198015-4A23-48CB-B476-386FC025C1F0}" type="presParOf" srcId="{683E0639-805D-44D0-97A0-B49A85CAE91B}" destId="{5096A48B-6A80-4065-B204-FE260DED75EF}" srcOrd="1" destOrd="0" presId="urn:microsoft.com/office/officeart/2005/8/layout/radial4"/>
    <dgm:cxn modelId="{81C907DF-262D-440D-90BB-2D3DB8F0B57B}" type="presParOf" srcId="{683E0639-805D-44D0-97A0-B49A85CAE91B}" destId="{C72AF3B6-EEEE-4C46-89AF-5DDCD20B1331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0D2373-0493-449F-BA10-75B30016B0A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C86704-126F-4E48-9522-E235CCC50B54}">
      <dgm:prSet phldrT="[Text]"/>
      <dgm:spPr/>
      <dgm:t>
        <a:bodyPr/>
        <a:lstStyle/>
        <a:p>
          <a:r>
            <a:rPr lang="en-US" dirty="0"/>
            <a:t>Retailers</a:t>
          </a:r>
        </a:p>
      </dgm:t>
    </dgm:pt>
    <dgm:pt modelId="{64CFC289-63D6-4EB4-A738-CBFBB9577D72}" type="parTrans" cxnId="{E09B4482-DD6A-416A-A933-59604755A292}">
      <dgm:prSet/>
      <dgm:spPr/>
      <dgm:t>
        <a:bodyPr/>
        <a:lstStyle/>
        <a:p>
          <a:endParaRPr lang="en-US"/>
        </a:p>
      </dgm:t>
    </dgm:pt>
    <dgm:pt modelId="{EFF1C54C-75BB-47FB-9122-2EFDFF4EE15B}" type="sibTrans" cxnId="{E09B4482-DD6A-416A-A933-59604755A292}">
      <dgm:prSet/>
      <dgm:spPr/>
      <dgm:t>
        <a:bodyPr/>
        <a:lstStyle/>
        <a:p>
          <a:endParaRPr lang="en-US"/>
        </a:p>
      </dgm:t>
    </dgm:pt>
    <dgm:pt modelId="{D02345EB-A0BB-40C4-81DD-A04786A4B28F}">
      <dgm:prSet phldrT="[Text]"/>
      <dgm:spPr/>
      <dgm:t>
        <a:bodyPr/>
        <a:lstStyle/>
        <a:p>
          <a:r>
            <a:rPr lang="en-US" dirty="0"/>
            <a:t>Operational</a:t>
          </a:r>
        </a:p>
      </dgm:t>
    </dgm:pt>
    <dgm:pt modelId="{55CFC43E-C801-4E83-B192-4FE620466BD1}" type="sibTrans" cxnId="{DF04C8EE-E95E-4BB5-AA6B-68EE1F5E71E5}">
      <dgm:prSet/>
      <dgm:spPr/>
      <dgm:t>
        <a:bodyPr/>
        <a:lstStyle/>
        <a:p>
          <a:endParaRPr lang="en-US"/>
        </a:p>
      </dgm:t>
    </dgm:pt>
    <dgm:pt modelId="{24B59440-B504-4083-826F-99CBA6A8ECC7}" type="parTrans" cxnId="{DF04C8EE-E95E-4BB5-AA6B-68EE1F5E71E5}">
      <dgm:prSet/>
      <dgm:spPr/>
      <dgm:t>
        <a:bodyPr/>
        <a:lstStyle/>
        <a:p>
          <a:endParaRPr lang="en-US"/>
        </a:p>
      </dgm:t>
    </dgm:pt>
    <dgm:pt modelId="{683E0639-805D-44D0-97A0-B49A85CAE91B}" type="pres">
      <dgm:prSet presAssocID="{EB0D2373-0493-449F-BA10-75B30016B0A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660E180-D621-4F18-A686-5CD7194D3624}" type="pres">
      <dgm:prSet presAssocID="{08C86704-126F-4E48-9522-E235CCC50B54}" presName="centerShape" presStyleLbl="node0" presStyleIdx="0" presStyleCnt="1"/>
      <dgm:spPr/>
    </dgm:pt>
    <dgm:pt modelId="{CD399BD1-1B6C-4BDA-9ED5-16BF11B326F5}" type="pres">
      <dgm:prSet presAssocID="{24B59440-B504-4083-826F-99CBA6A8ECC7}" presName="parTrans" presStyleLbl="bgSibTrans2D1" presStyleIdx="0" presStyleCnt="1"/>
      <dgm:spPr/>
    </dgm:pt>
    <dgm:pt modelId="{4DEE724D-6781-40D4-A334-2E7BFB792938}" type="pres">
      <dgm:prSet presAssocID="{D02345EB-A0BB-40C4-81DD-A04786A4B28F}" presName="node" presStyleLbl="node1" presStyleIdx="0" presStyleCnt="1">
        <dgm:presLayoutVars>
          <dgm:bulletEnabled val="1"/>
        </dgm:presLayoutVars>
      </dgm:prSet>
      <dgm:spPr/>
    </dgm:pt>
  </dgm:ptLst>
  <dgm:cxnLst>
    <dgm:cxn modelId="{669CB2AB-70D0-4675-99F8-6880EF3E3CD2}" type="presOf" srcId="{24B59440-B504-4083-826F-99CBA6A8ECC7}" destId="{CD399BD1-1B6C-4BDA-9ED5-16BF11B326F5}" srcOrd="0" destOrd="0" presId="urn:microsoft.com/office/officeart/2005/8/layout/radial4"/>
    <dgm:cxn modelId="{DF04C8EE-E95E-4BB5-AA6B-68EE1F5E71E5}" srcId="{08C86704-126F-4E48-9522-E235CCC50B54}" destId="{D02345EB-A0BB-40C4-81DD-A04786A4B28F}" srcOrd="0" destOrd="0" parTransId="{24B59440-B504-4083-826F-99CBA6A8ECC7}" sibTransId="{55CFC43E-C801-4E83-B192-4FE620466BD1}"/>
    <dgm:cxn modelId="{607553A0-D4C8-4C4B-88E3-D102F709118F}" type="presOf" srcId="{08C86704-126F-4E48-9522-E235CCC50B54}" destId="{A660E180-D621-4F18-A686-5CD7194D3624}" srcOrd="0" destOrd="0" presId="urn:microsoft.com/office/officeart/2005/8/layout/radial4"/>
    <dgm:cxn modelId="{23227B4A-898A-4FEF-9E85-03039212AEA5}" type="presOf" srcId="{EB0D2373-0493-449F-BA10-75B30016B0AC}" destId="{683E0639-805D-44D0-97A0-B49A85CAE91B}" srcOrd="0" destOrd="0" presId="urn:microsoft.com/office/officeart/2005/8/layout/radial4"/>
    <dgm:cxn modelId="{E09B4482-DD6A-416A-A933-59604755A292}" srcId="{EB0D2373-0493-449F-BA10-75B30016B0AC}" destId="{08C86704-126F-4E48-9522-E235CCC50B54}" srcOrd="0" destOrd="0" parTransId="{64CFC289-63D6-4EB4-A738-CBFBB9577D72}" sibTransId="{EFF1C54C-75BB-47FB-9122-2EFDFF4EE15B}"/>
    <dgm:cxn modelId="{887C43FA-3593-4811-9581-5A103BB1C50D}" type="presOf" srcId="{D02345EB-A0BB-40C4-81DD-A04786A4B28F}" destId="{4DEE724D-6781-40D4-A334-2E7BFB792938}" srcOrd="0" destOrd="0" presId="urn:microsoft.com/office/officeart/2005/8/layout/radial4"/>
    <dgm:cxn modelId="{A49F752D-B5F8-4FFF-BCAE-A3C81AA753B8}" type="presParOf" srcId="{683E0639-805D-44D0-97A0-B49A85CAE91B}" destId="{A660E180-D621-4F18-A686-5CD7194D3624}" srcOrd="0" destOrd="0" presId="urn:microsoft.com/office/officeart/2005/8/layout/radial4"/>
    <dgm:cxn modelId="{6F7E0235-E485-43E4-8B97-5B53607BC687}" type="presParOf" srcId="{683E0639-805D-44D0-97A0-B49A85CAE91B}" destId="{CD399BD1-1B6C-4BDA-9ED5-16BF11B326F5}" srcOrd="1" destOrd="0" presId="urn:microsoft.com/office/officeart/2005/8/layout/radial4"/>
    <dgm:cxn modelId="{2A58C321-3E2E-4FBF-BFAB-A7DC874F1A8B}" type="presParOf" srcId="{683E0639-805D-44D0-97A0-B49A85CAE91B}" destId="{4DEE724D-6781-40D4-A334-2E7BFB792938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0D2373-0493-449F-BA10-75B30016B0A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C86704-126F-4E48-9522-E235CCC50B54}">
      <dgm:prSet phldrT="[Text]"/>
      <dgm:spPr/>
      <dgm:t>
        <a:bodyPr/>
        <a:lstStyle/>
        <a:p>
          <a:r>
            <a:rPr lang="en-US" dirty="0"/>
            <a:t>Owner</a:t>
          </a:r>
        </a:p>
      </dgm:t>
    </dgm:pt>
    <dgm:pt modelId="{64CFC289-63D6-4EB4-A738-CBFBB9577D72}" type="parTrans" cxnId="{E09B4482-DD6A-416A-A933-59604755A292}">
      <dgm:prSet/>
      <dgm:spPr/>
      <dgm:t>
        <a:bodyPr/>
        <a:lstStyle/>
        <a:p>
          <a:endParaRPr lang="en-US"/>
        </a:p>
      </dgm:t>
    </dgm:pt>
    <dgm:pt modelId="{EFF1C54C-75BB-47FB-9122-2EFDFF4EE15B}" type="sibTrans" cxnId="{E09B4482-DD6A-416A-A933-59604755A292}">
      <dgm:prSet/>
      <dgm:spPr/>
      <dgm:t>
        <a:bodyPr/>
        <a:lstStyle/>
        <a:p>
          <a:endParaRPr lang="en-US"/>
        </a:p>
      </dgm:t>
    </dgm:pt>
    <dgm:pt modelId="{352A5EC9-540C-4B49-A69C-9A63E1C3DB82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FF2E6A65-6D38-4A17-AEBE-216E72AC6DD1}" type="parTrans" cxnId="{57534B75-C305-4558-ACB5-A794697CF34F}">
      <dgm:prSet/>
      <dgm:spPr/>
      <dgm:t>
        <a:bodyPr/>
        <a:lstStyle/>
        <a:p>
          <a:endParaRPr lang="en-US"/>
        </a:p>
      </dgm:t>
    </dgm:pt>
    <dgm:pt modelId="{DE0382D6-EDDC-4BF0-80CD-7041BB2E49B0}" type="sibTrans" cxnId="{57534B75-C305-4558-ACB5-A794697CF34F}">
      <dgm:prSet/>
      <dgm:spPr/>
      <dgm:t>
        <a:bodyPr/>
        <a:lstStyle/>
        <a:p>
          <a:endParaRPr lang="en-US"/>
        </a:p>
      </dgm:t>
    </dgm:pt>
    <dgm:pt modelId="{D02345EB-A0BB-40C4-81DD-A04786A4B28F}">
      <dgm:prSet phldrT="[Text]"/>
      <dgm:spPr/>
      <dgm:t>
        <a:bodyPr/>
        <a:lstStyle/>
        <a:p>
          <a:r>
            <a:rPr lang="en-US" dirty="0"/>
            <a:t>Operational</a:t>
          </a:r>
        </a:p>
      </dgm:t>
    </dgm:pt>
    <dgm:pt modelId="{55CFC43E-C801-4E83-B192-4FE620466BD1}" type="sibTrans" cxnId="{DF04C8EE-E95E-4BB5-AA6B-68EE1F5E71E5}">
      <dgm:prSet/>
      <dgm:spPr/>
      <dgm:t>
        <a:bodyPr/>
        <a:lstStyle/>
        <a:p>
          <a:endParaRPr lang="en-US"/>
        </a:p>
      </dgm:t>
    </dgm:pt>
    <dgm:pt modelId="{24B59440-B504-4083-826F-99CBA6A8ECC7}" type="parTrans" cxnId="{DF04C8EE-E95E-4BB5-AA6B-68EE1F5E71E5}">
      <dgm:prSet/>
      <dgm:spPr/>
      <dgm:t>
        <a:bodyPr/>
        <a:lstStyle/>
        <a:p>
          <a:endParaRPr lang="en-US"/>
        </a:p>
      </dgm:t>
    </dgm:pt>
    <dgm:pt modelId="{683E0639-805D-44D0-97A0-B49A85CAE91B}" type="pres">
      <dgm:prSet presAssocID="{EB0D2373-0493-449F-BA10-75B30016B0A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660E180-D621-4F18-A686-5CD7194D3624}" type="pres">
      <dgm:prSet presAssocID="{08C86704-126F-4E48-9522-E235CCC50B54}" presName="centerShape" presStyleLbl="node0" presStyleIdx="0" presStyleCnt="1"/>
      <dgm:spPr/>
    </dgm:pt>
    <dgm:pt modelId="{CD399BD1-1B6C-4BDA-9ED5-16BF11B326F5}" type="pres">
      <dgm:prSet presAssocID="{24B59440-B504-4083-826F-99CBA6A8ECC7}" presName="parTrans" presStyleLbl="bgSibTrans2D1" presStyleIdx="0" presStyleCnt="2"/>
      <dgm:spPr/>
    </dgm:pt>
    <dgm:pt modelId="{4DEE724D-6781-40D4-A334-2E7BFB792938}" type="pres">
      <dgm:prSet presAssocID="{D02345EB-A0BB-40C4-81DD-A04786A4B28F}" presName="node" presStyleLbl="node1" presStyleIdx="0" presStyleCnt="2">
        <dgm:presLayoutVars>
          <dgm:bulletEnabled val="1"/>
        </dgm:presLayoutVars>
      </dgm:prSet>
      <dgm:spPr/>
    </dgm:pt>
    <dgm:pt modelId="{5096A48B-6A80-4065-B204-FE260DED75EF}" type="pres">
      <dgm:prSet presAssocID="{FF2E6A65-6D38-4A17-AEBE-216E72AC6DD1}" presName="parTrans" presStyleLbl="bgSibTrans2D1" presStyleIdx="1" presStyleCnt="2"/>
      <dgm:spPr/>
    </dgm:pt>
    <dgm:pt modelId="{C72AF3B6-EEEE-4C46-89AF-5DDCD20B1331}" type="pres">
      <dgm:prSet presAssocID="{352A5EC9-540C-4B49-A69C-9A63E1C3DB82}" presName="node" presStyleLbl="node1" presStyleIdx="1" presStyleCnt="2">
        <dgm:presLayoutVars>
          <dgm:bulletEnabled val="1"/>
        </dgm:presLayoutVars>
      </dgm:prSet>
      <dgm:spPr/>
    </dgm:pt>
  </dgm:ptLst>
  <dgm:cxnLst>
    <dgm:cxn modelId="{669CB2AB-70D0-4675-99F8-6880EF3E3CD2}" type="presOf" srcId="{24B59440-B504-4083-826F-99CBA6A8ECC7}" destId="{CD399BD1-1B6C-4BDA-9ED5-16BF11B326F5}" srcOrd="0" destOrd="0" presId="urn:microsoft.com/office/officeart/2005/8/layout/radial4"/>
    <dgm:cxn modelId="{607553A0-D4C8-4C4B-88E3-D102F709118F}" type="presOf" srcId="{08C86704-126F-4E48-9522-E235CCC50B54}" destId="{A660E180-D621-4F18-A686-5CD7194D3624}" srcOrd="0" destOrd="0" presId="urn:microsoft.com/office/officeart/2005/8/layout/radial4"/>
    <dgm:cxn modelId="{969A42DE-CA80-4856-B9DC-4A6FD98D1E0D}" type="presOf" srcId="{352A5EC9-540C-4B49-A69C-9A63E1C3DB82}" destId="{C72AF3B6-EEEE-4C46-89AF-5DDCD20B1331}" srcOrd="0" destOrd="0" presId="urn:microsoft.com/office/officeart/2005/8/layout/radial4"/>
    <dgm:cxn modelId="{57534B75-C305-4558-ACB5-A794697CF34F}" srcId="{08C86704-126F-4E48-9522-E235CCC50B54}" destId="{352A5EC9-540C-4B49-A69C-9A63E1C3DB82}" srcOrd="1" destOrd="0" parTransId="{FF2E6A65-6D38-4A17-AEBE-216E72AC6DD1}" sibTransId="{DE0382D6-EDDC-4BF0-80CD-7041BB2E49B0}"/>
    <dgm:cxn modelId="{887C43FA-3593-4811-9581-5A103BB1C50D}" type="presOf" srcId="{D02345EB-A0BB-40C4-81DD-A04786A4B28F}" destId="{4DEE724D-6781-40D4-A334-2E7BFB792938}" srcOrd="0" destOrd="0" presId="urn:microsoft.com/office/officeart/2005/8/layout/radial4"/>
    <dgm:cxn modelId="{23227B4A-898A-4FEF-9E85-03039212AEA5}" type="presOf" srcId="{EB0D2373-0493-449F-BA10-75B30016B0AC}" destId="{683E0639-805D-44D0-97A0-B49A85CAE91B}" srcOrd="0" destOrd="0" presId="urn:microsoft.com/office/officeart/2005/8/layout/radial4"/>
    <dgm:cxn modelId="{E09B4482-DD6A-416A-A933-59604755A292}" srcId="{EB0D2373-0493-449F-BA10-75B30016B0AC}" destId="{08C86704-126F-4E48-9522-E235CCC50B54}" srcOrd="0" destOrd="0" parTransId="{64CFC289-63D6-4EB4-A738-CBFBB9577D72}" sibTransId="{EFF1C54C-75BB-47FB-9122-2EFDFF4EE15B}"/>
    <dgm:cxn modelId="{DF04C8EE-E95E-4BB5-AA6B-68EE1F5E71E5}" srcId="{08C86704-126F-4E48-9522-E235CCC50B54}" destId="{D02345EB-A0BB-40C4-81DD-A04786A4B28F}" srcOrd="0" destOrd="0" parTransId="{24B59440-B504-4083-826F-99CBA6A8ECC7}" sibTransId="{55CFC43E-C801-4E83-B192-4FE620466BD1}"/>
    <dgm:cxn modelId="{3A55F15E-FD3D-4C43-888A-8BAD26E90E1A}" type="presOf" srcId="{FF2E6A65-6D38-4A17-AEBE-216E72AC6DD1}" destId="{5096A48B-6A80-4065-B204-FE260DED75EF}" srcOrd="0" destOrd="0" presId="urn:microsoft.com/office/officeart/2005/8/layout/radial4"/>
    <dgm:cxn modelId="{A49F752D-B5F8-4FFF-BCAE-A3C81AA753B8}" type="presParOf" srcId="{683E0639-805D-44D0-97A0-B49A85CAE91B}" destId="{A660E180-D621-4F18-A686-5CD7194D3624}" srcOrd="0" destOrd="0" presId="urn:microsoft.com/office/officeart/2005/8/layout/radial4"/>
    <dgm:cxn modelId="{6F7E0235-E485-43E4-8B97-5B53607BC687}" type="presParOf" srcId="{683E0639-805D-44D0-97A0-B49A85CAE91B}" destId="{CD399BD1-1B6C-4BDA-9ED5-16BF11B326F5}" srcOrd="1" destOrd="0" presId="urn:microsoft.com/office/officeart/2005/8/layout/radial4"/>
    <dgm:cxn modelId="{2A58C321-3E2E-4FBF-BFAB-A7DC874F1A8B}" type="presParOf" srcId="{683E0639-805D-44D0-97A0-B49A85CAE91B}" destId="{4DEE724D-6781-40D4-A334-2E7BFB792938}" srcOrd="2" destOrd="0" presId="urn:microsoft.com/office/officeart/2005/8/layout/radial4"/>
    <dgm:cxn modelId="{1D198015-4A23-48CB-B476-386FC025C1F0}" type="presParOf" srcId="{683E0639-805D-44D0-97A0-B49A85CAE91B}" destId="{5096A48B-6A80-4065-B204-FE260DED75EF}" srcOrd="3" destOrd="0" presId="urn:microsoft.com/office/officeart/2005/8/layout/radial4"/>
    <dgm:cxn modelId="{81C907DF-262D-440D-90BB-2D3DB8F0B57B}" type="presParOf" srcId="{683E0639-805D-44D0-97A0-B49A85CAE91B}" destId="{C72AF3B6-EEEE-4C46-89AF-5DDCD20B1331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0D2373-0493-449F-BA10-75B30016B0A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3E0639-805D-44D0-97A0-B49A85CAE91B}" type="pres">
      <dgm:prSet presAssocID="{EB0D2373-0493-449F-BA10-75B30016B0A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23227B4A-898A-4FEF-9E85-03039212AEA5}" type="presOf" srcId="{EB0D2373-0493-449F-BA10-75B30016B0AC}" destId="{683E0639-805D-44D0-97A0-B49A85CAE91B}" srcOrd="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0D2373-0493-449F-BA10-75B30016B0A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C86704-126F-4E48-9522-E235CCC50B54}">
      <dgm:prSet phldrT="[Text]"/>
      <dgm:spPr/>
      <dgm:t>
        <a:bodyPr/>
        <a:lstStyle/>
        <a:p>
          <a:r>
            <a:rPr lang="en-US" dirty="0"/>
            <a:t>Owner</a:t>
          </a:r>
        </a:p>
      </dgm:t>
    </dgm:pt>
    <dgm:pt modelId="{64CFC289-63D6-4EB4-A738-CBFBB9577D72}" type="parTrans" cxnId="{E09B4482-DD6A-416A-A933-59604755A292}">
      <dgm:prSet/>
      <dgm:spPr/>
      <dgm:t>
        <a:bodyPr/>
        <a:lstStyle/>
        <a:p>
          <a:endParaRPr lang="en-US"/>
        </a:p>
      </dgm:t>
    </dgm:pt>
    <dgm:pt modelId="{EFF1C54C-75BB-47FB-9122-2EFDFF4EE15B}" type="sibTrans" cxnId="{E09B4482-DD6A-416A-A933-59604755A292}">
      <dgm:prSet/>
      <dgm:spPr/>
      <dgm:t>
        <a:bodyPr/>
        <a:lstStyle/>
        <a:p>
          <a:endParaRPr lang="en-US"/>
        </a:p>
      </dgm:t>
    </dgm:pt>
    <dgm:pt modelId="{352A5EC9-540C-4B49-A69C-9A63E1C3DB82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FF2E6A65-6D38-4A17-AEBE-216E72AC6DD1}" type="parTrans" cxnId="{57534B75-C305-4558-ACB5-A794697CF34F}">
      <dgm:prSet/>
      <dgm:spPr/>
      <dgm:t>
        <a:bodyPr/>
        <a:lstStyle/>
        <a:p>
          <a:endParaRPr lang="en-US"/>
        </a:p>
      </dgm:t>
    </dgm:pt>
    <dgm:pt modelId="{DE0382D6-EDDC-4BF0-80CD-7041BB2E49B0}" type="sibTrans" cxnId="{57534B75-C305-4558-ACB5-A794697CF34F}">
      <dgm:prSet/>
      <dgm:spPr/>
      <dgm:t>
        <a:bodyPr/>
        <a:lstStyle/>
        <a:p>
          <a:endParaRPr lang="en-US"/>
        </a:p>
      </dgm:t>
    </dgm:pt>
    <dgm:pt modelId="{D02345EB-A0BB-40C4-81DD-A04786A4B28F}">
      <dgm:prSet phldrT="[Text]"/>
      <dgm:spPr/>
      <dgm:t>
        <a:bodyPr/>
        <a:lstStyle/>
        <a:p>
          <a:r>
            <a:rPr lang="en-US" dirty="0"/>
            <a:t>Operational</a:t>
          </a:r>
        </a:p>
      </dgm:t>
    </dgm:pt>
    <dgm:pt modelId="{55CFC43E-C801-4E83-B192-4FE620466BD1}" type="sibTrans" cxnId="{DF04C8EE-E95E-4BB5-AA6B-68EE1F5E71E5}">
      <dgm:prSet/>
      <dgm:spPr/>
      <dgm:t>
        <a:bodyPr/>
        <a:lstStyle/>
        <a:p>
          <a:endParaRPr lang="en-US"/>
        </a:p>
      </dgm:t>
    </dgm:pt>
    <dgm:pt modelId="{24B59440-B504-4083-826F-99CBA6A8ECC7}" type="parTrans" cxnId="{DF04C8EE-E95E-4BB5-AA6B-68EE1F5E71E5}">
      <dgm:prSet/>
      <dgm:spPr/>
      <dgm:t>
        <a:bodyPr/>
        <a:lstStyle/>
        <a:p>
          <a:endParaRPr lang="en-US"/>
        </a:p>
      </dgm:t>
    </dgm:pt>
    <dgm:pt modelId="{683E0639-805D-44D0-97A0-B49A85CAE91B}" type="pres">
      <dgm:prSet presAssocID="{EB0D2373-0493-449F-BA10-75B30016B0A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660E180-D621-4F18-A686-5CD7194D3624}" type="pres">
      <dgm:prSet presAssocID="{08C86704-126F-4E48-9522-E235CCC50B54}" presName="centerShape" presStyleLbl="node0" presStyleIdx="0" presStyleCnt="1"/>
      <dgm:spPr/>
    </dgm:pt>
    <dgm:pt modelId="{CD399BD1-1B6C-4BDA-9ED5-16BF11B326F5}" type="pres">
      <dgm:prSet presAssocID="{24B59440-B504-4083-826F-99CBA6A8ECC7}" presName="parTrans" presStyleLbl="bgSibTrans2D1" presStyleIdx="0" presStyleCnt="2"/>
      <dgm:spPr/>
    </dgm:pt>
    <dgm:pt modelId="{4DEE724D-6781-40D4-A334-2E7BFB792938}" type="pres">
      <dgm:prSet presAssocID="{D02345EB-A0BB-40C4-81DD-A04786A4B28F}" presName="node" presStyleLbl="node1" presStyleIdx="0" presStyleCnt="2">
        <dgm:presLayoutVars>
          <dgm:bulletEnabled val="1"/>
        </dgm:presLayoutVars>
      </dgm:prSet>
      <dgm:spPr/>
    </dgm:pt>
    <dgm:pt modelId="{5096A48B-6A80-4065-B204-FE260DED75EF}" type="pres">
      <dgm:prSet presAssocID="{FF2E6A65-6D38-4A17-AEBE-216E72AC6DD1}" presName="parTrans" presStyleLbl="bgSibTrans2D1" presStyleIdx="1" presStyleCnt="2"/>
      <dgm:spPr/>
    </dgm:pt>
    <dgm:pt modelId="{C72AF3B6-EEEE-4C46-89AF-5DDCD20B1331}" type="pres">
      <dgm:prSet presAssocID="{352A5EC9-540C-4B49-A69C-9A63E1C3DB82}" presName="node" presStyleLbl="node1" presStyleIdx="1" presStyleCnt="2">
        <dgm:presLayoutVars>
          <dgm:bulletEnabled val="1"/>
        </dgm:presLayoutVars>
      </dgm:prSet>
      <dgm:spPr/>
    </dgm:pt>
  </dgm:ptLst>
  <dgm:cxnLst>
    <dgm:cxn modelId="{669CB2AB-70D0-4675-99F8-6880EF3E3CD2}" type="presOf" srcId="{24B59440-B504-4083-826F-99CBA6A8ECC7}" destId="{CD399BD1-1B6C-4BDA-9ED5-16BF11B326F5}" srcOrd="0" destOrd="0" presId="urn:microsoft.com/office/officeart/2005/8/layout/radial4"/>
    <dgm:cxn modelId="{607553A0-D4C8-4C4B-88E3-D102F709118F}" type="presOf" srcId="{08C86704-126F-4E48-9522-E235CCC50B54}" destId="{A660E180-D621-4F18-A686-5CD7194D3624}" srcOrd="0" destOrd="0" presId="urn:microsoft.com/office/officeart/2005/8/layout/radial4"/>
    <dgm:cxn modelId="{969A42DE-CA80-4856-B9DC-4A6FD98D1E0D}" type="presOf" srcId="{352A5EC9-540C-4B49-A69C-9A63E1C3DB82}" destId="{C72AF3B6-EEEE-4C46-89AF-5DDCD20B1331}" srcOrd="0" destOrd="0" presId="urn:microsoft.com/office/officeart/2005/8/layout/radial4"/>
    <dgm:cxn modelId="{57534B75-C305-4558-ACB5-A794697CF34F}" srcId="{08C86704-126F-4E48-9522-E235CCC50B54}" destId="{352A5EC9-540C-4B49-A69C-9A63E1C3DB82}" srcOrd="1" destOrd="0" parTransId="{FF2E6A65-6D38-4A17-AEBE-216E72AC6DD1}" sibTransId="{DE0382D6-EDDC-4BF0-80CD-7041BB2E49B0}"/>
    <dgm:cxn modelId="{887C43FA-3593-4811-9581-5A103BB1C50D}" type="presOf" srcId="{D02345EB-A0BB-40C4-81DD-A04786A4B28F}" destId="{4DEE724D-6781-40D4-A334-2E7BFB792938}" srcOrd="0" destOrd="0" presId="urn:microsoft.com/office/officeart/2005/8/layout/radial4"/>
    <dgm:cxn modelId="{23227B4A-898A-4FEF-9E85-03039212AEA5}" type="presOf" srcId="{EB0D2373-0493-449F-BA10-75B30016B0AC}" destId="{683E0639-805D-44D0-97A0-B49A85CAE91B}" srcOrd="0" destOrd="0" presId="urn:microsoft.com/office/officeart/2005/8/layout/radial4"/>
    <dgm:cxn modelId="{E09B4482-DD6A-416A-A933-59604755A292}" srcId="{EB0D2373-0493-449F-BA10-75B30016B0AC}" destId="{08C86704-126F-4E48-9522-E235CCC50B54}" srcOrd="0" destOrd="0" parTransId="{64CFC289-63D6-4EB4-A738-CBFBB9577D72}" sibTransId="{EFF1C54C-75BB-47FB-9122-2EFDFF4EE15B}"/>
    <dgm:cxn modelId="{DF04C8EE-E95E-4BB5-AA6B-68EE1F5E71E5}" srcId="{08C86704-126F-4E48-9522-E235CCC50B54}" destId="{D02345EB-A0BB-40C4-81DD-A04786A4B28F}" srcOrd="0" destOrd="0" parTransId="{24B59440-B504-4083-826F-99CBA6A8ECC7}" sibTransId="{55CFC43E-C801-4E83-B192-4FE620466BD1}"/>
    <dgm:cxn modelId="{3A55F15E-FD3D-4C43-888A-8BAD26E90E1A}" type="presOf" srcId="{FF2E6A65-6D38-4A17-AEBE-216E72AC6DD1}" destId="{5096A48B-6A80-4065-B204-FE260DED75EF}" srcOrd="0" destOrd="0" presId="urn:microsoft.com/office/officeart/2005/8/layout/radial4"/>
    <dgm:cxn modelId="{A49F752D-B5F8-4FFF-BCAE-A3C81AA753B8}" type="presParOf" srcId="{683E0639-805D-44D0-97A0-B49A85CAE91B}" destId="{A660E180-D621-4F18-A686-5CD7194D3624}" srcOrd="0" destOrd="0" presId="urn:microsoft.com/office/officeart/2005/8/layout/radial4"/>
    <dgm:cxn modelId="{6F7E0235-E485-43E4-8B97-5B53607BC687}" type="presParOf" srcId="{683E0639-805D-44D0-97A0-B49A85CAE91B}" destId="{CD399BD1-1B6C-4BDA-9ED5-16BF11B326F5}" srcOrd="1" destOrd="0" presId="urn:microsoft.com/office/officeart/2005/8/layout/radial4"/>
    <dgm:cxn modelId="{2A58C321-3E2E-4FBF-BFAB-A7DC874F1A8B}" type="presParOf" srcId="{683E0639-805D-44D0-97A0-B49A85CAE91B}" destId="{4DEE724D-6781-40D4-A334-2E7BFB792938}" srcOrd="2" destOrd="0" presId="urn:microsoft.com/office/officeart/2005/8/layout/radial4"/>
    <dgm:cxn modelId="{1D198015-4A23-48CB-B476-386FC025C1F0}" type="presParOf" srcId="{683E0639-805D-44D0-97A0-B49A85CAE91B}" destId="{5096A48B-6A80-4065-B204-FE260DED75EF}" srcOrd="3" destOrd="0" presId="urn:microsoft.com/office/officeart/2005/8/layout/radial4"/>
    <dgm:cxn modelId="{81C907DF-262D-440D-90BB-2D3DB8F0B57B}" type="presParOf" srcId="{683E0639-805D-44D0-97A0-B49A85CAE91B}" destId="{C72AF3B6-EEEE-4C46-89AF-5DDCD20B1331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0D2373-0493-449F-BA10-75B30016B0A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3E0639-805D-44D0-97A0-B49A85CAE91B}" type="pres">
      <dgm:prSet presAssocID="{EB0D2373-0493-449F-BA10-75B30016B0A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23227B4A-898A-4FEF-9E85-03039212AEA5}" type="presOf" srcId="{EB0D2373-0493-449F-BA10-75B30016B0AC}" destId="{683E0639-805D-44D0-97A0-B49A85CAE91B}" srcOrd="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2F8C72-9D99-4D19-9874-61D06E5A52D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84C0690-93C5-4336-8ABD-1ABD1BFFB899}">
      <dgm:prSet phldrT="[Text]"/>
      <dgm:spPr/>
      <dgm:t>
        <a:bodyPr/>
        <a:lstStyle/>
        <a:p>
          <a:r>
            <a:rPr lang="en-US" dirty="0"/>
            <a:t>Creation of value for customers</a:t>
          </a:r>
        </a:p>
      </dgm:t>
    </dgm:pt>
    <dgm:pt modelId="{54210FC3-8AAD-4187-9A46-81930389FDB3}" type="parTrans" cxnId="{FA3CBEE4-47D8-4BF8-8668-B1E0F01E1C01}">
      <dgm:prSet/>
      <dgm:spPr/>
      <dgm:t>
        <a:bodyPr/>
        <a:lstStyle/>
        <a:p>
          <a:endParaRPr lang="en-US"/>
        </a:p>
      </dgm:t>
    </dgm:pt>
    <dgm:pt modelId="{02FC5D27-43C1-4499-8CF2-2CBA62DFE820}" type="sibTrans" cxnId="{FA3CBEE4-47D8-4BF8-8668-B1E0F01E1C01}">
      <dgm:prSet/>
      <dgm:spPr/>
      <dgm:t>
        <a:bodyPr/>
        <a:lstStyle/>
        <a:p>
          <a:endParaRPr lang="en-US"/>
        </a:p>
      </dgm:t>
    </dgm:pt>
    <dgm:pt modelId="{85681046-DE2F-4E24-AA89-EB9F67732D34}">
      <dgm:prSet phldrT="[Text]"/>
      <dgm:spPr/>
      <dgm:t>
        <a:bodyPr/>
        <a:lstStyle/>
        <a:p>
          <a:r>
            <a:rPr lang="en-US" dirty="0"/>
            <a:t>Profitable growth as individual and whole</a:t>
          </a:r>
        </a:p>
      </dgm:t>
    </dgm:pt>
    <dgm:pt modelId="{6FBBB557-AB98-4A8F-8527-EF5F1517D17C}" type="parTrans" cxnId="{6911F7AD-8321-4018-B653-3393A9831BBD}">
      <dgm:prSet/>
      <dgm:spPr/>
      <dgm:t>
        <a:bodyPr/>
        <a:lstStyle/>
        <a:p>
          <a:endParaRPr lang="en-US"/>
        </a:p>
      </dgm:t>
    </dgm:pt>
    <dgm:pt modelId="{6883A6EC-86BB-4BDB-8A09-C0963381A536}" type="sibTrans" cxnId="{6911F7AD-8321-4018-B653-3393A9831BBD}">
      <dgm:prSet/>
      <dgm:spPr/>
      <dgm:t>
        <a:bodyPr/>
        <a:lstStyle/>
        <a:p>
          <a:endParaRPr lang="en-US"/>
        </a:p>
      </dgm:t>
    </dgm:pt>
    <dgm:pt modelId="{963FEDB8-992E-45D4-904F-FAE55D683981}" type="pres">
      <dgm:prSet presAssocID="{952F8C72-9D99-4D19-9874-61D06E5A52DB}" presName="CompostProcess" presStyleCnt="0">
        <dgm:presLayoutVars>
          <dgm:dir/>
          <dgm:resizeHandles val="exact"/>
        </dgm:presLayoutVars>
      </dgm:prSet>
      <dgm:spPr/>
    </dgm:pt>
    <dgm:pt modelId="{C74F1C57-3E2F-4CC8-87B7-1788C2691123}" type="pres">
      <dgm:prSet presAssocID="{952F8C72-9D99-4D19-9874-61D06E5A52DB}" presName="arrow" presStyleLbl="bgShp" presStyleIdx="0" presStyleCnt="1"/>
      <dgm:spPr/>
    </dgm:pt>
    <dgm:pt modelId="{6C927C03-943C-4CEC-B2D9-5B81EF509BD8}" type="pres">
      <dgm:prSet presAssocID="{952F8C72-9D99-4D19-9874-61D06E5A52DB}" presName="linearProcess" presStyleCnt="0"/>
      <dgm:spPr/>
    </dgm:pt>
    <dgm:pt modelId="{08BB5326-B03A-4FDB-BA90-0E16A2C9D65E}" type="pres">
      <dgm:prSet presAssocID="{484C0690-93C5-4336-8ABD-1ABD1BFFB899}" presName="textNode" presStyleLbl="node1" presStyleIdx="0" presStyleCnt="2">
        <dgm:presLayoutVars>
          <dgm:bulletEnabled val="1"/>
        </dgm:presLayoutVars>
      </dgm:prSet>
      <dgm:spPr/>
    </dgm:pt>
    <dgm:pt modelId="{45D5344C-BDF4-4057-81B8-234B6389F1A2}" type="pres">
      <dgm:prSet presAssocID="{02FC5D27-43C1-4499-8CF2-2CBA62DFE820}" presName="sibTrans" presStyleCnt="0"/>
      <dgm:spPr/>
    </dgm:pt>
    <dgm:pt modelId="{8AA79AEF-E155-4C28-A9DF-9ED08420C08A}" type="pres">
      <dgm:prSet presAssocID="{85681046-DE2F-4E24-AA89-EB9F67732D34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B5974C3C-39F3-4882-944D-B9C1514F7DF6}" type="presOf" srcId="{484C0690-93C5-4336-8ABD-1ABD1BFFB899}" destId="{08BB5326-B03A-4FDB-BA90-0E16A2C9D65E}" srcOrd="0" destOrd="0" presId="urn:microsoft.com/office/officeart/2005/8/layout/hProcess9"/>
    <dgm:cxn modelId="{FA3CBEE4-47D8-4BF8-8668-B1E0F01E1C01}" srcId="{952F8C72-9D99-4D19-9874-61D06E5A52DB}" destId="{484C0690-93C5-4336-8ABD-1ABD1BFFB899}" srcOrd="0" destOrd="0" parTransId="{54210FC3-8AAD-4187-9A46-81930389FDB3}" sibTransId="{02FC5D27-43C1-4499-8CF2-2CBA62DFE820}"/>
    <dgm:cxn modelId="{04F6BFB1-1EF3-4B3D-A8CC-27B2D4ED440F}" type="presOf" srcId="{952F8C72-9D99-4D19-9874-61D06E5A52DB}" destId="{963FEDB8-992E-45D4-904F-FAE55D683981}" srcOrd="0" destOrd="0" presId="urn:microsoft.com/office/officeart/2005/8/layout/hProcess9"/>
    <dgm:cxn modelId="{277F3A50-0753-48B0-8A84-33BC000A5EDD}" type="presOf" srcId="{85681046-DE2F-4E24-AA89-EB9F67732D34}" destId="{8AA79AEF-E155-4C28-A9DF-9ED08420C08A}" srcOrd="0" destOrd="0" presId="urn:microsoft.com/office/officeart/2005/8/layout/hProcess9"/>
    <dgm:cxn modelId="{6911F7AD-8321-4018-B653-3393A9831BBD}" srcId="{952F8C72-9D99-4D19-9874-61D06E5A52DB}" destId="{85681046-DE2F-4E24-AA89-EB9F67732D34}" srcOrd="1" destOrd="0" parTransId="{6FBBB557-AB98-4A8F-8527-EF5F1517D17C}" sibTransId="{6883A6EC-86BB-4BDB-8A09-C0963381A536}"/>
    <dgm:cxn modelId="{0581DB1B-FEB1-4428-97E5-DC819519E2F0}" type="presParOf" srcId="{963FEDB8-992E-45D4-904F-FAE55D683981}" destId="{C74F1C57-3E2F-4CC8-87B7-1788C2691123}" srcOrd="0" destOrd="0" presId="urn:microsoft.com/office/officeart/2005/8/layout/hProcess9"/>
    <dgm:cxn modelId="{F5802AA8-9AB5-4CB0-853A-149DD5A31BBB}" type="presParOf" srcId="{963FEDB8-992E-45D4-904F-FAE55D683981}" destId="{6C927C03-943C-4CEC-B2D9-5B81EF509BD8}" srcOrd="1" destOrd="0" presId="urn:microsoft.com/office/officeart/2005/8/layout/hProcess9"/>
    <dgm:cxn modelId="{DDDC16B1-D247-49B9-B6FD-3FE71FD85ACC}" type="presParOf" srcId="{6C927C03-943C-4CEC-B2D9-5B81EF509BD8}" destId="{08BB5326-B03A-4FDB-BA90-0E16A2C9D65E}" srcOrd="0" destOrd="0" presId="urn:microsoft.com/office/officeart/2005/8/layout/hProcess9"/>
    <dgm:cxn modelId="{F33B657F-1D56-425E-A832-D15C85C90A41}" type="presParOf" srcId="{6C927C03-943C-4CEC-B2D9-5B81EF509BD8}" destId="{45D5344C-BDF4-4057-81B8-234B6389F1A2}" srcOrd="1" destOrd="0" presId="urn:microsoft.com/office/officeart/2005/8/layout/hProcess9"/>
    <dgm:cxn modelId="{3EDC000B-4F86-4DC7-B5FF-D73256AB5E50}" type="presParOf" srcId="{6C927C03-943C-4CEC-B2D9-5B81EF509BD8}" destId="{8AA79AEF-E155-4C28-A9DF-9ED08420C08A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0E180-D621-4F18-A686-5CD7194D3624}">
      <dsp:nvSpPr>
        <dsp:cNvPr id="0" name=""/>
        <dsp:cNvSpPr/>
      </dsp:nvSpPr>
      <dsp:spPr>
        <a:xfrm>
          <a:off x="2878645" y="2355630"/>
          <a:ext cx="2129409" cy="21294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Architects,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Construction</a:t>
          </a:r>
        </a:p>
      </dsp:txBody>
      <dsp:txXfrm>
        <a:off x="3190490" y="2667475"/>
        <a:ext cx="1505719" cy="1505719"/>
      </dsp:txXfrm>
    </dsp:sp>
    <dsp:sp modelId="{5096A48B-6A80-4065-B204-FE260DED75EF}">
      <dsp:nvSpPr>
        <dsp:cNvPr id="0" name=""/>
        <dsp:cNvSpPr/>
      </dsp:nvSpPr>
      <dsp:spPr>
        <a:xfrm rot="16200000">
          <a:off x="3213233" y="1237086"/>
          <a:ext cx="1460232" cy="60688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AF3B6-EEEE-4C46-89AF-5DDCD20B1331}">
      <dsp:nvSpPr>
        <dsp:cNvPr id="0" name=""/>
        <dsp:cNvSpPr/>
      </dsp:nvSpPr>
      <dsp:spPr>
        <a:xfrm>
          <a:off x="2931880" y="1235"/>
          <a:ext cx="2022938" cy="1618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89535" rIns="89535" bIns="8953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/>
            <a:t>Project</a:t>
          </a:r>
        </a:p>
      </dsp:txBody>
      <dsp:txXfrm>
        <a:off x="2979280" y="48635"/>
        <a:ext cx="1928138" cy="1523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0E180-D621-4F18-A686-5CD7194D3624}">
      <dsp:nvSpPr>
        <dsp:cNvPr id="0" name=""/>
        <dsp:cNvSpPr/>
      </dsp:nvSpPr>
      <dsp:spPr>
        <a:xfrm>
          <a:off x="2878645" y="2355630"/>
          <a:ext cx="2129409" cy="21294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Retailers</a:t>
          </a:r>
        </a:p>
      </dsp:txBody>
      <dsp:txXfrm>
        <a:off x="3190490" y="2667475"/>
        <a:ext cx="1505719" cy="1505719"/>
      </dsp:txXfrm>
    </dsp:sp>
    <dsp:sp modelId="{CD399BD1-1B6C-4BDA-9ED5-16BF11B326F5}">
      <dsp:nvSpPr>
        <dsp:cNvPr id="0" name=""/>
        <dsp:cNvSpPr/>
      </dsp:nvSpPr>
      <dsp:spPr>
        <a:xfrm rot="16200000">
          <a:off x="3213233" y="1237086"/>
          <a:ext cx="1460232" cy="60688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E724D-6781-40D4-A334-2E7BFB792938}">
      <dsp:nvSpPr>
        <dsp:cNvPr id="0" name=""/>
        <dsp:cNvSpPr/>
      </dsp:nvSpPr>
      <dsp:spPr>
        <a:xfrm>
          <a:off x="2931880" y="1235"/>
          <a:ext cx="2022938" cy="1618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Operational</a:t>
          </a:r>
        </a:p>
      </dsp:txBody>
      <dsp:txXfrm>
        <a:off x="2979280" y="48635"/>
        <a:ext cx="1928138" cy="1523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0E180-D621-4F18-A686-5CD7194D3624}">
      <dsp:nvSpPr>
        <dsp:cNvPr id="0" name=""/>
        <dsp:cNvSpPr/>
      </dsp:nvSpPr>
      <dsp:spPr>
        <a:xfrm>
          <a:off x="2698730" y="1812504"/>
          <a:ext cx="2489239" cy="24892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Owner</a:t>
          </a:r>
        </a:p>
      </dsp:txBody>
      <dsp:txXfrm>
        <a:off x="3063271" y="2177045"/>
        <a:ext cx="1760157" cy="1760157"/>
      </dsp:txXfrm>
    </dsp:sp>
    <dsp:sp modelId="{CD399BD1-1B6C-4BDA-9ED5-16BF11B326F5}">
      <dsp:nvSpPr>
        <dsp:cNvPr id="0" name=""/>
        <dsp:cNvSpPr/>
      </dsp:nvSpPr>
      <dsp:spPr>
        <a:xfrm rot="12900000">
          <a:off x="1011080" y="1348772"/>
          <a:ext cx="1998154" cy="70943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E724D-6781-40D4-A334-2E7BFB792938}">
      <dsp:nvSpPr>
        <dsp:cNvPr id="0" name=""/>
        <dsp:cNvSpPr/>
      </dsp:nvSpPr>
      <dsp:spPr>
        <a:xfrm>
          <a:off x="9372" y="184530"/>
          <a:ext cx="2364777" cy="1891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Operational</a:t>
          </a:r>
        </a:p>
      </dsp:txBody>
      <dsp:txXfrm>
        <a:off x="64782" y="239940"/>
        <a:ext cx="2253957" cy="1781002"/>
      </dsp:txXfrm>
    </dsp:sp>
    <dsp:sp modelId="{5096A48B-6A80-4065-B204-FE260DED75EF}">
      <dsp:nvSpPr>
        <dsp:cNvPr id="0" name=""/>
        <dsp:cNvSpPr/>
      </dsp:nvSpPr>
      <dsp:spPr>
        <a:xfrm rot="19500000">
          <a:off x="4877464" y="1348772"/>
          <a:ext cx="1998154" cy="70943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AF3B6-EEEE-4C46-89AF-5DDCD20B1331}">
      <dsp:nvSpPr>
        <dsp:cNvPr id="0" name=""/>
        <dsp:cNvSpPr/>
      </dsp:nvSpPr>
      <dsp:spPr>
        <a:xfrm>
          <a:off x="5512549" y="184530"/>
          <a:ext cx="2364777" cy="1891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Project</a:t>
          </a:r>
        </a:p>
      </dsp:txBody>
      <dsp:txXfrm>
        <a:off x="5567959" y="239940"/>
        <a:ext cx="2253957" cy="1781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0E180-D621-4F18-A686-5CD7194D3624}">
      <dsp:nvSpPr>
        <dsp:cNvPr id="0" name=""/>
        <dsp:cNvSpPr/>
      </dsp:nvSpPr>
      <dsp:spPr>
        <a:xfrm>
          <a:off x="2698730" y="1812504"/>
          <a:ext cx="2489239" cy="24892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Owner</a:t>
          </a:r>
        </a:p>
      </dsp:txBody>
      <dsp:txXfrm>
        <a:off x="3063271" y="2177045"/>
        <a:ext cx="1760157" cy="1760157"/>
      </dsp:txXfrm>
    </dsp:sp>
    <dsp:sp modelId="{CD399BD1-1B6C-4BDA-9ED5-16BF11B326F5}">
      <dsp:nvSpPr>
        <dsp:cNvPr id="0" name=""/>
        <dsp:cNvSpPr/>
      </dsp:nvSpPr>
      <dsp:spPr>
        <a:xfrm rot="12900000">
          <a:off x="1011080" y="1348772"/>
          <a:ext cx="1998154" cy="70943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E724D-6781-40D4-A334-2E7BFB792938}">
      <dsp:nvSpPr>
        <dsp:cNvPr id="0" name=""/>
        <dsp:cNvSpPr/>
      </dsp:nvSpPr>
      <dsp:spPr>
        <a:xfrm>
          <a:off x="9372" y="184530"/>
          <a:ext cx="2364777" cy="1891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Operational</a:t>
          </a:r>
        </a:p>
      </dsp:txBody>
      <dsp:txXfrm>
        <a:off x="64782" y="239940"/>
        <a:ext cx="2253957" cy="1781002"/>
      </dsp:txXfrm>
    </dsp:sp>
    <dsp:sp modelId="{5096A48B-6A80-4065-B204-FE260DED75EF}">
      <dsp:nvSpPr>
        <dsp:cNvPr id="0" name=""/>
        <dsp:cNvSpPr/>
      </dsp:nvSpPr>
      <dsp:spPr>
        <a:xfrm rot="19500000">
          <a:off x="4877464" y="1348772"/>
          <a:ext cx="1998154" cy="70943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AF3B6-EEEE-4C46-89AF-5DDCD20B1331}">
      <dsp:nvSpPr>
        <dsp:cNvPr id="0" name=""/>
        <dsp:cNvSpPr/>
      </dsp:nvSpPr>
      <dsp:spPr>
        <a:xfrm>
          <a:off x="5512549" y="184530"/>
          <a:ext cx="2364777" cy="1891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Project</a:t>
          </a:r>
        </a:p>
      </dsp:txBody>
      <dsp:txXfrm>
        <a:off x="5567959" y="239940"/>
        <a:ext cx="2253957" cy="1781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F1C57-3E2F-4CC8-87B7-1788C2691123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B5326-B03A-4FDB-BA90-0E16A2C9D65E}">
      <dsp:nvSpPr>
        <dsp:cNvPr id="0" name=""/>
        <dsp:cNvSpPr/>
      </dsp:nvSpPr>
      <dsp:spPr>
        <a:xfrm>
          <a:off x="96" y="1305401"/>
          <a:ext cx="384707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Creation of value for customers</a:t>
          </a:r>
        </a:p>
      </dsp:txBody>
      <dsp:txXfrm>
        <a:off x="85062" y="1390367"/>
        <a:ext cx="3677144" cy="1570603"/>
      </dsp:txXfrm>
    </dsp:sp>
    <dsp:sp modelId="{8AA79AEF-E155-4C28-A9DF-9ED08420C08A}">
      <dsp:nvSpPr>
        <dsp:cNvPr id="0" name=""/>
        <dsp:cNvSpPr/>
      </dsp:nvSpPr>
      <dsp:spPr>
        <a:xfrm>
          <a:off x="4039526" y="1305401"/>
          <a:ext cx="384707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Profitable growth as individual and whole</a:t>
          </a:r>
        </a:p>
      </dsp:txBody>
      <dsp:txXfrm>
        <a:off x="4124492" y="1390367"/>
        <a:ext cx="3677144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89DBE-A005-6642-A7FC-EB9ECD2A423A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340DD-AF07-294A-A96A-6FB6B7E83B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57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Linn:	Informal </a:t>
            </a:r>
            <a:r>
              <a:rPr lang="en-US" noProof="0" dirty="0"/>
              <a:t>coordinating</a:t>
            </a:r>
            <a:r>
              <a:rPr lang="pt-PT" dirty="0"/>
              <a:t> role;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		</a:t>
            </a:r>
            <a:r>
              <a:rPr lang="pt-PT" dirty="0" err="1"/>
              <a:t>With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center</a:t>
            </a:r>
            <a:r>
              <a:rPr lang="pt-PT" baseline="0" dirty="0"/>
              <a:t> </a:t>
            </a:r>
            <a:r>
              <a:rPr lang="pt-PT" baseline="0" dirty="0" err="1"/>
              <a:t>owner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		</a:t>
            </a:r>
            <a:r>
              <a:rPr lang="pt-PT" baseline="0" dirty="0" err="1"/>
              <a:t>stakeholders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		</a:t>
            </a:r>
            <a:r>
              <a:rPr lang="pt-PT" baseline="0" dirty="0" err="1"/>
              <a:t>store</a:t>
            </a:r>
            <a:r>
              <a:rPr lang="pt-PT" baseline="0" dirty="0"/>
              <a:t> managers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/>
              <a:t>Coordinationg</a:t>
            </a:r>
            <a:r>
              <a:rPr lang="pt-PT" baseline="0" dirty="0"/>
              <a:t> bodies </a:t>
            </a:r>
            <a:r>
              <a:rPr lang="pt-PT" baseline="0" dirty="0" err="1"/>
              <a:t>since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begining</a:t>
            </a:r>
            <a:r>
              <a:rPr lang="pt-PT" baseline="0" dirty="0"/>
              <a:t> </a:t>
            </a:r>
            <a:r>
              <a:rPr lang="pt-PT" baseline="0" dirty="0" err="1"/>
              <a:t>enhance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value</a:t>
            </a:r>
            <a:r>
              <a:rPr lang="pt-PT" baseline="0" dirty="0"/>
              <a:t> </a:t>
            </a:r>
            <a:r>
              <a:rPr lang="pt-PT" baseline="0" dirty="0" err="1"/>
              <a:t>over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system</a:t>
            </a:r>
            <a:r>
              <a:rPr lang="pt-PT" baseline="0" dirty="0"/>
              <a:t> </a:t>
            </a:r>
            <a:r>
              <a:rPr lang="pt-PT" baseline="0" dirty="0" err="1"/>
              <a:t>lifecycle</a:t>
            </a:r>
            <a:r>
              <a:rPr lang="pt-PT" baseline="0" dirty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/>
              <a:t>Advertising</a:t>
            </a:r>
            <a:r>
              <a:rPr lang="pt-PT" baseline="0" dirty="0"/>
              <a:t> </a:t>
            </a:r>
            <a:r>
              <a:rPr lang="pt-PT" baseline="0" dirty="0" err="1"/>
              <a:t>companies</a:t>
            </a:r>
            <a:r>
              <a:rPr lang="pt-PT" baseline="0" dirty="0"/>
              <a:t> - </a:t>
            </a:r>
            <a:r>
              <a:rPr lang="pt-PT" baseline="0" dirty="0" err="1"/>
              <a:t>Joint</a:t>
            </a:r>
            <a:r>
              <a:rPr lang="pt-PT" baseline="0" dirty="0"/>
              <a:t> </a:t>
            </a:r>
            <a:r>
              <a:rPr lang="pt-PT" baseline="0" dirty="0" err="1"/>
              <a:t>activities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/>
              <a:t>User</a:t>
            </a:r>
            <a:r>
              <a:rPr lang="pt-PT" baseline="0" dirty="0"/>
              <a:t> </a:t>
            </a:r>
            <a:r>
              <a:rPr lang="pt-PT" baseline="0" dirty="0" err="1"/>
              <a:t>associations</a:t>
            </a:r>
            <a:r>
              <a:rPr lang="pt-PT" baseline="0" dirty="0"/>
              <a:t> – </a:t>
            </a:r>
            <a:r>
              <a:rPr lang="pt-PT" baseline="0" dirty="0" err="1"/>
              <a:t>integrative</a:t>
            </a:r>
            <a:r>
              <a:rPr lang="pt-PT" baseline="0" dirty="0"/>
              <a:t> </a:t>
            </a:r>
            <a:r>
              <a:rPr lang="pt-PT" baseline="0" dirty="0" err="1"/>
              <a:t>activities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Project management </a:t>
            </a:r>
            <a:r>
              <a:rPr lang="pt-PT" baseline="0" dirty="0" err="1"/>
              <a:t>approaches</a:t>
            </a:r>
            <a:r>
              <a:rPr lang="pt-PT" baseline="0" dirty="0"/>
              <a:t>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	-</a:t>
            </a:r>
            <a:r>
              <a:rPr lang="pt-PT" baseline="0" dirty="0" err="1"/>
              <a:t>encourage</a:t>
            </a:r>
            <a:r>
              <a:rPr lang="pt-PT" baseline="0" dirty="0"/>
              <a:t> </a:t>
            </a:r>
            <a:r>
              <a:rPr lang="pt-PT" baseline="0" dirty="0" err="1"/>
              <a:t>organizational</a:t>
            </a:r>
            <a:r>
              <a:rPr lang="pt-PT" baseline="0" dirty="0"/>
              <a:t> </a:t>
            </a:r>
            <a:r>
              <a:rPr lang="pt-PT" baseline="0" dirty="0" err="1"/>
              <a:t>arrangements</a:t>
            </a:r>
            <a:r>
              <a:rPr lang="pt-PT" baseline="0" dirty="0"/>
              <a:t> </a:t>
            </a:r>
            <a:r>
              <a:rPr lang="pt-PT" baseline="0" dirty="0" err="1"/>
              <a:t>that</a:t>
            </a:r>
            <a:r>
              <a:rPr lang="pt-PT" baseline="0" dirty="0"/>
              <a:t> </a:t>
            </a:r>
            <a:r>
              <a:rPr lang="pt-PT" baseline="0" dirty="0" err="1"/>
              <a:t>allow</a:t>
            </a:r>
            <a:r>
              <a:rPr lang="pt-PT" baseline="0" dirty="0"/>
              <a:t> for “</a:t>
            </a:r>
            <a:r>
              <a:rPr lang="pt-PT" baseline="0" dirty="0" err="1"/>
              <a:t>openess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flexability</a:t>
            </a:r>
            <a:r>
              <a:rPr lang="pt-PT" baseline="0" dirty="0"/>
              <a:t>” to emerge – </a:t>
            </a:r>
            <a:r>
              <a:rPr lang="pt-PT" baseline="0" dirty="0" err="1"/>
              <a:t>entrepreneurial</a:t>
            </a:r>
            <a:r>
              <a:rPr lang="pt-PT" baseline="0" dirty="0"/>
              <a:t> </a:t>
            </a:r>
            <a:r>
              <a:rPr lang="pt-PT" baseline="0" dirty="0" err="1"/>
              <a:t>individuals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340DD-AF07-294A-A96A-6FB6B7E83B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6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Linn:	Informal </a:t>
            </a:r>
            <a:r>
              <a:rPr lang="en-US" noProof="0" dirty="0"/>
              <a:t>coordinating</a:t>
            </a:r>
            <a:r>
              <a:rPr lang="pt-PT" dirty="0"/>
              <a:t> role;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		</a:t>
            </a:r>
            <a:r>
              <a:rPr lang="pt-PT" dirty="0" err="1"/>
              <a:t>With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center</a:t>
            </a:r>
            <a:r>
              <a:rPr lang="pt-PT" baseline="0" dirty="0"/>
              <a:t> </a:t>
            </a:r>
            <a:r>
              <a:rPr lang="pt-PT" baseline="0" dirty="0" err="1"/>
              <a:t>owner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		</a:t>
            </a:r>
            <a:r>
              <a:rPr lang="pt-PT" baseline="0" dirty="0" err="1"/>
              <a:t>stakeholders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		</a:t>
            </a:r>
            <a:r>
              <a:rPr lang="pt-PT" baseline="0" dirty="0" err="1"/>
              <a:t>store</a:t>
            </a:r>
            <a:r>
              <a:rPr lang="pt-PT" baseline="0" dirty="0"/>
              <a:t> managers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/>
              <a:t>Coordinationg</a:t>
            </a:r>
            <a:r>
              <a:rPr lang="pt-PT" baseline="0" dirty="0"/>
              <a:t> bodies </a:t>
            </a:r>
            <a:r>
              <a:rPr lang="pt-PT" baseline="0" dirty="0" err="1"/>
              <a:t>since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begining</a:t>
            </a:r>
            <a:r>
              <a:rPr lang="pt-PT" baseline="0" dirty="0"/>
              <a:t> </a:t>
            </a:r>
            <a:r>
              <a:rPr lang="pt-PT" baseline="0" dirty="0" err="1"/>
              <a:t>enhance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value</a:t>
            </a:r>
            <a:r>
              <a:rPr lang="pt-PT" baseline="0" dirty="0"/>
              <a:t> </a:t>
            </a:r>
            <a:r>
              <a:rPr lang="pt-PT" baseline="0" dirty="0" err="1"/>
              <a:t>over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system</a:t>
            </a:r>
            <a:r>
              <a:rPr lang="pt-PT" baseline="0" dirty="0"/>
              <a:t> </a:t>
            </a:r>
            <a:r>
              <a:rPr lang="pt-PT" baseline="0" dirty="0" err="1"/>
              <a:t>lifecycle</a:t>
            </a:r>
            <a:r>
              <a:rPr lang="pt-PT" baseline="0" dirty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/>
              <a:t>Advertising</a:t>
            </a:r>
            <a:r>
              <a:rPr lang="pt-PT" baseline="0" dirty="0"/>
              <a:t> </a:t>
            </a:r>
            <a:r>
              <a:rPr lang="pt-PT" baseline="0" dirty="0" err="1"/>
              <a:t>companies</a:t>
            </a:r>
            <a:r>
              <a:rPr lang="pt-PT" baseline="0" dirty="0"/>
              <a:t> - </a:t>
            </a:r>
            <a:r>
              <a:rPr lang="pt-PT" baseline="0" dirty="0" err="1"/>
              <a:t>Joint</a:t>
            </a:r>
            <a:r>
              <a:rPr lang="pt-PT" baseline="0" dirty="0"/>
              <a:t> </a:t>
            </a:r>
            <a:r>
              <a:rPr lang="pt-PT" baseline="0" dirty="0" err="1"/>
              <a:t>activities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/>
              <a:t>User</a:t>
            </a:r>
            <a:r>
              <a:rPr lang="pt-PT" baseline="0" dirty="0"/>
              <a:t> </a:t>
            </a:r>
            <a:r>
              <a:rPr lang="pt-PT" baseline="0" dirty="0" err="1"/>
              <a:t>associations</a:t>
            </a:r>
            <a:r>
              <a:rPr lang="pt-PT" baseline="0" dirty="0"/>
              <a:t> – </a:t>
            </a:r>
            <a:r>
              <a:rPr lang="pt-PT" baseline="0" dirty="0" err="1"/>
              <a:t>integrative</a:t>
            </a:r>
            <a:r>
              <a:rPr lang="pt-PT" baseline="0" dirty="0"/>
              <a:t> </a:t>
            </a:r>
            <a:r>
              <a:rPr lang="pt-PT" baseline="0" dirty="0" err="1"/>
              <a:t>activities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Project management </a:t>
            </a:r>
            <a:r>
              <a:rPr lang="pt-PT" baseline="0" dirty="0" err="1"/>
              <a:t>approaches</a:t>
            </a:r>
            <a:r>
              <a:rPr lang="pt-PT" baseline="0" dirty="0"/>
              <a:t>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	-</a:t>
            </a:r>
            <a:r>
              <a:rPr lang="pt-PT" baseline="0" dirty="0" err="1"/>
              <a:t>encourage</a:t>
            </a:r>
            <a:r>
              <a:rPr lang="pt-PT" baseline="0" dirty="0"/>
              <a:t> </a:t>
            </a:r>
            <a:r>
              <a:rPr lang="pt-PT" baseline="0" dirty="0" err="1"/>
              <a:t>organizational</a:t>
            </a:r>
            <a:r>
              <a:rPr lang="pt-PT" baseline="0" dirty="0"/>
              <a:t> </a:t>
            </a:r>
            <a:r>
              <a:rPr lang="pt-PT" baseline="0" dirty="0" err="1"/>
              <a:t>arrangements</a:t>
            </a:r>
            <a:r>
              <a:rPr lang="pt-PT" baseline="0" dirty="0"/>
              <a:t> </a:t>
            </a:r>
            <a:r>
              <a:rPr lang="pt-PT" baseline="0" dirty="0" err="1"/>
              <a:t>that</a:t>
            </a:r>
            <a:r>
              <a:rPr lang="pt-PT" baseline="0" dirty="0"/>
              <a:t> </a:t>
            </a:r>
            <a:r>
              <a:rPr lang="pt-PT" baseline="0" dirty="0" err="1"/>
              <a:t>allow</a:t>
            </a:r>
            <a:r>
              <a:rPr lang="pt-PT" baseline="0" dirty="0"/>
              <a:t> for “</a:t>
            </a:r>
            <a:r>
              <a:rPr lang="pt-PT" baseline="0" dirty="0" err="1"/>
              <a:t>openess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flexability</a:t>
            </a:r>
            <a:r>
              <a:rPr lang="pt-PT" baseline="0" dirty="0"/>
              <a:t>” to emerge – </a:t>
            </a:r>
            <a:r>
              <a:rPr lang="pt-PT" baseline="0" dirty="0" err="1"/>
              <a:t>entrepreneurial</a:t>
            </a:r>
            <a:r>
              <a:rPr lang="pt-PT" baseline="0" dirty="0"/>
              <a:t> </a:t>
            </a:r>
            <a:r>
              <a:rPr lang="pt-PT" baseline="0" dirty="0" err="1"/>
              <a:t>individuals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340DD-AF07-294A-A96A-6FB6B7E83B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0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Linn:	Informal </a:t>
            </a:r>
            <a:r>
              <a:rPr lang="en-US" noProof="0" dirty="0"/>
              <a:t>coordinating</a:t>
            </a:r>
            <a:r>
              <a:rPr lang="pt-PT" dirty="0"/>
              <a:t> role;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		</a:t>
            </a:r>
            <a:r>
              <a:rPr lang="pt-PT" dirty="0" err="1"/>
              <a:t>With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center</a:t>
            </a:r>
            <a:r>
              <a:rPr lang="pt-PT" baseline="0" dirty="0"/>
              <a:t> </a:t>
            </a:r>
            <a:r>
              <a:rPr lang="pt-PT" baseline="0" dirty="0" err="1"/>
              <a:t>owner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		</a:t>
            </a:r>
            <a:r>
              <a:rPr lang="pt-PT" baseline="0" dirty="0" err="1"/>
              <a:t>stakeholders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		</a:t>
            </a:r>
            <a:r>
              <a:rPr lang="pt-PT" baseline="0" dirty="0" err="1"/>
              <a:t>store</a:t>
            </a:r>
            <a:r>
              <a:rPr lang="pt-PT" baseline="0" dirty="0"/>
              <a:t> managers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/>
              <a:t>Coordinationg</a:t>
            </a:r>
            <a:r>
              <a:rPr lang="pt-PT" baseline="0" dirty="0"/>
              <a:t> bodies </a:t>
            </a:r>
            <a:r>
              <a:rPr lang="pt-PT" baseline="0" dirty="0" err="1"/>
              <a:t>since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begining</a:t>
            </a:r>
            <a:r>
              <a:rPr lang="pt-PT" baseline="0" dirty="0"/>
              <a:t> </a:t>
            </a:r>
            <a:r>
              <a:rPr lang="pt-PT" baseline="0" dirty="0" err="1"/>
              <a:t>enhance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value</a:t>
            </a:r>
            <a:r>
              <a:rPr lang="pt-PT" baseline="0" dirty="0"/>
              <a:t> </a:t>
            </a:r>
            <a:r>
              <a:rPr lang="pt-PT" baseline="0" dirty="0" err="1"/>
              <a:t>over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system</a:t>
            </a:r>
            <a:r>
              <a:rPr lang="pt-PT" baseline="0" dirty="0"/>
              <a:t> </a:t>
            </a:r>
            <a:r>
              <a:rPr lang="pt-PT" baseline="0" dirty="0" err="1"/>
              <a:t>lifecycle</a:t>
            </a:r>
            <a:r>
              <a:rPr lang="pt-PT" baseline="0" dirty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/>
              <a:t>Advertising</a:t>
            </a:r>
            <a:r>
              <a:rPr lang="pt-PT" baseline="0" dirty="0"/>
              <a:t> </a:t>
            </a:r>
            <a:r>
              <a:rPr lang="pt-PT" baseline="0" dirty="0" err="1"/>
              <a:t>companies</a:t>
            </a:r>
            <a:r>
              <a:rPr lang="pt-PT" baseline="0" dirty="0"/>
              <a:t> - </a:t>
            </a:r>
            <a:r>
              <a:rPr lang="pt-PT" baseline="0" dirty="0" err="1"/>
              <a:t>Joint</a:t>
            </a:r>
            <a:r>
              <a:rPr lang="pt-PT" baseline="0" dirty="0"/>
              <a:t> </a:t>
            </a:r>
            <a:r>
              <a:rPr lang="pt-PT" baseline="0" dirty="0" err="1"/>
              <a:t>activities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/>
              <a:t>User</a:t>
            </a:r>
            <a:r>
              <a:rPr lang="pt-PT" baseline="0" dirty="0"/>
              <a:t> </a:t>
            </a:r>
            <a:r>
              <a:rPr lang="pt-PT" baseline="0" dirty="0" err="1"/>
              <a:t>associations</a:t>
            </a:r>
            <a:r>
              <a:rPr lang="pt-PT" baseline="0" dirty="0"/>
              <a:t> – </a:t>
            </a:r>
            <a:r>
              <a:rPr lang="pt-PT" baseline="0" dirty="0" err="1"/>
              <a:t>integrative</a:t>
            </a:r>
            <a:r>
              <a:rPr lang="pt-PT" baseline="0" dirty="0"/>
              <a:t> </a:t>
            </a:r>
            <a:r>
              <a:rPr lang="pt-PT" baseline="0" dirty="0" err="1"/>
              <a:t>activities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Project management </a:t>
            </a:r>
            <a:r>
              <a:rPr lang="pt-PT" baseline="0" dirty="0" err="1"/>
              <a:t>approaches</a:t>
            </a:r>
            <a:r>
              <a:rPr lang="pt-PT" baseline="0" dirty="0"/>
              <a:t>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	-</a:t>
            </a:r>
            <a:r>
              <a:rPr lang="pt-PT" baseline="0" dirty="0" err="1"/>
              <a:t>encourage</a:t>
            </a:r>
            <a:r>
              <a:rPr lang="pt-PT" baseline="0" dirty="0"/>
              <a:t> </a:t>
            </a:r>
            <a:r>
              <a:rPr lang="pt-PT" baseline="0" dirty="0" err="1"/>
              <a:t>organizational</a:t>
            </a:r>
            <a:r>
              <a:rPr lang="pt-PT" baseline="0" dirty="0"/>
              <a:t> </a:t>
            </a:r>
            <a:r>
              <a:rPr lang="pt-PT" baseline="0" dirty="0" err="1"/>
              <a:t>arrangements</a:t>
            </a:r>
            <a:r>
              <a:rPr lang="pt-PT" baseline="0" dirty="0"/>
              <a:t> </a:t>
            </a:r>
            <a:r>
              <a:rPr lang="pt-PT" baseline="0" dirty="0" err="1"/>
              <a:t>that</a:t>
            </a:r>
            <a:r>
              <a:rPr lang="pt-PT" baseline="0" dirty="0"/>
              <a:t> </a:t>
            </a:r>
            <a:r>
              <a:rPr lang="pt-PT" baseline="0" dirty="0" err="1"/>
              <a:t>allow</a:t>
            </a:r>
            <a:r>
              <a:rPr lang="pt-PT" baseline="0" dirty="0"/>
              <a:t> for “</a:t>
            </a:r>
            <a:r>
              <a:rPr lang="pt-PT" baseline="0" dirty="0" err="1"/>
              <a:t>openess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flexability</a:t>
            </a:r>
            <a:r>
              <a:rPr lang="pt-PT" baseline="0" dirty="0"/>
              <a:t>” to emerge – </a:t>
            </a:r>
            <a:r>
              <a:rPr lang="pt-PT" baseline="0" dirty="0" err="1"/>
              <a:t>entrepreneurial</a:t>
            </a:r>
            <a:r>
              <a:rPr lang="pt-PT" baseline="0" dirty="0"/>
              <a:t> </a:t>
            </a:r>
            <a:r>
              <a:rPr lang="pt-PT" baseline="0" dirty="0" err="1"/>
              <a:t>individuals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340DD-AF07-294A-A96A-6FB6B7E83B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66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Linn:	Informal </a:t>
            </a:r>
            <a:r>
              <a:rPr lang="en-US" noProof="0" dirty="0"/>
              <a:t>coordinating</a:t>
            </a:r>
            <a:r>
              <a:rPr lang="pt-PT" dirty="0"/>
              <a:t> role;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		</a:t>
            </a:r>
            <a:r>
              <a:rPr lang="pt-PT" dirty="0" err="1"/>
              <a:t>With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center</a:t>
            </a:r>
            <a:r>
              <a:rPr lang="pt-PT" baseline="0" dirty="0"/>
              <a:t> </a:t>
            </a:r>
            <a:r>
              <a:rPr lang="pt-PT" baseline="0" dirty="0" err="1"/>
              <a:t>owner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		</a:t>
            </a:r>
            <a:r>
              <a:rPr lang="pt-PT" baseline="0" dirty="0" err="1"/>
              <a:t>stakeholders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		</a:t>
            </a:r>
            <a:r>
              <a:rPr lang="pt-PT" baseline="0" dirty="0" err="1"/>
              <a:t>store</a:t>
            </a:r>
            <a:r>
              <a:rPr lang="pt-PT" baseline="0" dirty="0"/>
              <a:t> managers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/>
              <a:t>Coordinationg</a:t>
            </a:r>
            <a:r>
              <a:rPr lang="pt-PT" baseline="0" dirty="0"/>
              <a:t> bodies </a:t>
            </a:r>
            <a:r>
              <a:rPr lang="pt-PT" baseline="0" dirty="0" err="1"/>
              <a:t>since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begining</a:t>
            </a:r>
            <a:r>
              <a:rPr lang="pt-PT" baseline="0" dirty="0"/>
              <a:t> </a:t>
            </a:r>
            <a:r>
              <a:rPr lang="pt-PT" baseline="0" dirty="0" err="1"/>
              <a:t>enhance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value</a:t>
            </a:r>
            <a:r>
              <a:rPr lang="pt-PT" baseline="0" dirty="0"/>
              <a:t> </a:t>
            </a:r>
            <a:r>
              <a:rPr lang="pt-PT" baseline="0" dirty="0" err="1"/>
              <a:t>over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system</a:t>
            </a:r>
            <a:r>
              <a:rPr lang="pt-PT" baseline="0" dirty="0"/>
              <a:t> </a:t>
            </a:r>
            <a:r>
              <a:rPr lang="pt-PT" baseline="0" dirty="0" err="1"/>
              <a:t>lifecycle</a:t>
            </a:r>
            <a:r>
              <a:rPr lang="pt-PT" baseline="0" dirty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/>
              <a:t>Advertising</a:t>
            </a:r>
            <a:r>
              <a:rPr lang="pt-PT" baseline="0" dirty="0"/>
              <a:t> </a:t>
            </a:r>
            <a:r>
              <a:rPr lang="pt-PT" baseline="0" dirty="0" err="1"/>
              <a:t>companies</a:t>
            </a:r>
            <a:r>
              <a:rPr lang="pt-PT" baseline="0" dirty="0"/>
              <a:t> - </a:t>
            </a:r>
            <a:r>
              <a:rPr lang="pt-PT" baseline="0" dirty="0" err="1"/>
              <a:t>Joint</a:t>
            </a:r>
            <a:r>
              <a:rPr lang="pt-PT" baseline="0" dirty="0"/>
              <a:t> </a:t>
            </a:r>
            <a:r>
              <a:rPr lang="pt-PT" baseline="0" dirty="0" err="1"/>
              <a:t>activities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/>
              <a:t>User</a:t>
            </a:r>
            <a:r>
              <a:rPr lang="pt-PT" baseline="0" dirty="0"/>
              <a:t> </a:t>
            </a:r>
            <a:r>
              <a:rPr lang="pt-PT" baseline="0" dirty="0" err="1"/>
              <a:t>associations</a:t>
            </a:r>
            <a:r>
              <a:rPr lang="pt-PT" baseline="0" dirty="0"/>
              <a:t> – </a:t>
            </a:r>
            <a:r>
              <a:rPr lang="pt-PT" baseline="0" dirty="0" err="1"/>
              <a:t>integrative</a:t>
            </a:r>
            <a:r>
              <a:rPr lang="pt-PT" baseline="0" dirty="0"/>
              <a:t> </a:t>
            </a:r>
            <a:r>
              <a:rPr lang="pt-PT" baseline="0" dirty="0" err="1"/>
              <a:t>activities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Project management </a:t>
            </a:r>
            <a:r>
              <a:rPr lang="pt-PT" baseline="0" dirty="0" err="1"/>
              <a:t>approaches</a:t>
            </a:r>
            <a:r>
              <a:rPr lang="pt-PT" baseline="0" dirty="0"/>
              <a:t>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	-</a:t>
            </a:r>
            <a:r>
              <a:rPr lang="pt-PT" baseline="0" dirty="0" err="1"/>
              <a:t>encourage</a:t>
            </a:r>
            <a:r>
              <a:rPr lang="pt-PT" baseline="0" dirty="0"/>
              <a:t> </a:t>
            </a:r>
            <a:r>
              <a:rPr lang="pt-PT" baseline="0" dirty="0" err="1"/>
              <a:t>organizational</a:t>
            </a:r>
            <a:r>
              <a:rPr lang="pt-PT" baseline="0" dirty="0"/>
              <a:t> </a:t>
            </a:r>
            <a:r>
              <a:rPr lang="pt-PT" baseline="0" dirty="0" err="1"/>
              <a:t>arrangements</a:t>
            </a:r>
            <a:r>
              <a:rPr lang="pt-PT" baseline="0" dirty="0"/>
              <a:t> </a:t>
            </a:r>
            <a:r>
              <a:rPr lang="pt-PT" baseline="0" dirty="0" err="1"/>
              <a:t>that</a:t>
            </a:r>
            <a:r>
              <a:rPr lang="pt-PT" baseline="0" dirty="0"/>
              <a:t> </a:t>
            </a:r>
            <a:r>
              <a:rPr lang="pt-PT" baseline="0" dirty="0" err="1"/>
              <a:t>allow</a:t>
            </a:r>
            <a:r>
              <a:rPr lang="pt-PT" baseline="0" dirty="0"/>
              <a:t> for “</a:t>
            </a:r>
            <a:r>
              <a:rPr lang="pt-PT" baseline="0" dirty="0" err="1"/>
              <a:t>openess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flexability</a:t>
            </a:r>
            <a:r>
              <a:rPr lang="pt-PT" baseline="0" dirty="0"/>
              <a:t>” to emerge – </a:t>
            </a:r>
            <a:r>
              <a:rPr lang="pt-PT" baseline="0" dirty="0" err="1"/>
              <a:t>entrepreneurial</a:t>
            </a:r>
            <a:r>
              <a:rPr lang="pt-PT" baseline="0" dirty="0"/>
              <a:t> </a:t>
            </a:r>
            <a:r>
              <a:rPr lang="pt-PT" baseline="0" dirty="0" err="1"/>
              <a:t>individuals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340DD-AF07-294A-A96A-6FB6B7E83B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90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Linn:	Informal </a:t>
            </a:r>
            <a:r>
              <a:rPr lang="en-US" noProof="0" dirty="0"/>
              <a:t>coordinating</a:t>
            </a:r>
            <a:r>
              <a:rPr lang="pt-PT" dirty="0"/>
              <a:t> role;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		</a:t>
            </a:r>
            <a:r>
              <a:rPr lang="pt-PT" dirty="0" err="1"/>
              <a:t>With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center</a:t>
            </a:r>
            <a:r>
              <a:rPr lang="pt-PT" baseline="0" dirty="0"/>
              <a:t> </a:t>
            </a:r>
            <a:r>
              <a:rPr lang="pt-PT" baseline="0" dirty="0" err="1"/>
              <a:t>owner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		</a:t>
            </a:r>
            <a:r>
              <a:rPr lang="pt-PT" baseline="0" dirty="0" err="1"/>
              <a:t>stakeholders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		</a:t>
            </a:r>
            <a:r>
              <a:rPr lang="pt-PT" baseline="0" dirty="0" err="1"/>
              <a:t>store</a:t>
            </a:r>
            <a:r>
              <a:rPr lang="pt-PT" baseline="0" dirty="0"/>
              <a:t> managers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/>
              <a:t>Coordinationg</a:t>
            </a:r>
            <a:r>
              <a:rPr lang="pt-PT" baseline="0" dirty="0"/>
              <a:t> bodies </a:t>
            </a:r>
            <a:r>
              <a:rPr lang="pt-PT" baseline="0" dirty="0" err="1"/>
              <a:t>since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begining</a:t>
            </a:r>
            <a:r>
              <a:rPr lang="pt-PT" baseline="0" dirty="0"/>
              <a:t> </a:t>
            </a:r>
            <a:r>
              <a:rPr lang="pt-PT" baseline="0" dirty="0" err="1"/>
              <a:t>enhance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value</a:t>
            </a:r>
            <a:r>
              <a:rPr lang="pt-PT" baseline="0" dirty="0"/>
              <a:t> </a:t>
            </a:r>
            <a:r>
              <a:rPr lang="pt-PT" baseline="0" dirty="0" err="1"/>
              <a:t>over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system</a:t>
            </a:r>
            <a:r>
              <a:rPr lang="pt-PT" baseline="0" dirty="0"/>
              <a:t> </a:t>
            </a:r>
            <a:r>
              <a:rPr lang="pt-PT" baseline="0" dirty="0" err="1"/>
              <a:t>lifecycle</a:t>
            </a:r>
            <a:r>
              <a:rPr lang="pt-PT" baseline="0" dirty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/>
              <a:t>Advertising</a:t>
            </a:r>
            <a:r>
              <a:rPr lang="pt-PT" baseline="0" dirty="0"/>
              <a:t> </a:t>
            </a:r>
            <a:r>
              <a:rPr lang="pt-PT" baseline="0" dirty="0" err="1"/>
              <a:t>companies</a:t>
            </a:r>
            <a:r>
              <a:rPr lang="pt-PT" baseline="0" dirty="0"/>
              <a:t> - </a:t>
            </a:r>
            <a:r>
              <a:rPr lang="pt-PT" baseline="0" dirty="0" err="1"/>
              <a:t>Joint</a:t>
            </a:r>
            <a:r>
              <a:rPr lang="pt-PT" baseline="0" dirty="0"/>
              <a:t> </a:t>
            </a:r>
            <a:r>
              <a:rPr lang="pt-PT" baseline="0" dirty="0" err="1"/>
              <a:t>activities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/>
              <a:t>User</a:t>
            </a:r>
            <a:r>
              <a:rPr lang="pt-PT" baseline="0" dirty="0"/>
              <a:t> </a:t>
            </a:r>
            <a:r>
              <a:rPr lang="pt-PT" baseline="0" dirty="0" err="1"/>
              <a:t>associations</a:t>
            </a:r>
            <a:r>
              <a:rPr lang="pt-PT" baseline="0" dirty="0"/>
              <a:t> – </a:t>
            </a:r>
            <a:r>
              <a:rPr lang="pt-PT" baseline="0" dirty="0" err="1"/>
              <a:t>integrative</a:t>
            </a:r>
            <a:r>
              <a:rPr lang="pt-PT" baseline="0" dirty="0"/>
              <a:t> </a:t>
            </a:r>
            <a:r>
              <a:rPr lang="pt-PT" baseline="0" dirty="0" err="1"/>
              <a:t>activities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Project management </a:t>
            </a:r>
            <a:r>
              <a:rPr lang="pt-PT" baseline="0" dirty="0" err="1"/>
              <a:t>approaches</a:t>
            </a:r>
            <a:r>
              <a:rPr lang="pt-PT" baseline="0" dirty="0"/>
              <a:t>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	-</a:t>
            </a:r>
            <a:r>
              <a:rPr lang="pt-PT" baseline="0" dirty="0" err="1"/>
              <a:t>encourage</a:t>
            </a:r>
            <a:r>
              <a:rPr lang="pt-PT" baseline="0" dirty="0"/>
              <a:t> </a:t>
            </a:r>
            <a:r>
              <a:rPr lang="pt-PT" baseline="0" dirty="0" err="1"/>
              <a:t>organizational</a:t>
            </a:r>
            <a:r>
              <a:rPr lang="pt-PT" baseline="0" dirty="0"/>
              <a:t> </a:t>
            </a:r>
            <a:r>
              <a:rPr lang="pt-PT" baseline="0" dirty="0" err="1"/>
              <a:t>arrangements</a:t>
            </a:r>
            <a:r>
              <a:rPr lang="pt-PT" baseline="0" dirty="0"/>
              <a:t> </a:t>
            </a:r>
            <a:r>
              <a:rPr lang="pt-PT" baseline="0" dirty="0" err="1"/>
              <a:t>that</a:t>
            </a:r>
            <a:r>
              <a:rPr lang="pt-PT" baseline="0" dirty="0"/>
              <a:t> </a:t>
            </a:r>
            <a:r>
              <a:rPr lang="pt-PT" baseline="0" dirty="0" err="1"/>
              <a:t>allow</a:t>
            </a:r>
            <a:r>
              <a:rPr lang="pt-PT" baseline="0" dirty="0"/>
              <a:t> for “</a:t>
            </a:r>
            <a:r>
              <a:rPr lang="pt-PT" baseline="0" dirty="0" err="1"/>
              <a:t>openess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flexability</a:t>
            </a:r>
            <a:r>
              <a:rPr lang="pt-PT" baseline="0" dirty="0"/>
              <a:t>” to emerge – </a:t>
            </a:r>
            <a:r>
              <a:rPr lang="pt-PT" baseline="0" dirty="0" err="1"/>
              <a:t>entrepreneurial</a:t>
            </a:r>
            <a:r>
              <a:rPr lang="pt-PT" baseline="0" dirty="0"/>
              <a:t> </a:t>
            </a:r>
            <a:r>
              <a:rPr lang="pt-PT" baseline="0" dirty="0" err="1"/>
              <a:t>individuals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340DD-AF07-294A-A96A-6FB6B7E83B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7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Linn:	Informal </a:t>
            </a:r>
            <a:r>
              <a:rPr lang="en-US" noProof="0" dirty="0"/>
              <a:t>coordinating</a:t>
            </a:r>
            <a:r>
              <a:rPr lang="pt-PT" dirty="0"/>
              <a:t> role;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		</a:t>
            </a:r>
            <a:r>
              <a:rPr lang="pt-PT" dirty="0" err="1"/>
              <a:t>With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center</a:t>
            </a:r>
            <a:r>
              <a:rPr lang="pt-PT" baseline="0" dirty="0"/>
              <a:t> </a:t>
            </a:r>
            <a:r>
              <a:rPr lang="pt-PT" baseline="0" dirty="0" err="1"/>
              <a:t>owner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		</a:t>
            </a:r>
            <a:r>
              <a:rPr lang="pt-PT" baseline="0" dirty="0" err="1"/>
              <a:t>stakeholders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		</a:t>
            </a:r>
            <a:r>
              <a:rPr lang="pt-PT" baseline="0" dirty="0" err="1"/>
              <a:t>store</a:t>
            </a:r>
            <a:r>
              <a:rPr lang="pt-PT" baseline="0" dirty="0"/>
              <a:t> managers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/>
              <a:t>Coordinationg</a:t>
            </a:r>
            <a:r>
              <a:rPr lang="pt-PT" baseline="0" dirty="0"/>
              <a:t> bodies </a:t>
            </a:r>
            <a:r>
              <a:rPr lang="pt-PT" baseline="0" dirty="0" err="1"/>
              <a:t>since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begining</a:t>
            </a:r>
            <a:r>
              <a:rPr lang="pt-PT" baseline="0" dirty="0"/>
              <a:t> </a:t>
            </a:r>
            <a:r>
              <a:rPr lang="pt-PT" baseline="0" dirty="0" err="1"/>
              <a:t>enhance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value</a:t>
            </a:r>
            <a:r>
              <a:rPr lang="pt-PT" baseline="0" dirty="0"/>
              <a:t> </a:t>
            </a:r>
            <a:r>
              <a:rPr lang="pt-PT" baseline="0" dirty="0" err="1"/>
              <a:t>over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system</a:t>
            </a:r>
            <a:r>
              <a:rPr lang="pt-PT" baseline="0" dirty="0"/>
              <a:t> </a:t>
            </a:r>
            <a:r>
              <a:rPr lang="pt-PT" baseline="0" dirty="0" err="1"/>
              <a:t>lifecycle</a:t>
            </a:r>
            <a:r>
              <a:rPr lang="pt-PT" baseline="0" dirty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/>
              <a:t>Advertising</a:t>
            </a:r>
            <a:r>
              <a:rPr lang="pt-PT" baseline="0" dirty="0"/>
              <a:t> </a:t>
            </a:r>
            <a:r>
              <a:rPr lang="pt-PT" baseline="0" dirty="0" err="1"/>
              <a:t>companies</a:t>
            </a:r>
            <a:r>
              <a:rPr lang="pt-PT" baseline="0" dirty="0"/>
              <a:t> - </a:t>
            </a:r>
            <a:r>
              <a:rPr lang="pt-PT" baseline="0" dirty="0" err="1"/>
              <a:t>Joint</a:t>
            </a:r>
            <a:r>
              <a:rPr lang="pt-PT" baseline="0" dirty="0"/>
              <a:t> </a:t>
            </a:r>
            <a:r>
              <a:rPr lang="pt-PT" baseline="0" dirty="0" err="1"/>
              <a:t>activities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/>
              <a:t>User</a:t>
            </a:r>
            <a:r>
              <a:rPr lang="pt-PT" baseline="0" dirty="0"/>
              <a:t> </a:t>
            </a:r>
            <a:r>
              <a:rPr lang="pt-PT" baseline="0" dirty="0" err="1"/>
              <a:t>associations</a:t>
            </a:r>
            <a:r>
              <a:rPr lang="pt-PT" baseline="0" dirty="0"/>
              <a:t> – </a:t>
            </a:r>
            <a:r>
              <a:rPr lang="pt-PT" baseline="0" dirty="0" err="1"/>
              <a:t>integrative</a:t>
            </a:r>
            <a:r>
              <a:rPr lang="pt-PT" baseline="0" dirty="0"/>
              <a:t> </a:t>
            </a:r>
            <a:r>
              <a:rPr lang="pt-PT" baseline="0" dirty="0" err="1"/>
              <a:t>activities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Project management </a:t>
            </a:r>
            <a:r>
              <a:rPr lang="pt-PT" baseline="0" dirty="0" err="1"/>
              <a:t>approaches</a:t>
            </a:r>
            <a:r>
              <a:rPr lang="pt-PT" baseline="0" dirty="0"/>
              <a:t>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	-</a:t>
            </a:r>
            <a:r>
              <a:rPr lang="pt-PT" baseline="0" dirty="0" err="1"/>
              <a:t>encourage</a:t>
            </a:r>
            <a:r>
              <a:rPr lang="pt-PT" baseline="0" dirty="0"/>
              <a:t> </a:t>
            </a:r>
            <a:r>
              <a:rPr lang="pt-PT" baseline="0" dirty="0" err="1"/>
              <a:t>organizational</a:t>
            </a:r>
            <a:r>
              <a:rPr lang="pt-PT" baseline="0" dirty="0"/>
              <a:t> </a:t>
            </a:r>
            <a:r>
              <a:rPr lang="pt-PT" baseline="0" dirty="0" err="1"/>
              <a:t>arrangements</a:t>
            </a:r>
            <a:r>
              <a:rPr lang="pt-PT" baseline="0" dirty="0"/>
              <a:t> </a:t>
            </a:r>
            <a:r>
              <a:rPr lang="pt-PT" baseline="0" dirty="0" err="1"/>
              <a:t>that</a:t>
            </a:r>
            <a:r>
              <a:rPr lang="pt-PT" baseline="0" dirty="0"/>
              <a:t> </a:t>
            </a:r>
            <a:r>
              <a:rPr lang="pt-PT" baseline="0" dirty="0" err="1"/>
              <a:t>allow</a:t>
            </a:r>
            <a:r>
              <a:rPr lang="pt-PT" baseline="0" dirty="0"/>
              <a:t> for “</a:t>
            </a:r>
            <a:r>
              <a:rPr lang="pt-PT" baseline="0" dirty="0" err="1"/>
              <a:t>openess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flexability</a:t>
            </a:r>
            <a:r>
              <a:rPr lang="pt-PT" baseline="0" dirty="0"/>
              <a:t>” to emerge – </a:t>
            </a:r>
            <a:r>
              <a:rPr lang="pt-PT" baseline="0" dirty="0" err="1"/>
              <a:t>entrepreneurial</a:t>
            </a:r>
            <a:r>
              <a:rPr lang="pt-PT" baseline="0" dirty="0"/>
              <a:t> </a:t>
            </a:r>
            <a:r>
              <a:rPr lang="pt-PT" baseline="0" dirty="0" err="1"/>
              <a:t>individuals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340DD-AF07-294A-A96A-6FB6B7E83B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89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Linn:	Informal </a:t>
            </a:r>
            <a:r>
              <a:rPr lang="en-US" noProof="0" dirty="0"/>
              <a:t>coordinating</a:t>
            </a:r>
            <a:r>
              <a:rPr lang="pt-PT" dirty="0"/>
              <a:t> role;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		</a:t>
            </a:r>
            <a:r>
              <a:rPr lang="pt-PT" dirty="0" err="1"/>
              <a:t>With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center</a:t>
            </a:r>
            <a:r>
              <a:rPr lang="pt-PT" baseline="0" dirty="0"/>
              <a:t> </a:t>
            </a:r>
            <a:r>
              <a:rPr lang="pt-PT" baseline="0" dirty="0" err="1"/>
              <a:t>owner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		</a:t>
            </a:r>
            <a:r>
              <a:rPr lang="pt-PT" baseline="0" dirty="0" err="1"/>
              <a:t>stakeholders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		</a:t>
            </a:r>
            <a:r>
              <a:rPr lang="pt-PT" baseline="0" dirty="0" err="1"/>
              <a:t>store</a:t>
            </a:r>
            <a:r>
              <a:rPr lang="pt-PT" baseline="0" dirty="0"/>
              <a:t> managers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/>
              <a:t>Coordinationg</a:t>
            </a:r>
            <a:r>
              <a:rPr lang="pt-PT" baseline="0" dirty="0"/>
              <a:t> bodies </a:t>
            </a:r>
            <a:r>
              <a:rPr lang="pt-PT" baseline="0" dirty="0" err="1"/>
              <a:t>since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begining</a:t>
            </a:r>
            <a:r>
              <a:rPr lang="pt-PT" baseline="0" dirty="0"/>
              <a:t> </a:t>
            </a:r>
            <a:r>
              <a:rPr lang="pt-PT" baseline="0" dirty="0" err="1"/>
              <a:t>enhance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value</a:t>
            </a:r>
            <a:r>
              <a:rPr lang="pt-PT" baseline="0" dirty="0"/>
              <a:t> </a:t>
            </a:r>
            <a:r>
              <a:rPr lang="pt-PT" baseline="0" dirty="0" err="1"/>
              <a:t>over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system</a:t>
            </a:r>
            <a:r>
              <a:rPr lang="pt-PT" baseline="0" dirty="0"/>
              <a:t> </a:t>
            </a:r>
            <a:r>
              <a:rPr lang="pt-PT" baseline="0" dirty="0" err="1"/>
              <a:t>lifecycle</a:t>
            </a:r>
            <a:r>
              <a:rPr lang="pt-PT" baseline="0" dirty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/>
              <a:t>Advertising</a:t>
            </a:r>
            <a:r>
              <a:rPr lang="pt-PT" baseline="0" dirty="0"/>
              <a:t> </a:t>
            </a:r>
            <a:r>
              <a:rPr lang="pt-PT" baseline="0" dirty="0" err="1"/>
              <a:t>companies</a:t>
            </a:r>
            <a:r>
              <a:rPr lang="pt-PT" baseline="0" dirty="0"/>
              <a:t> - </a:t>
            </a:r>
            <a:r>
              <a:rPr lang="pt-PT" baseline="0" dirty="0" err="1"/>
              <a:t>Joint</a:t>
            </a:r>
            <a:r>
              <a:rPr lang="pt-PT" baseline="0" dirty="0"/>
              <a:t> </a:t>
            </a:r>
            <a:r>
              <a:rPr lang="pt-PT" baseline="0" dirty="0" err="1"/>
              <a:t>activities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/>
              <a:t>User</a:t>
            </a:r>
            <a:r>
              <a:rPr lang="pt-PT" baseline="0" dirty="0"/>
              <a:t> </a:t>
            </a:r>
            <a:r>
              <a:rPr lang="pt-PT" baseline="0" dirty="0" err="1"/>
              <a:t>associations</a:t>
            </a:r>
            <a:r>
              <a:rPr lang="pt-PT" baseline="0" dirty="0"/>
              <a:t> – </a:t>
            </a:r>
            <a:r>
              <a:rPr lang="pt-PT" baseline="0" dirty="0" err="1"/>
              <a:t>integrative</a:t>
            </a:r>
            <a:r>
              <a:rPr lang="pt-PT" baseline="0" dirty="0"/>
              <a:t> </a:t>
            </a:r>
            <a:r>
              <a:rPr lang="pt-PT" baseline="0" dirty="0" err="1"/>
              <a:t>activities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Project management </a:t>
            </a:r>
            <a:r>
              <a:rPr lang="pt-PT" baseline="0" dirty="0" err="1"/>
              <a:t>approaches</a:t>
            </a:r>
            <a:r>
              <a:rPr lang="pt-PT" baseline="0" dirty="0"/>
              <a:t>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	-</a:t>
            </a:r>
            <a:r>
              <a:rPr lang="pt-PT" baseline="0" dirty="0" err="1"/>
              <a:t>encourage</a:t>
            </a:r>
            <a:r>
              <a:rPr lang="pt-PT" baseline="0" dirty="0"/>
              <a:t> </a:t>
            </a:r>
            <a:r>
              <a:rPr lang="pt-PT" baseline="0" dirty="0" err="1"/>
              <a:t>organizational</a:t>
            </a:r>
            <a:r>
              <a:rPr lang="pt-PT" baseline="0" dirty="0"/>
              <a:t> </a:t>
            </a:r>
            <a:r>
              <a:rPr lang="pt-PT" baseline="0" dirty="0" err="1"/>
              <a:t>arrangements</a:t>
            </a:r>
            <a:r>
              <a:rPr lang="pt-PT" baseline="0" dirty="0"/>
              <a:t> </a:t>
            </a:r>
            <a:r>
              <a:rPr lang="pt-PT" baseline="0" dirty="0" err="1"/>
              <a:t>that</a:t>
            </a:r>
            <a:r>
              <a:rPr lang="pt-PT" baseline="0" dirty="0"/>
              <a:t> </a:t>
            </a:r>
            <a:r>
              <a:rPr lang="pt-PT" baseline="0" dirty="0" err="1"/>
              <a:t>allow</a:t>
            </a:r>
            <a:r>
              <a:rPr lang="pt-PT" baseline="0" dirty="0"/>
              <a:t> for “</a:t>
            </a:r>
            <a:r>
              <a:rPr lang="pt-PT" baseline="0" dirty="0" err="1"/>
              <a:t>openess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flexability</a:t>
            </a:r>
            <a:r>
              <a:rPr lang="pt-PT" baseline="0" dirty="0"/>
              <a:t>” to emerge – </a:t>
            </a:r>
            <a:r>
              <a:rPr lang="pt-PT" baseline="0" dirty="0" err="1"/>
              <a:t>entrepreneurial</a:t>
            </a:r>
            <a:r>
              <a:rPr lang="pt-PT" baseline="0" dirty="0"/>
              <a:t> </a:t>
            </a:r>
            <a:r>
              <a:rPr lang="pt-PT" baseline="0" dirty="0" err="1"/>
              <a:t>individuals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340DD-AF07-294A-A96A-6FB6B7E83B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12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Linn:	Informal </a:t>
            </a:r>
            <a:r>
              <a:rPr lang="en-US" noProof="0" dirty="0"/>
              <a:t>coordinating</a:t>
            </a:r>
            <a:r>
              <a:rPr lang="pt-PT" dirty="0"/>
              <a:t> role;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		</a:t>
            </a:r>
            <a:r>
              <a:rPr lang="pt-PT" dirty="0" err="1"/>
              <a:t>With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center</a:t>
            </a:r>
            <a:r>
              <a:rPr lang="pt-PT" baseline="0" dirty="0"/>
              <a:t> </a:t>
            </a:r>
            <a:r>
              <a:rPr lang="pt-PT" baseline="0" dirty="0" err="1"/>
              <a:t>owner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		</a:t>
            </a:r>
            <a:r>
              <a:rPr lang="pt-PT" baseline="0" dirty="0" err="1"/>
              <a:t>stakeholders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		</a:t>
            </a:r>
            <a:r>
              <a:rPr lang="pt-PT" baseline="0" dirty="0" err="1"/>
              <a:t>store</a:t>
            </a:r>
            <a:r>
              <a:rPr lang="pt-PT" baseline="0" dirty="0"/>
              <a:t> managers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/>
              <a:t>Coordinationg</a:t>
            </a:r>
            <a:r>
              <a:rPr lang="pt-PT" baseline="0" dirty="0"/>
              <a:t> bodies </a:t>
            </a:r>
            <a:r>
              <a:rPr lang="pt-PT" baseline="0" dirty="0" err="1"/>
              <a:t>since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begining</a:t>
            </a:r>
            <a:r>
              <a:rPr lang="pt-PT" baseline="0" dirty="0"/>
              <a:t> </a:t>
            </a:r>
            <a:r>
              <a:rPr lang="pt-PT" baseline="0" dirty="0" err="1"/>
              <a:t>enhance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value</a:t>
            </a:r>
            <a:r>
              <a:rPr lang="pt-PT" baseline="0" dirty="0"/>
              <a:t> </a:t>
            </a:r>
            <a:r>
              <a:rPr lang="pt-PT" baseline="0" dirty="0" err="1"/>
              <a:t>over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system</a:t>
            </a:r>
            <a:r>
              <a:rPr lang="pt-PT" baseline="0" dirty="0"/>
              <a:t> </a:t>
            </a:r>
            <a:r>
              <a:rPr lang="pt-PT" baseline="0" dirty="0" err="1"/>
              <a:t>lifecycle</a:t>
            </a:r>
            <a:r>
              <a:rPr lang="pt-PT" baseline="0" dirty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/>
              <a:t>Advertising</a:t>
            </a:r>
            <a:r>
              <a:rPr lang="pt-PT" baseline="0" dirty="0"/>
              <a:t> </a:t>
            </a:r>
            <a:r>
              <a:rPr lang="pt-PT" baseline="0" dirty="0" err="1"/>
              <a:t>companies</a:t>
            </a:r>
            <a:r>
              <a:rPr lang="pt-PT" baseline="0" dirty="0"/>
              <a:t> - </a:t>
            </a:r>
            <a:r>
              <a:rPr lang="pt-PT" baseline="0" dirty="0" err="1"/>
              <a:t>Joint</a:t>
            </a:r>
            <a:r>
              <a:rPr lang="pt-PT" baseline="0" dirty="0"/>
              <a:t> </a:t>
            </a:r>
            <a:r>
              <a:rPr lang="pt-PT" baseline="0" dirty="0" err="1"/>
              <a:t>activities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/>
              <a:t>User</a:t>
            </a:r>
            <a:r>
              <a:rPr lang="pt-PT" baseline="0" dirty="0"/>
              <a:t> </a:t>
            </a:r>
            <a:r>
              <a:rPr lang="pt-PT" baseline="0" dirty="0" err="1"/>
              <a:t>associations</a:t>
            </a:r>
            <a:r>
              <a:rPr lang="pt-PT" baseline="0" dirty="0"/>
              <a:t> – </a:t>
            </a:r>
            <a:r>
              <a:rPr lang="pt-PT" baseline="0" dirty="0" err="1"/>
              <a:t>integrative</a:t>
            </a:r>
            <a:r>
              <a:rPr lang="pt-PT" baseline="0" dirty="0"/>
              <a:t> </a:t>
            </a:r>
            <a:r>
              <a:rPr lang="pt-PT" baseline="0" dirty="0" err="1"/>
              <a:t>activities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Project management </a:t>
            </a:r>
            <a:r>
              <a:rPr lang="pt-PT" baseline="0" dirty="0" err="1"/>
              <a:t>approaches</a:t>
            </a:r>
            <a:r>
              <a:rPr lang="pt-PT" baseline="0" dirty="0"/>
              <a:t>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	-</a:t>
            </a:r>
            <a:r>
              <a:rPr lang="pt-PT" baseline="0" dirty="0" err="1"/>
              <a:t>encourage</a:t>
            </a:r>
            <a:r>
              <a:rPr lang="pt-PT" baseline="0" dirty="0"/>
              <a:t> </a:t>
            </a:r>
            <a:r>
              <a:rPr lang="pt-PT" baseline="0" dirty="0" err="1"/>
              <a:t>organizational</a:t>
            </a:r>
            <a:r>
              <a:rPr lang="pt-PT" baseline="0" dirty="0"/>
              <a:t> </a:t>
            </a:r>
            <a:r>
              <a:rPr lang="pt-PT" baseline="0" dirty="0" err="1"/>
              <a:t>arrangements</a:t>
            </a:r>
            <a:r>
              <a:rPr lang="pt-PT" baseline="0" dirty="0"/>
              <a:t> </a:t>
            </a:r>
            <a:r>
              <a:rPr lang="pt-PT" baseline="0" dirty="0" err="1"/>
              <a:t>that</a:t>
            </a:r>
            <a:r>
              <a:rPr lang="pt-PT" baseline="0" dirty="0"/>
              <a:t> </a:t>
            </a:r>
            <a:r>
              <a:rPr lang="pt-PT" baseline="0" dirty="0" err="1"/>
              <a:t>allow</a:t>
            </a:r>
            <a:r>
              <a:rPr lang="pt-PT" baseline="0" dirty="0"/>
              <a:t> for “</a:t>
            </a:r>
            <a:r>
              <a:rPr lang="pt-PT" baseline="0" dirty="0" err="1"/>
              <a:t>openess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flexability</a:t>
            </a:r>
            <a:r>
              <a:rPr lang="pt-PT" baseline="0" dirty="0"/>
              <a:t>” to emerge – </a:t>
            </a:r>
            <a:r>
              <a:rPr lang="pt-PT" baseline="0" dirty="0" err="1"/>
              <a:t>entrepreneurial</a:t>
            </a:r>
            <a:r>
              <a:rPr lang="pt-PT" baseline="0" dirty="0"/>
              <a:t> </a:t>
            </a:r>
            <a:r>
              <a:rPr lang="pt-PT" baseline="0" dirty="0" err="1"/>
              <a:t>individuals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340DD-AF07-294A-A96A-6FB6B7E83B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5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2128-DB9E-7046-BF75-A0C0C60F3067}" type="datetimeFigureOut">
              <a:rPr lang="pt-PT" smtClean="0"/>
              <a:t>12/03/2016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820-5E67-A445-8B03-1D6A0D5D46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33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2128-DB9E-7046-BF75-A0C0C60F3067}" type="datetimeFigureOut">
              <a:rPr lang="pt-PT" smtClean="0"/>
              <a:t>12/03/2016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820-5E67-A445-8B03-1D6A0D5D46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133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2128-DB9E-7046-BF75-A0C0C60F3067}" type="datetimeFigureOut">
              <a:rPr lang="pt-PT" smtClean="0"/>
              <a:t>12/03/2016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820-5E67-A445-8B03-1D6A0D5D46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235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2128-DB9E-7046-BF75-A0C0C60F3067}" type="datetimeFigureOut">
              <a:rPr lang="pt-PT" smtClean="0"/>
              <a:t>12/03/2016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820-5E67-A445-8B03-1D6A0D5D46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92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2128-DB9E-7046-BF75-A0C0C60F3067}" type="datetimeFigureOut">
              <a:rPr lang="pt-PT" smtClean="0"/>
              <a:t>12/03/2016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820-5E67-A445-8B03-1D6A0D5D46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240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2128-DB9E-7046-BF75-A0C0C60F3067}" type="datetimeFigureOut">
              <a:rPr lang="pt-PT" smtClean="0"/>
              <a:t>12/03/2016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820-5E67-A445-8B03-1D6A0D5D46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993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2128-DB9E-7046-BF75-A0C0C60F3067}" type="datetimeFigureOut">
              <a:rPr lang="pt-PT" smtClean="0"/>
              <a:t>12/03/2016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820-5E67-A445-8B03-1D6A0D5D46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96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2128-DB9E-7046-BF75-A0C0C60F3067}" type="datetimeFigureOut">
              <a:rPr lang="pt-PT" smtClean="0"/>
              <a:t>12/03/2016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820-5E67-A445-8B03-1D6A0D5D46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2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2128-DB9E-7046-BF75-A0C0C60F3067}" type="datetimeFigureOut">
              <a:rPr lang="pt-PT" smtClean="0"/>
              <a:t>12/03/2016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820-5E67-A445-8B03-1D6A0D5D46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2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2128-DB9E-7046-BF75-A0C0C60F3067}" type="datetimeFigureOut">
              <a:rPr lang="pt-PT" smtClean="0"/>
              <a:t>12/03/2016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820-5E67-A445-8B03-1D6A0D5D46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673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2128-DB9E-7046-BF75-A0C0C60F3067}" type="datetimeFigureOut">
              <a:rPr lang="pt-PT" smtClean="0"/>
              <a:t>12/03/2016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820-5E67-A445-8B03-1D6A0D5D46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766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C2128-DB9E-7046-BF75-A0C0C60F3067}" type="datetimeFigureOut">
              <a:rPr lang="pt-PT" smtClean="0"/>
              <a:t>12/03/2016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E3820-5E67-A445-8B03-1D6A0D5D46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987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Research Framework and Central concepts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3"/>
          </a:xfrm>
        </p:spPr>
        <p:txBody>
          <a:bodyPr>
            <a:normAutofit/>
          </a:bodyPr>
          <a:lstStyle/>
          <a:p>
            <a:r>
              <a:rPr lang="pt-PT" dirty="0"/>
              <a:t>No earlier research in this specific subject;</a:t>
            </a:r>
          </a:p>
          <a:p>
            <a:endParaRPr lang="pt-PT" dirty="0"/>
          </a:p>
          <a:p>
            <a:r>
              <a:rPr lang="en-US" dirty="0"/>
              <a:t>Goal is to help form arrangements;</a:t>
            </a:r>
          </a:p>
          <a:p>
            <a:endParaRPr lang="en-US" dirty="0"/>
          </a:p>
          <a:p>
            <a:r>
              <a:rPr lang="en-US" dirty="0"/>
              <a:t>Analysis of value creating mechanism existing in the operational phase</a:t>
            </a:r>
          </a:p>
          <a:p>
            <a:endParaRPr lang="en-US" dirty="0"/>
          </a:p>
          <a:p>
            <a:r>
              <a:rPr lang="en-US" dirty="0"/>
              <a:t>Paper findings: </a:t>
            </a:r>
            <a:r>
              <a:rPr lang="en-US"/>
              <a:t>going further </a:t>
            </a:r>
            <a:r>
              <a:rPr lang="en-US" dirty="0"/>
              <a:t>than just building facilities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2163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86744"/>
              </p:ext>
            </p:extLst>
          </p:nvPr>
        </p:nvGraphicFramePr>
        <p:xfrm>
          <a:off x="628650" y="1690688"/>
          <a:ext cx="788670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466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315105"/>
              </p:ext>
            </p:extLst>
          </p:nvPr>
        </p:nvGraphicFramePr>
        <p:xfrm>
          <a:off x="628650" y="1690688"/>
          <a:ext cx="788670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62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251200"/>
              </p:ext>
            </p:extLst>
          </p:nvPr>
        </p:nvGraphicFramePr>
        <p:xfrm>
          <a:off x="628650" y="1690688"/>
          <a:ext cx="788670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806581"/>
              </p:ext>
            </p:extLst>
          </p:nvPr>
        </p:nvGraphicFramePr>
        <p:xfrm>
          <a:off x="781050" y="1843088"/>
          <a:ext cx="788670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4240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251200"/>
              </p:ext>
            </p:extLst>
          </p:nvPr>
        </p:nvGraphicFramePr>
        <p:xfrm>
          <a:off x="628650" y="1690688"/>
          <a:ext cx="788670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806581"/>
              </p:ext>
            </p:extLst>
          </p:nvPr>
        </p:nvGraphicFramePr>
        <p:xfrm>
          <a:off x="781050" y="1843088"/>
          <a:ext cx="788670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02318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Why?</a:t>
            </a:r>
            <a:endParaRPr lang="pt-PT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35422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173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Competing Businesses and Value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similar stores with differentiated brands</a:t>
            </a:r>
          </a:p>
          <a:p>
            <a:endParaRPr lang="en-US" dirty="0"/>
          </a:p>
          <a:p>
            <a:r>
              <a:rPr lang="en-US" dirty="0"/>
              <a:t>Collaborative activities</a:t>
            </a:r>
          </a:p>
          <a:p>
            <a:endParaRPr lang="en-US" dirty="0"/>
          </a:p>
          <a:p>
            <a:r>
              <a:rPr lang="en-US" dirty="0"/>
              <a:t>Diverse choice for customers</a:t>
            </a:r>
          </a:p>
        </p:txBody>
      </p:sp>
    </p:spTree>
    <p:extLst>
      <p:ext uri="{BB962C8B-B14F-4D97-AF65-F5344CB8AC3E}">
        <p14:creationId xmlns:p14="http://schemas.microsoft.com/office/powerpoint/2010/main" val="36197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Competing Businesses and Value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 4. “ Starting in the project phase, value creation over the lifetime of a multi-organizational system can be enhanced by involving a combination of business organizations with operations that include internally-competing offerings and brands. ”</a:t>
            </a:r>
          </a:p>
        </p:txBody>
      </p:sp>
    </p:spTree>
    <p:extLst>
      <p:ext uri="{BB962C8B-B14F-4D97-AF65-F5344CB8AC3E}">
        <p14:creationId xmlns:p14="http://schemas.microsoft.com/office/powerpoint/2010/main" val="305224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1888</TotalTime>
  <Words>151</Words>
  <Application>Microsoft Office PowerPoint</Application>
  <PresentationFormat>Apresentação no Ecrã (4:3)</PresentationFormat>
  <Paragraphs>162</Paragraphs>
  <Slides>8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Research Framework and Central concepts</vt:lpstr>
      <vt:lpstr>Example</vt:lpstr>
      <vt:lpstr>Example</vt:lpstr>
      <vt:lpstr>Example</vt:lpstr>
      <vt:lpstr>Example</vt:lpstr>
      <vt:lpstr>Why?</vt:lpstr>
      <vt:lpstr>Competing Businesses and Value</vt:lpstr>
      <vt:lpstr>Competing Businesses and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Rodrigues</dc:creator>
  <cp:lastModifiedBy>Ruben Tadeia</cp:lastModifiedBy>
  <cp:revision>28</cp:revision>
  <dcterms:created xsi:type="dcterms:W3CDTF">2016-03-10T22:45:27Z</dcterms:created>
  <dcterms:modified xsi:type="dcterms:W3CDTF">2016-03-12T19:43:49Z</dcterms:modified>
</cp:coreProperties>
</file>