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82" r:id="rId4"/>
    <p:sldId id="278" r:id="rId5"/>
    <p:sldId id="279" r:id="rId6"/>
    <p:sldId id="280" r:id="rId7"/>
    <p:sldId id="281" r:id="rId8"/>
    <p:sldId id="264" r:id="rId9"/>
    <p:sldId id="266" r:id="rId10"/>
    <p:sldId id="267" r:id="rId11"/>
    <p:sldId id="286" r:id="rId12"/>
    <p:sldId id="287" r:id="rId13"/>
    <p:sldId id="288" r:id="rId14"/>
    <p:sldId id="290" r:id="rId15"/>
    <p:sldId id="272" r:id="rId16"/>
    <p:sldId id="285" r:id="rId17"/>
    <p:sldId id="274" r:id="rId18"/>
    <p:sldId id="283" r:id="rId19"/>
    <p:sldId id="28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58"/>
            <p14:sldId id="282"/>
            <p14:sldId id="278"/>
            <p14:sldId id="279"/>
            <p14:sldId id="280"/>
            <p14:sldId id="281"/>
            <p14:sldId id="264"/>
            <p14:sldId id="266"/>
            <p14:sldId id="267"/>
            <p14:sldId id="286"/>
            <p14:sldId id="287"/>
            <p14:sldId id="288"/>
            <p14:sldId id="290"/>
            <p14:sldId id="272"/>
            <p14:sldId id="285"/>
            <p14:sldId id="274"/>
            <p14:sldId id="283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/>
    <p:restoredTop sz="95394" autoAdjust="0"/>
  </p:normalViewPr>
  <p:slideViewPr>
    <p:cSldViewPr snapToGrid="0" snapToObjects="1">
      <p:cViewPr varScale="1">
        <p:scale>
          <a:sx n="68" d="100"/>
          <a:sy n="68" d="100"/>
        </p:scale>
        <p:origin x="13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57604-ED9E-DA44-8A44-5CC7A305C0D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C63A913-5ED1-3C41-A25A-C6FE2447C693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EB9CFA94-F98C-7248-9BC7-E72EAADB58D4}" type="parTrans" cxnId="{50ECF84D-34FE-944D-A440-F1E4B349F9BA}">
      <dgm:prSet/>
      <dgm:spPr/>
      <dgm:t>
        <a:bodyPr/>
        <a:lstStyle/>
        <a:p>
          <a:endParaRPr lang="en-US"/>
        </a:p>
      </dgm:t>
    </dgm:pt>
    <dgm:pt modelId="{EE7FBE70-E03E-2149-A650-85D9A19D30AC}" type="sibTrans" cxnId="{50ECF84D-34FE-944D-A440-F1E4B349F9BA}">
      <dgm:prSet/>
      <dgm:spPr/>
      <dgm:t>
        <a:bodyPr/>
        <a:lstStyle/>
        <a:p>
          <a:endParaRPr lang="en-US"/>
        </a:p>
      </dgm:t>
    </dgm:pt>
    <dgm:pt modelId="{164F1D2C-1A5C-9142-B2BC-CD823EF19C69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0E74ABFF-066E-7F43-B8AE-4C4052C421C9}" type="parTrans" cxnId="{4871F7D5-2BA8-5B42-B11B-F1D445CAF791}">
      <dgm:prSet/>
      <dgm:spPr/>
      <dgm:t>
        <a:bodyPr/>
        <a:lstStyle/>
        <a:p>
          <a:endParaRPr lang="en-US"/>
        </a:p>
      </dgm:t>
    </dgm:pt>
    <dgm:pt modelId="{12ADF247-8C05-C443-AABF-7A33F3349AD1}" type="sibTrans" cxnId="{4871F7D5-2BA8-5B42-B11B-F1D445CAF791}">
      <dgm:prSet/>
      <dgm:spPr/>
      <dgm:t>
        <a:bodyPr/>
        <a:lstStyle/>
        <a:p>
          <a:endParaRPr lang="en-US"/>
        </a:p>
      </dgm:t>
    </dgm:pt>
    <dgm:pt modelId="{83154E97-D309-D449-A0A5-6367D1BAF48B}" type="pres">
      <dgm:prSet presAssocID="{41357604-ED9E-DA44-8A44-5CC7A305C0D3}" presName="Name0" presStyleCnt="0">
        <dgm:presLayoutVars>
          <dgm:dir/>
          <dgm:resizeHandles val="exact"/>
        </dgm:presLayoutVars>
      </dgm:prSet>
      <dgm:spPr/>
    </dgm:pt>
    <dgm:pt modelId="{07E555EC-F1F1-E94D-97D7-A45AE715EEB4}" type="pres">
      <dgm:prSet presAssocID="{DC63A913-5ED1-3C41-A25A-C6FE2447C693}" presName="node" presStyleLbl="node1" presStyleIdx="0" presStyleCnt="2">
        <dgm:presLayoutVars>
          <dgm:bulletEnabled val="1"/>
        </dgm:presLayoutVars>
      </dgm:prSet>
      <dgm:spPr/>
    </dgm:pt>
    <dgm:pt modelId="{036EB688-A47D-2746-8797-B405F53CE831}" type="pres">
      <dgm:prSet presAssocID="{EE7FBE70-E03E-2149-A650-85D9A19D30AC}" presName="sibTrans" presStyleLbl="sibTrans2D1" presStyleIdx="0" presStyleCnt="1"/>
      <dgm:spPr/>
    </dgm:pt>
    <dgm:pt modelId="{552B3927-394B-BF40-8264-2FEFF5DBABE9}" type="pres">
      <dgm:prSet presAssocID="{EE7FBE70-E03E-2149-A650-85D9A19D30AC}" presName="connectorText" presStyleLbl="sibTrans2D1" presStyleIdx="0" presStyleCnt="1"/>
      <dgm:spPr/>
    </dgm:pt>
    <dgm:pt modelId="{C352A7B6-74FA-A242-B485-D83F7B411271}" type="pres">
      <dgm:prSet presAssocID="{164F1D2C-1A5C-9142-B2BC-CD823EF19C69}" presName="node" presStyleLbl="node1" presStyleIdx="1" presStyleCnt="2">
        <dgm:presLayoutVars>
          <dgm:bulletEnabled val="1"/>
        </dgm:presLayoutVars>
      </dgm:prSet>
      <dgm:spPr/>
    </dgm:pt>
  </dgm:ptLst>
  <dgm:cxnLst>
    <dgm:cxn modelId="{4ED46B76-C05D-4A71-B1FB-47F9067488BF}" type="presOf" srcId="{DC63A913-5ED1-3C41-A25A-C6FE2447C693}" destId="{07E555EC-F1F1-E94D-97D7-A45AE715EEB4}" srcOrd="0" destOrd="0" presId="urn:microsoft.com/office/officeart/2005/8/layout/process1"/>
    <dgm:cxn modelId="{56418365-C05B-4591-BD12-6C9A0CC1A477}" type="presOf" srcId="{EE7FBE70-E03E-2149-A650-85D9A19D30AC}" destId="{036EB688-A47D-2746-8797-B405F53CE831}" srcOrd="0" destOrd="0" presId="urn:microsoft.com/office/officeart/2005/8/layout/process1"/>
    <dgm:cxn modelId="{C71DE292-5C41-4C4E-9D8E-E71E55860BC6}" type="presOf" srcId="{164F1D2C-1A5C-9142-B2BC-CD823EF19C69}" destId="{C352A7B6-74FA-A242-B485-D83F7B411271}" srcOrd="0" destOrd="0" presId="urn:microsoft.com/office/officeart/2005/8/layout/process1"/>
    <dgm:cxn modelId="{677C2A34-D973-468C-AFB7-BBFEBD56FB32}" type="presOf" srcId="{EE7FBE70-E03E-2149-A650-85D9A19D30AC}" destId="{552B3927-394B-BF40-8264-2FEFF5DBABE9}" srcOrd="1" destOrd="0" presId="urn:microsoft.com/office/officeart/2005/8/layout/process1"/>
    <dgm:cxn modelId="{50ECF84D-34FE-944D-A440-F1E4B349F9BA}" srcId="{41357604-ED9E-DA44-8A44-5CC7A305C0D3}" destId="{DC63A913-5ED1-3C41-A25A-C6FE2447C693}" srcOrd="0" destOrd="0" parTransId="{EB9CFA94-F98C-7248-9BC7-E72EAADB58D4}" sibTransId="{EE7FBE70-E03E-2149-A650-85D9A19D30AC}"/>
    <dgm:cxn modelId="{4871F7D5-2BA8-5B42-B11B-F1D445CAF791}" srcId="{41357604-ED9E-DA44-8A44-5CC7A305C0D3}" destId="{164F1D2C-1A5C-9142-B2BC-CD823EF19C69}" srcOrd="1" destOrd="0" parTransId="{0E74ABFF-066E-7F43-B8AE-4C4052C421C9}" sibTransId="{12ADF247-8C05-C443-AABF-7A33F3349AD1}"/>
    <dgm:cxn modelId="{7D5954D6-0EE1-48EE-99EE-09FCBCE400FC}" type="presOf" srcId="{41357604-ED9E-DA44-8A44-5CC7A305C0D3}" destId="{83154E97-D309-D449-A0A5-6367D1BAF48B}" srcOrd="0" destOrd="0" presId="urn:microsoft.com/office/officeart/2005/8/layout/process1"/>
    <dgm:cxn modelId="{2C2E47C7-0473-4885-89D0-7279141358FE}" type="presParOf" srcId="{83154E97-D309-D449-A0A5-6367D1BAF48B}" destId="{07E555EC-F1F1-E94D-97D7-A45AE715EEB4}" srcOrd="0" destOrd="0" presId="urn:microsoft.com/office/officeart/2005/8/layout/process1"/>
    <dgm:cxn modelId="{E8E3D7BA-4E80-45B3-B72A-24F9218CE116}" type="presParOf" srcId="{83154E97-D309-D449-A0A5-6367D1BAF48B}" destId="{036EB688-A47D-2746-8797-B405F53CE831}" srcOrd="1" destOrd="0" presId="urn:microsoft.com/office/officeart/2005/8/layout/process1"/>
    <dgm:cxn modelId="{CD098B74-17CE-4B36-8D50-1EF76E971990}" type="presParOf" srcId="{036EB688-A47D-2746-8797-B405F53CE831}" destId="{552B3927-394B-BF40-8264-2FEFF5DBABE9}" srcOrd="0" destOrd="0" presId="urn:microsoft.com/office/officeart/2005/8/layout/process1"/>
    <dgm:cxn modelId="{7139CFB0-2B02-4D14-8857-A6818439165E}" type="presParOf" srcId="{83154E97-D309-D449-A0A5-6367D1BAF48B}" destId="{C352A7B6-74FA-A242-B485-D83F7B41127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EF612-C8AD-4403-89BF-619189B029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EF85746-ECD8-42F7-BA4A-971599D4852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26C0E9B5-D115-4BE6-9DF0-DB4579EDE3F6}" type="par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CAC641D9-C65A-4948-9332-44CC4634A26D}" type="sib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AAF89EBB-7B7F-460F-95A4-B073E52795AB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850164FE-4EE6-48FD-848F-434FAA15DB69}" type="par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4CFB8C51-88CF-4C75-9E2B-2AE2E2EC58AD}" type="sib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89D29592-BD22-475B-8081-52D8BEC852B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A9295E9F-7D87-4F47-881B-94DFD6490752}" type="par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9D40AF2-D520-4B75-A8CD-6DFE2D5E77D9}" type="sib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7E3CC91-E448-458F-9540-C100AC203EA1}" type="pres">
      <dgm:prSet presAssocID="{2C0EF612-C8AD-4403-89BF-619189B02912}" presName="Name0" presStyleCnt="0">
        <dgm:presLayoutVars>
          <dgm:dir/>
          <dgm:resizeHandles val="exact"/>
        </dgm:presLayoutVars>
      </dgm:prSet>
      <dgm:spPr/>
    </dgm:pt>
    <dgm:pt modelId="{27505B25-B21A-40D4-9480-DB5CDC2CBC66}" type="pres">
      <dgm:prSet presAssocID="{2C0EF612-C8AD-4403-89BF-619189B02912}" presName="arrow" presStyleLbl="bgShp" presStyleIdx="0" presStyleCnt="1"/>
      <dgm:spPr/>
    </dgm:pt>
    <dgm:pt modelId="{4C6FE806-B72C-4F5F-A5B3-9D4E8357E8BD}" type="pres">
      <dgm:prSet presAssocID="{2C0EF612-C8AD-4403-89BF-619189B02912}" presName="points" presStyleCnt="0"/>
      <dgm:spPr/>
    </dgm:pt>
    <dgm:pt modelId="{39821E51-6DA1-4EB9-B705-6B42D512D8E9}" type="pres">
      <dgm:prSet presAssocID="{2EF85746-ECD8-42F7-BA4A-971599D48521}" presName="compositeA" presStyleCnt="0"/>
      <dgm:spPr/>
    </dgm:pt>
    <dgm:pt modelId="{640408F0-BE81-4A9F-AEDE-25F9B7EC8470}" type="pres">
      <dgm:prSet presAssocID="{2EF85746-ECD8-42F7-BA4A-971599D48521}" presName="textA" presStyleLbl="revTx" presStyleIdx="0" presStyleCnt="3">
        <dgm:presLayoutVars>
          <dgm:bulletEnabled val="1"/>
        </dgm:presLayoutVars>
      </dgm:prSet>
      <dgm:spPr/>
    </dgm:pt>
    <dgm:pt modelId="{6125A573-547F-4F3B-B66C-656252B7F69E}" type="pres">
      <dgm:prSet presAssocID="{2EF85746-ECD8-42F7-BA4A-971599D48521}" presName="circleA" presStyleLbl="node1" presStyleIdx="0" presStyleCnt="3"/>
      <dgm:spPr/>
    </dgm:pt>
    <dgm:pt modelId="{013F63D0-11C8-4DA1-A768-2CF2F196A35A}" type="pres">
      <dgm:prSet presAssocID="{2EF85746-ECD8-42F7-BA4A-971599D48521}" presName="spaceA" presStyleCnt="0"/>
      <dgm:spPr/>
    </dgm:pt>
    <dgm:pt modelId="{CA004D2B-9F5E-49E3-9E22-14B5771FC039}" type="pres">
      <dgm:prSet presAssocID="{CAC641D9-C65A-4948-9332-44CC4634A26D}" presName="space" presStyleCnt="0"/>
      <dgm:spPr/>
    </dgm:pt>
    <dgm:pt modelId="{A2E1B16A-0786-4F52-8D14-C42BEB796059}" type="pres">
      <dgm:prSet presAssocID="{AAF89EBB-7B7F-460F-95A4-B073E52795AB}" presName="compositeB" presStyleCnt="0"/>
      <dgm:spPr/>
    </dgm:pt>
    <dgm:pt modelId="{55DC3280-7813-45F6-9BB3-6CAC2B22F278}" type="pres">
      <dgm:prSet presAssocID="{AAF89EBB-7B7F-460F-95A4-B073E52795AB}" presName="textB" presStyleLbl="revTx" presStyleIdx="1" presStyleCnt="3">
        <dgm:presLayoutVars>
          <dgm:bulletEnabled val="1"/>
        </dgm:presLayoutVars>
      </dgm:prSet>
      <dgm:spPr/>
    </dgm:pt>
    <dgm:pt modelId="{32E08A77-64B6-418F-BF6C-B8BE38474D89}" type="pres">
      <dgm:prSet presAssocID="{AAF89EBB-7B7F-460F-95A4-B073E52795AB}" presName="circleB" presStyleLbl="node1" presStyleIdx="1" presStyleCnt="3"/>
      <dgm:spPr/>
    </dgm:pt>
    <dgm:pt modelId="{F32F29C0-5A3D-4CC9-B65D-9C737F41CE2B}" type="pres">
      <dgm:prSet presAssocID="{AAF89EBB-7B7F-460F-95A4-B073E52795AB}" presName="spaceB" presStyleCnt="0"/>
      <dgm:spPr/>
    </dgm:pt>
    <dgm:pt modelId="{90599588-7439-4AD4-8D5C-158CF033BAB7}" type="pres">
      <dgm:prSet presAssocID="{4CFB8C51-88CF-4C75-9E2B-2AE2E2EC58AD}" presName="space" presStyleCnt="0"/>
      <dgm:spPr/>
    </dgm:pt>
    <dgm:pt modelId="{1E9F1A7E-23B6-48DD-B737-56F21BD871E7}" type="pres">
      <dgm:prSet presAssocID="{89D29592-BD22-475B-8081-52D8BEC852B1}" presName="compositeA" presStyleCnt="0"/>
      <dgm:spPr/>
    </dgm:pt>
    <dgm:pt modelId="{69607B5E-D73E-4362-9B2F-AA02C578B44D}" type="pres">
      <dgm:prSet presAssocID="{89D29592-BD22-475B-8081-52D8BEC852B1}" presName="textA" presStyleLbl="revTx" presStyleIdx="2" presStyleCnt="3">
        <dgm:presLayoutVars>
          <dgm:bulletEnabled val="1"/>
        </dgm:presLayoutVars>
      </dgm:prSet>
      <dgm:spPr/>
    </dgm:pt>
    <dgm:pt modelId="{4F3D64C5-DB0A-40A1-9F89-98F3039A9C2F}" type="pres">
      <dgm:prSet presAssocID="{89D29592-BD22-475B-8081-52D8BEC852B1}" presName="circleA" presStyleLbl="node1" presStyleIdx="2" presStyleCnt="3"/>
      <dgm:spPr/>
    </dgm:pt>
    <dgm:pt modelId="{C133352C-BE8D-4B9E-929D-76DF0A33E255}" type="pres">
      <dgm:prSet presAssocID="{89D29592-BD22-475B-8081-52D8BEC852B1}" presName="spaceA" presStyleCnt="0"/>
      <dgm:spPr/>
    </dgm:pt>
  </dgm:ptLst>
  <dgm:cxnLst>
    <dgm:cxn modelId="{D4D6ED0F-2650-4606-8D0C-7B97D7337B22}" type="presOf" srcId="{89D29592-BD22-475B-8081-52D8BEC852B1}" destId="{69607B5E-D73E-4362-9B2F-AA02C578B44D}" srcOrd="0" destOrd="0" presId="urn:microsoft.com/office/officeart/2005/8/layout/hProcess11"/>
    <dgm:cxn modelId="{62D5A979-87BD-4D86-9AA4-EAF36B926FA5}" srcId="{2C0EF612-C8AD-4403-89BF-619189B02912}" destId="{AAF89EBB-7B7F-460F-95A4-B073E52795AB}" srcOrd="1" destOrd="0" parTransId="{850164FE-4EE6-48FD-848F-434FAA15DB69}" sibTransId="{4CFB8C51-88CF-4C75-9E2B-2AE2E2EC58AD}"/>
    <dgm:cxn modelId="{853BD7D0-5A74-48DD-9B41-591CF83B680F}" srcId="{2C0EF612-C8AD-4403-89BF-619189B02912}" destId="{89D29592-BD22-475B-8081-52D8BEC852B1}" srcOrd="2" destOrd="0" parTransId="{A9295E9F-7D87-4F47-881B-94DFD6490752}" sibTransId="{09D40AF2-D520-4B75-A8CD-6DFE2D5E77D9}"/>
    <dgm:cxn modelId="{EC5F2CC0-098E-4D7A-A87E-8DA6981C2364}" srcId="{2C0EF612-C8AD-4403-89BF-619189B02912}" destId="{2EF85746-ECD8-42F7-BA4A-971599D48521}" srcOrd="0" destOrd="0" parTransId="{26C0E9B5-D115-4BE6-9DF0-DB4579EDE3F6}" sibTransId="{CAC641D9-C65A-4948-9332-44CC4634A26D}"/>
    <dgm:cxn modelId="{ADA8C6DA-88D9-4C4B-A1C0-712CD8BCC1BD}" type="presOf" srcId="{2C0EF612-C8AD-4403-89BF-619189B02912}" destId="{07E3CC91-E448-458F-9540-C100AC203EA1}" srcOrd="0" destOrd="0" presId="urn:microsoft.com/office/officeart/2005/8/layout/hProcess11"/>
    <dgm:cxn modelId="{36B8028A-B1DF-4AA8-BB9C-B0C200D95641}" type="presOf" srcId="{2EF85746-ECD8-42F7-BA4A-971599D48521}" destId="{640408F0-BE81-4A9F-AEDE-25F9B7EC8470}" srcOrd="0" destOrd="0" presId="urn:microsoft.com/office/officeart/2005/8/layout/hProcess11"/>
    <dgm:cxn modelId="{3853BAD0-1309-4FE0-B29F-25FAAEAF2586}" type="presOf" srcId="{AAF89EBB-7B7F-460F-95A4-B073E52795AB}" destId="{55DC3280-7813-45F6-9BB3-6CAC2B22F278}" srcOrd="0" destOrd="0" presId="urn:microsoft.com/office/officeart/2005/8/layout/hProcess11"/>
    <dgm:cxn modelId="{5418142C-4A48-45F8-99C1-570B39CB10BD}" type="presParOf" srcId="{07E3CC91-E448-458F-9540-C100AC203EA1}" destId="{27505B25-B21A-40D4-9480-DB5CDC2CBC66}" srcOrd="0" destOrd="0" presId="urn:microsoft.com/office/officeart/2005/8/layout/hProcess11"/>
    <dgm:cxn modelId="{F5841F24-6F16-4A6E-AF16-0D1C8AE60D8F}" type="presParOf" srcId="{07E3CC91-E448-458F-9540-C100AC203EA1}" destId="{4C6FE806-B72C-4F5F-A5B3-9D4E8357E8BD}" srcOrd="1" destOrd="0" presId="urn:microsoft.com/office/officeart/2005/8/layout/hProcess11"/>
    <dgm:cxn modelId="{5B487B20-F0EE-44AF-A565-CAE1324B9248}" type="presParOf" srcId="{4C6FE806-B72C-4F5F-A5B3-9D4E8357E8BD}" destId="{39821E51-6DA1-4EB9-B705-6B42D512D8E9}" srcOrd="0" destOrd="0" presId="urn:microsoft.com/office/officeart/2005/8/layout/hProcess11"/>
    <dgm:cxn modelId="{89F02FC0-CE11-41A2-9096-80CA6FB7E31B}" type="presParOf" srcId="{39821E51-6DA1-4EB9-B705-6B42D512D8E9}" destId="{640408F0-BE81-4A9F-AEDE-25F9B7EC8470}" srcOrd="0" destOrd="0" presId="urn:microsoft.com/office/officeart/2005/8/layout/hProcess11"/>
    <dgm:cxn modelId="{3D49006C-FEB3-4A71-B0F4-F4615566AFD8}" type="presParOf" srcId="{39821E51-6DA1-4EB9-B705-6B42D512D8E9}" destId="{6125A573-547F-4F3B-B66C-656252B7F69E}" srcOrd="1" destOrd="0" presId="urn:microsoft.com/office/officeart/2005/8/layout/hProcess11"/>
    <dgm:cxn modelId="{261A1C4F-1371-432C-B6B9-25E5BBB3742A}" type="presParOf" srcId="{39821E51-6DA1-4EB9-B705-6B42D512D8E9}" destId="{013F63D0-11C8-4DA1-A768-2CF2F196A35A}" srcOrd="2" destOrd="0" presId="urn:microsoft.com/office/officeart/2005/8/layout/hProcess11"/>
    <dgm:cxn modelId="{197E9578-7643-422E-8E3E-1486C92B7E57}" type="presParOf" srcId="{4C6FE806-B72C-4F5F-A5B3-9D4E8357E8BD}" destId="{CA004D2B-9F5E-49E3-9E22-14B5771FC039}" srcOrd="1" destOrd="0" presId="urn:microsoft.com/office/officeart/2005/8/layout/hProcess11"/>
    <dgm:cxn modelId="{EA88135A-4A6C-4366-8C3D-0643EA994116}" type="presParOf" srcId="{4C6FE806-B72C-4F5F-A5B3-9D4E8357E8BD}" destId="{A2E1B16A-0786-4F52-8D14-C42BEB796059}" srcOrd="2" destOrd="0" presId="urn:microsoft.com/office/officeart/2005/8/layout/hProcess11"/>
    <dgm:cxn modelId="{536500D5-6D47-489C-88A3-F393AC6D9CE0}" type="presParOf" srcId="{A2E1B16A-0786-4F52-8D14-C42BEB796059}" destId="{55DC3280-7813-45F6-9BB3-6CAC2B22F278}" srcOrd="0" destOrd="0" presId="urn:microsoft.com/office/officeart/2005/8/layout/hProcess11"/>
    <dgm:cxn modelId="{693B3090-8B53-4EA8-B266-D8F27DF66AD8}" type="presParOf" srcId="{A2E1B16A-0786-4F52-8D14-C42BEB796059}" destId="{32E08A77-64B6-418F-BF6C-B8BE38474D89}" srcOrd="1" destOrd="0" presId="urn:microsoft.com/office/officeart/2005/8/layout/hProcess11"/>
    <dgm:cxn modelId="{465481CD-6240-41FA-92B6-07E9567966A0}" type="presParOf" srcId="{A2E1B16A-0786-4F52-8D14-C42BEB796059}" destId="{F32F29C0-5A3D-4CC9-B65D-9C737F41CE2B}" srcOrd="2" destOrd="0" presId="urn:microsoft.com/office/officeart/2005/8/layout/hProcess11"/>
    <dgm:cxn modelId="{233692C7-82CF-40A4-A65E-5B476331A5EA}" type="presParOf" srcId="{4C6FE806-B72C-4F5F-A5B3-9D4E8357E8BD}" destId="{90599588-7439-4AD4-8D5C-158CF033BAB7}" srcOrd="3" destOrd="0" presId="urn:microsoft.com/office/officeart/2005/8/layout/hProcess11"/>
    <dgm:cxn modelId="{C824BFC5-C2FE-4AAB-8538-40E7D76401D9}" type="presParOf" srcId="{4C6FE806-B72C-4F5F-A5B3-9D4E8357E8BD}" destId="{1E9F1A7E-23B6-48DD-B737-56F21BD871E7}" srcOrd="4" destOrd="0" presId="urn:microsoft.com/office/officeart/2005/8/layout/hProcess11"/>
    <dgm:cxn modelId="{FC81AB8A-257D-40B5-BCF9-FFDE261918BA}" type="presParOf" srcId="{1E9F1A7E-23B6-48DD-B737-56F21BD871E7}" destId="{69607B5E-D73E-4362-9B2F-AA02C578B44D}" srcOrd="0" destOrd="0" presId="urn:microsoft.com/office/officeart/2005/8/layout/hProcess11"/>
    <dgm:cxn modelId="{42EFDCBD-D753-4685-AF95-819BDB405AEC}" type="presParOf" srcId="{1E9F1A7E-23B6-48DD-B737-56F21BD871E7}" destId="{4F3D64C5-DB0A-40A1-9F89-98F3039A9C2F}" srcOrd="1" destOrd="0" presId="urn:microsoft.com/office/officeart/2005/8/layout/hProcess11"/>
    <dgm:cxn modelId="{751A9175-C5C6-4EDD-A318-71BA94EFA2EE}" type="presParOf" srcId="{1E9F1A7E-23B6-48DD-B737-56F21BD871E7}" destId="{C133352C-BE8D-4B9E-929D-76DF0A33E2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EF612-C8AD-4403-89BF-619189B029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EF85746-ECD8-42F7-BA4A-971599D4852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26C0E9B5-D115-4BE6-9DF0-DB4579EDE3F6}" type="par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CAC641D9-C65A-4948-9332-44CC4634A26D}" type="sib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AAF89EBB-7B7F-460F-95A4-B073E52795AB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850164FE-4EE6-48FD-848F-434FAA15DB69}" type="par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4CFB8C51-88CF-4C75-9E2B-2AE2E2EC58AD}" type="sib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89D29592-BD22-475B-8081-52D8BEC852B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A9295E9F-7D87-4F47-881B-94DFD6490752}" type="par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9D40AF2-D520-4B75-A8CD-6DFE2D5E77D9}" type="sib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FBC95127-5220-43DF-83EA-87D75922CD20}">
      <dgm:prSet/>
      <dgm:spPr/>
      <dgm:t>
        <a:bodyPr/>
        <a:lstStyle/>
        <a:p>
          <a:endParaRPr lang="en-US"/>
        </a:p>
      </dgm:t>
    </dgm:pt>
    <dgm:pt modelId="{2D3AEB7D-3565-42DC-BC8F-7E29071B42CF}" type="parTrans" cxnId="{AA25159C-7FF7-4573-96D6-6653CDD7F63E}">
      <dgm:prSet/>
      <dgm:spPr/>
      <dgm:t>
        <a:bodyPr/>
        <a:lstStyle/>
        <a:p>
          <a:endParaRPr lang="en-US"/>
        </a:p>
      </dgm:t>
    </dgm:pt>
    <dgm:pt modelId="{E343B650-3067-495D-8F6C-8FA076D2F9C8}" type="sibTrans" cxnId="{AA25159C-7FF7-4573-96D6-6653CDD7F63E}">
      <dgm:prSet/>
      <dgm:spPr/>
      <dgm:t>
        <a:bodyPr/>
        <a:lstStyle/>
        <a:p>
          <a:endParaRPr lang="en-US"/>
        </a:p>
      </dgm:t>
    </dgm:pt>
    <dgm:pt modelId="{07E3CC91-E448-458F-9540-C100AC203EA1}" type="pres">
      <dgm:prSet presAssocID="{2C0EF612-C8AD-4403-89BF-619189B02912}" presName="Name0" presStyleCnt="0">
        <dgm:presLayoutVars>
          <dgm:dir/>
          <dgm:resizeHandles val="exact"/>
        </dgm:presLayoutVars>
      </dgm:prSet>
      <dgm:spPr/>
    </dgm:pt>
    <dgm:pt modelId="{27505B25-B21A-40D4-9480-DB5CDC2CBC66}" type="pres">
      <dgm:prSet presAssocID="{2C0EF612-C8AD-4403-89BF-619189B02912}" presName="arrow" presStyleLbl="bgShp" presStyleIdx="0" presStyleCnt="1"/>
      <dgm:spPr/>
    </dgm:pt>
    <dgm:pt modelId="{4C6FE806-B72C-4F5F-A5B3-9D4E8357E8BD}" type="pres">
      <dgm:prSet presAssocID="{2C0EF612-C8AD-4403-89BF-619189B02912}" presName="points" presStyleCnt="0"/>
      <dgm:spPr/>
    </dgm:pt>
    <dgm:pt modelId="{39821E51-6DA1-4EB9-B705-6B42D512D8E9}" type="pres">
      <dgm:prSet presAssocID="{2EF85746-ECD8-42F7-BA4A-971599D48521}" presName="compositeA" presStyleCnt="0"/>
      <dgm:spPr/>
    </dgm:pt>
    <dgm:pt modelId="{640408F0-BE81-4A9F-AEDE-25F9B7EC8470}" type="pres">
      <dgm:prSet presAssocID="{2EF85746-ECD8-42F7-BA4A-971599D48521}" presName="textA" presStyleLbl="revTx" presStyleIdx="0" presStyleCnt="4">
        <dgm:presLayoutVars>
          <dgm:bulletEnabled val="1"/>
        </dgm:presLayoutVars>
      </dgm:prSet>
      <dgm:spPr/>
    </dgm:pt>
    <dgm:pt modelId="{6125A573-547F-4F3B-B66C-656252B7F69E}" type="pres">
      <dgm:prSet presAssocID="{2EF85746-ECD8-42F7-BA4A-971599D48521}" presName="circleA" presStyleLbl="node1" presStyleIdx="0" presStyleCnt="4"/>
      <dgm:spPr/>
    </dgm:pt>
    <dgm:pt modelId="{013F63D0-11C8-4DA1-A768-2CF2F196A35A}" type="pres">
      <dgm:prSet presAssocID="{2EF85746-ECD8-42F7-BA4A-971599D48521}" presName="spaceA" presStyleCnt="0"/>
      <dgm:spPr/>
    </dgm:pt>
    <dgm:pt modelId="{CA004D2B-9F5E-49E3-9E22-14B5771FC039}" type="pres">
      <dgm:prSet presAssocID="{CAC641D9-C65A-4948-9332-44CC4634A26D}" presName="space" presStyleCnt="0"/>
      <dgm:spPr/>
    </dgm:pt>
    <dgm:pt modelId="{A2E1B16A-0786-4F52-8D14-C42BEB796059}" type="pres">
      <dgm:prSet presAssocID="{AAF89EBB-7B7F-460F-95A4-B073E52795AB}" presName="compositeB" presStyleCnt="0"/>
      <dgm:spPr/>
    </dgm:pt>
    <dgm:pt modelId="{55DC3280-7813-45F6-9BB3-6CAC2B22F278}" type="pres">
      <dgm:prSet presAssocID="{AAF89EBB-7B7F-460F-95A4-B073E52795AB}" presName="textB" presStyleLbl="revTx" presStyleIdx="1" presStyleCnt="4">
        <dgm:presLayoutVars>
          <dgm:bulletEnabled val="1"/>
        </dgm:presLayoutVars>
      </dgm:prSet>
      <dgm:spPr/>
    </dgm:pt>
    <dgm:pt modelId="{32E08A77-64B6-418F-BF6C-B8BE38474D89}" type="pres">
      <dgm:prSet presAssocID="{AAF89EBB-7B7F-460F-95A4-B073E52795AB}" presName="circleB" presStyleLbl="node1" presStyleIdx="1" presStyleCnt="4"/>
      <dgm:spPr/>
    </dgm:pt>
    <dgm:pt modelId="{F32F29C0-5A3D-4CC9-B65D-9C737F41CE2B}" type="pres">
      <dgm:prSet presAssocID="{AAF89EBB-7B7F-460F-95A4-B073E52795AB}" presName="spaceB" presStyleCnt="0"/>
      <dgm:spPr/>
    </dgm:pt>
    <dgm:pt modelId="{90599588-7439-4AD4-8D5C-158CF033BAB7}" type="pres">
      <dgm:prSet presAssocID="{4CFB8C51-88CF-4C75-9E2B-2AE2E2EC58AD}" presName="space" presStyleCnt="0"/>
      <dgm:spPr/>
    </dgm:pt>
    <dgm:pt modelId="{1E9F1A7E-23B6-48DD-B737-56F21BD871E7}" type="pres">
      <dgm:prSet presAssocID="{89D29592-BD22-475B-8081-52D8BEC852B1}" presName="compositeA" presStyleCnt="0"/>
      <dgm:spPr/>
    </dgm:pt>
    <dgm:pt modelId="{69607B5E-D73E-4362-9B2F-AA02C578B44D}" type="pres">
      <dgm:prSet presAssocID="{89D29592-BD22-475B-8081-52D8BEC852B1}" presName="textA" presStyleLbl="revTx" presStyleIdx="2" presStyleCnt="4">
        <dgm:presLayoutVars>
          <dgm:bulletEnabled val="1"/>
        </dgm:presLayoutVars>
      </dgm:prSet>
      <dgm:spPr/>
    </dgm:pt>
    <dgm:pt modelId="{4F3D64C5-DB0A-40A1-9F89-98F3039A9C2F}" type="pres">
      <dgm:prSet presAssocID="{89D29592-BD22-475B-8081-52D8BEC852B1}" presName="circleA" presStyleLbl="node1" presStyleIdx="2" presStyleCnt="4"/>
      <dgm:spPr/>
    </dgm:pt>
    <dgm:pt modelId="{C133352C-BE8D-4B9E-929D-76DF0A33E255}" type="pres">
      <dgm:prSet presAssocID="{89D29592-BD22-475B-8081-52D8BEC852B1}" presName="spaceA" presStyleCnt="0"/>
      <dgm:spPr/>
    </dgm:pt>
    <dgm:pt modelId="{84D0AA72-7A8B-44BE-B99B-79869DEA05B2}" type="pres">
      <dgm:prSet presAssocID="{09D40AF2-D520-4B75-A8CD-6DFE2D5E77D9}" presName="space" presStyleCnt="0"/>
      <dgm:spPr/>
    </dgm:pt>
    <dgm:pt modelId="{4A09570E-37E1-4501-8ABA-2DEAF82A8E48}" type="pres">
      <dgm:prSet presAssocID="{FBC95127-5220-43DF-83EA-87D75922CD20}" presName="compositeB" presStyleCnt="0"/>
      <dgm:spPr/>
    </dgm:pt>
    <dgm:pt modelId="{A5F75917-B67A-45B3-9863-F4DA4368B2DD}" type="pres">
      <dgm:prSet presAssocID="{FBC95127-5220-43DF-83EA-87D75922CD20}" presName="textB" presStyleLbl="revTx" presStyleIdx="3" presStyleCnt="4">
        <dgm:presLayoutVars>
          <dgm:bulletEnabled val="1"/>
        </dgm:presLayoutVars>
      </dgm:prSet>
      <dgm:spPr/>
    </dgm:pt>
    <dgm:pt modelId="{9FE87BA3-C9AE-44F0-9B12-199C466F1CF5}" type="pres">
      <dgm:prSet presAssocID="{FBC95127-5220-43DF-83EA-87D75922CD20}" presName="circleB" presStyleLbl="node1" presStyleIdx="3" presStyleCnt="4"/>
      <dgm:spPr/>
    </dgm:pt>
    <dgm:pt modelId="{A81CFB81-BD4D-4F38-B405-465803604B1B}" type="pres">
      <dgm:prSet presAssocID="{FBC95127-5220-43DF-83EA-87D75922CD20}" presName="spaceB" presStyleCnt="0"/>
      <dgm:spPr/>
    </dgm:pt>
  </dgm:ptLst>
  <dgm:cxnLst>
    <dgm:cxn modelId="{3192DAA5-5519-49ED-B499-E72E569BEBD1}" type="presOf" srcId="{2EF85746-ECD8-42F7-BA4A-971599D48521}" destId="{640408F0-BE81-4A9F-AEDE-25F9B7EC8470}" srcOrd="0" destOrd="0" presId="urn:microsoft.com/office/officeart/2005/8/layout/hProcess11"/>
    <dgm:cxn modelId="{EC5F2CC0-098E-4D7A-A87E-8DA6981C2364}" srcId="{2C0EF612-C8AD-4403-89BF-619189B02912}" destId="{2EF85746-ECD8-42F7-BA4A-971599D48521}" srcOrd="0" destOrd="0" parTransId="{26C0E9B5-D115-4BE6-9DF0-DB4579EDE3F6}" sibTransId="{CAC641D9-C65A-4948-9332-44CC4634A26D}"/>
    <dgm:cxn modelId="{80D547F8-BFE2-47C9-9E75-4DE89F6AA406}" type="presOf" srcId="{2C0EF612-C8AD-4403-89BF-619189B02912}" destId="{07E3CC91-E448-458F-9540-C100AC203EA1}" srcOrd="0" destOrd="0" presId="urn:microsoft.com/office/officeart/2005/8/layout/hProcess11"/>
    <dgm:cxn modelId="{AA25159C-7FF7-4573-96D6-6653CDD7F63E}" srcId="{2C0EF612-C8AD-4403-89BF-619189B02912}" destId="{FBC95127-5220-43DF-83EA-87D75922CD20}" srcOrd="3" destOrd="0" parTransId="{2D3AEB7D-3565-42DC-BC8F-7E29071B42CF}" sibTransId="{E343B650-3067-495D-8F6C-8FA076D2F9C8}"/>
    <dgm:cxn modelId="{62D5A979-87BD-4D86-9AA4-EAF36B926FA5}" srcId="{2C0EF612-C8AD-4403-89BF-619189B02912}" destId="{AAF89EBB-7B7F-460F-95A4-B073E52795AB}" srcOrd="1" destOrd="0" parTransId="{850164FE-4EE6-48FD-848F-434FAA15DB69}" sibTransId="{4CFB8C51-88CF-4C75-9E2B-2AE2E2EC58AD}"/>
    <dgm:cxn modelId="{DD580575-5EE4-45EF-AF32-A98291ACACB5}" type="presOf" srcId="{FBC95127-5220-43DF-83EA-87D75922CD20}" destId="{A5F75917-B67A-45B3-9863-F4DA4368B2DD}" srcOrd="0" destOrd="0" presId="urn:microsoft.com/office/officeart/2005/8/layout/hProcess11"/>
    <dgm:cxn modelId="{853BD7D0-5A74-48DD-9B41-591CF83B680F}" srcId="{2C0EF612-C8AD-4403-89BF-619189B02912}" destId="{89D29592-BD22-475B-8081-52D8BEC852B1}" srcOrd="2" destOrd="0" parTransId="{A9295E9F-7D87-4F47-881B-94DFD6490752}" sibTransId="{09D40AF2-D520-4B75-A8CD-6DFE2D5E77D9}"/>
    <dgm:cxn modelId="{7A3AFCC7-25BC-4DCA-A4A9-CDB5F00D9209}" type="presOf" srcId="{AAF89EBB-7B7F-460F-95A4-B073E52795AB}" destId="{55DC3280-7813-45F6-9BB3-6CAC2B22F278}" srcOrd="0" destOrd="0" presId="urn:microsoft.com/office/officeart/2005/8/layout/hProcess11"/>
    <dgm:cxn modelId="{C4336E3F-F137-4474-AF51-334562A873C7}" type="presOf" srcId="{89D29592-BD22-475B-8081-52D8BEC852B1}" destId="{69607B5E-D73E-4362-9B2F-AA02C578B44D}" srcOrd="0" destOrd="0" presId="urn:microsoft.com/office/officeart/2005/8/layout/hProcess11"/>
    <dgm:cxn modelId="{63CFE381-CD43-4A64-9394-282808BDD7A6}" type="presParOf" srcId="{07E3CC91-E448-458F-9540-C100AC203EA1}" destId="{27505B25-B21A-40D4-9480-DB5CDC2CBC66}" srcOrd="0" destOrd="0" presId="urn:microsoft.com/office/officeart/2005/8/layout/hProcess11"/>
    <dgm:cxn modelId="{40EAF6D2-2BF7-4F84-B2D4-3A14CCB6109E}" type="presParOf" srcId="{07E3CC91-E448-458F-9540-C100AC203EA1}" destId="{4C6FE806-B72C-4F5F-A5B3-9D4E8357E8BD}" srcOrd="1" destOrd="0" presId="urn:microsoft.com/office/officeart/2005/8/layout/hProcess11"/>
    <dgm:cxn modelId="{BD447A4D-2D85-4C4E-9444-C164E47CC838}" type="presParOf" srcId="{4C6FE806-B72C-4F5F-A5B3-9D4E8357E8BD}" destId="{39821E51-6DA1-4EB9-B705-6B42D512D8E9}" srcOrd="0" destOrd="0" presId="urn:microsoft.com/office/officeart/2005/8/layout/hProcess11"/>
    <dgm:cxn modelId="{29ABBFDA-B57A-4EB3-AB85-E7C2275FBCC3}" type="presParOf" srcId="{39821E51-6DA1-4EB9-B705-6B42D512D8E9}" destId="{640408F0-BE81-4A9F-AEDE-25F9B7EC8470}" srcOrd="0" destOrd="0" presId="urn:microsoft.com/office/officeart/2005/8/layout/hProcess11"/>
    <dgm:cxn modelId="{1DF60463-F847-436F-9626-26DEDF6123A9}" type="presParOf" srcId="{39821E51-6DA1-4EB9-B705-6B42D512D8E9}" destId="{6125A573-547F-4F3B-B66C-656252B7F69E}" srcOrd="1" destOrd="0" presId="urn:microsoft.com/office/officeart/2005/8/layout/hProcess11"/>
    <dgm:cxn modelId="{6CB8DF52-2BFD-46F0-BBAC-9A37C9892F3D}" type="presParOf" srcId="{39821E51-6DA1-4EB9-B705-6B42D512D8E9}" destId="{013F63D0-11C8-4DA1-A768-2CF2F196A35A}" srcOrd="2" destOrd="0" presId="urn:microsoft.com/office/officeart/2005/8/layout/hProcess11"/>
    <dgm:cxn modelId="{C9CFE6D6-2202-4A7D-868D-95EE1A7E056A}" type="presParOf" srcId="{4C6FE806-B72C-4F5F-A5B3-9D4E8357E8BD}" destId="{CA004D2B-9F5E-49E3-9E22-14B5771FC039}" srcOrd="1" destOrd="0" presId="urn:microsoft.com/office/officeart/2005/8/layout/hProcess11"/>
    <dgm:cxn modelId="{5D603FEB-0617-4A03-B5E9-747311C06CE0}" type="presParOf" srcId="{4C6FE806-B72C-4F5F-A5B3-9D4E8357E8BD}" destId="{A2E1B16A-0786-4F52-8D14-C42BEB796059}" srcOrd="2" destOrd="0" presId="urn:microsoft.com/office/officeart/2005/8/layout/hProcess11"/>
    <dgm:cxn modelId="{5D4D2C11-79E9-4FED-8012-5EE29176AFF3}" type="presParOf" srcId="{A2E1B16A-0786-4F52-8D14-C42BEB796059}" destId="{55DC3280-7813-45F6-9BB3-6CAC2B22F278}" srcOrd="0" destOrd="0" presId="urn:microsoft.com/office/officeart/2005/8/layout/hProcess11"/>
    <dgm:cxn modelId="{511BBF5E-BAB3-466F-8B54-EB20E8388B1C}" type="presParOf" srcId="{A2E1B16A-0786-4F52-8D14-C42BEB796059}" destId="{32E08A77-64B6-418F-BF6C-B8BE38474D89}" srcOrd="1" destOrd="0" presId="urn:microsoft.com/office/officeart/2005/8/layout/hProcess11"/>
    <dgm:cxn modelId="{2F1E6786-206B-450A-BC2A-746257BEF55D}" type="presParOf" srcId="{A2E1B16A-0786-4F52-8D14-C42BEB796059}" destId="{F32F29C0-5A3D-4CC9-B65D-9C737F41CE2B}" srcOrd="2" destOrd="0" presId="urn:microsoft.com/office/officeart/2005/8/layout/hProcess11"/>
    <dgm:cxn modelId="{2F1FD6C5-2C81-44CC-B5DF-D40F4317F0FA}" type="presParOf" srcId="{4C6FE806-B72C-4F5F-A5B3-9D4E8357E8BD}" destId="{90599588-7439-4AD4-8D5C-158CF033BAB7}" srcOrd="3" destOrd="0" presId="urn:microsoft.com/office/officeart/2005/8/layout/hProcess11"/>
    <dgm:cxn modelId="{B61AAD75-E97C-4AE3-B335-37E06CCA393D}" type="presParOf" srcId="{4C6FE806-B72C-4F5F-A5B3-9D4E8357E8BD}" destId="{1E9F1A7E-23B6-48DD-B737-56F21BD871E7}" srcOrd="4" destOrd="0" presId="urn:microsoft.com/office/officeart/2005/8/layout/hProcess11"/>
    <dgm:cxn modelId="{F702AA11-B187-42B5-96BB-918630020B00}" type="presParOf" srcId="{1E9F1A7E-23B6-48DD-B737-56F21BD871E7}" destId="{69607B5E-D73E-4362-9B2F-AA02C578B44D}" srcOrd="0" destOrd="0" presId="urn:microsoft.com/office/officeart/2005/8/layout/hProcess11"/>
    <dgm:cxn modelId="{468E7336-DD95-4902-8A05-FD62569EA057}" type="presParOf" srcId="{1E9F1A7E-23B6-48DD-B737-56F21BD871E7}" destId="{4F3D64C5-DB0A-40A1-9F89-98F3039A9C2F}" srcOrd="1" destOrd="0" presId="urn:microsoft.com/office/officeart/2005/8/layout/hProcess11"/>
    <dgm:cxn modelId="{35DFA602-F9C9-4FAE-B459-4D80F12CF1C0}" type="presParOf" srcId="{1E9F1A7E-23B6-48DD-B737-56F21BD871E7}" destId="{C133352C-BE8D-4B9E-929D-76DF0A33E255}" srcOrd="2" destOrd="0" presId="urn:microsoft.com/office/officeart/2005/8/layout/hProcess11"/>
    <dgm:cxn modelId="{DAAAB812-1A5E-4E18-BDA9-E03B55DBAFB6}" type="presParOf" srcId="{4C6FE806-B72C-4F5F-A5B3-9D4E8357E8BD}" destId="{84D0AA72-7A8B-44BE-B99B-79869DEA05B2}" srcOrd="5" destOrd="0" presId="urn:microsoft.com/office/officeart/2005/8/layout/hProcess11"/>
    <dgm:cxn modelId="{07CD4134-0560-451D-8A71-520E39F521F4}" type="presParOf" srcId="{4C6FE806-B72C-4F5F-A5B3-9D4E8357E8BD}" destId="{4A09570E-37E1-4501-8ABA-2DEAF82A8E48}" srcOrd="6" destOrd="0" presId="urn:microsoft.com/office/officeart/2005/8/layout/hProcess11"/>
    <dgm:cxn modelId="{3E6D8E8B-FDD9-4714-A113-1F07F3E0B48C}" type="presParOf" srcId="{4A09570E-37E1-4501-8ABA-2DEAF82A8E48}" destId="{A5F75917-B67A-45B3-9863-F4DA4368B2DD}" srcOrd="0" destOrd="0" presId="urn:microsoft.com/office/officeart/2005/8/layout/hProcess11"/>
    <dgm:cxn modelId="{24416073-A143-49BD-801F-FF54EF1E6BEF}" type="presParOf" srcId="{4A09570E-37E1-4501-8ABA-2DEAF82A8E48}" destId="{9FE87BA3-C9AE-44F0-9B12-199C466F1CF5}" srcOrd="1" destOrd="0" presId="urn:microsoft.com/office/officeart/2005/8/layout/hProcess11"/>
    <dgm:cxn modelId="{756FBC3F-9A68-4A5E-B8E4-7EBF48FB4E61}" type="presParOf" srcId="{4A09570E-37E1-4501-8ABA-2DEAF82A8E48}" destId="{A81CFB81-BD4D-4F38-B405-465803604B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55EC-F1F1-E94D-97D7-A45AE715EEB4}">
      <dsp:nvSpPr>
        <dsp:cNvPr id="0" name=""/>
        <dsp:cNvSpPr/>
      </dsp:nvSpPr>
      <dsp:spPr>
        <a:xfrm>
          <a:off x="989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3G</a:t>
          </a:r>
        </a:p>
      </dsp:txBody>
      <dsp:txXfrm>
        <a:off x="38083" y="70277"/>
        <a:ext cx="2036625" cy="1192299"/>
      </dsp:txXfrm>
    </dsp:sp>
    <dsp:sp modelId="{036EB688-A47D-2746-8797-B405F53CE831}">
      <dsp:nvSpPr>
        <dsp:cNvPr id="0" name=""/>
        <dsp:cNvSpPr/>
      </dsp:nvSpPr>
      <dsp:spPr>
        <a:xfrm>
          <a:off x="2322884" y="404686"/>
          <a:ext cx="447492" cy="523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22884" y="509382"/>
        <a:ext cx="313244" cy="314089"/>
      </dsp:txXfrm>
    </dsp:sp>
    <dsp:sp modelId="{C352A7B6-74FA-A242-B485-D83F7B411271}">
      <dsp:nvSpPr>
        <dsp:cNvPr id="0" name=""/>
        <dsp:cNvSpPr/>
      </dsp:nvSpPr>
      <dsp:spPr>
        <a:xfrm>
          <a:off x="2956128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4G</a:t>
          </a:r>
        </a:p>
      </dsp:txBody>
      <dsp:txXfrm>
        <a:off x="2993222" y="70277"/>
        <a:ext cx="2036625" cy="119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05B25-B21A-40D4-9480-DB5CDC2CBC66}">
      <dsp:nvSpPr>
        <dsp:cNvPr id="0" name=""/>
        <dsp:cNvSpPr/>
      </dsp:nvSpPr>
      <dsp:spPr>
        <a:xfrm>
          <a:off x="0" y="1384804"/>
          <a:ext cx="6620141" cy="18464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08F0-BE81-4A9F-AEDE-25F9B7EC8470}">
      <dsp:nvSpPr>
        <dsp:cNvPr id="0" name=""/>
        <dsp:cNvSpPr/>
      </dsp:nvSpPr>
      <dsp:spPr>
        <a:xfrm>
          <a:off x="2909" y="0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909" y="0"/>
        <a:ext cx="1920099" cy="1846405"/>
      </dsp:txXfrm>
    </dsp:sp>
    <dsp:sp modelId="{6125A573-547F-4F3B-B66C-656252B7F69E}">
      <dsp:nvSpPr>
        <dsp:cNvPr id="0" name=""/>
        <dsp:cNvSpPr/>
      </dsp:nvSpPr>
      <dsp:spPr>
        <a:xfrm>
          <a:off x="732158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C3280-7813-45F6-9BB3-6CAC2B22F278}">
      <dsp:nvSpPr>
        <dsp:cNvPr id="0" name=""/>
        <dsp:cNvSpPr/>
      </dsp:nvSpPr>
      <dsp:spPr>
        <a:xfrm>
          <a:off x="2019013" y="2769608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019013" y="2769608"/>
        <a:ext cx="1920099" cy="1846405"/>
      </dsp:txXfrm>
    </dsp:sp>
    <dsp:sp modelId="{32E08A77-64B6-418F-BF6C-B8BE38474D89}">
      <dsp:nvSpPr>
        <dsp:cNvPr id="0" name=""/>
        <dsp:cNvSpPr/>
      </dsp:nvSpPr>
      <dsp:spPr>
        <a:xfrm>
          <a:off x="2748262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7B5E-D73E-4362-9B2F-AA02C578B44D}">
      <dsp:nvSpPr>
        <dsp:cNvPr id="0" name=""/>
        <dsp:cNvSpPr/>
      </dsp:nvSpPr>
      <dsp:spPr>
        <a:xfrm>
          <a:off x="4035118" y="0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35118" y="0"/>
        <a:ext cx="1920099" cy="1846405"/>
      </dsp:txXfrm>
    </dsp:sp>
    <dsp:sp modelId="{4F3D64C5-DB0A-40A1-9F89-98F3039A9C2F}">
      <dsp:nvSpPr>
        <dsp:cNvPr id="0" name=""/>
        <dsp:cNvSpPr/>
      </dsp:nvSpPr>
      <dsp:spPr>
        <a:xfrm>
          <a:off x="4764367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05B25-B21A-40D4-9480-DB5CDC2CBC66}">
      <dsp:nvSpPr>
        <dsp:cNvPr id="0" name=""/>
        <dsp:cNvSpPr/>
      </dsp:nvSpPr>
      <dsp:spPr>
        <a:xfrm>
          <a:off x="0" y="1384804"/>
          <a:ext cx="6825241" cy="18464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08F0-BE81-4A9F-AEDE-25F9B7EC8470}">
      <dsp:nvSpPr>
        <dsp:cNvPr id="0" name=""/>
        <dsp:cNvSpPr/>
      </dsp:nvSpPr>
      <dsp:spPr>
        <a:xfrm>
          <a:off x="3074" y="0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074" y="0"/>
        <a:ext cx="1478691" cy="1846405"/>
      </dsp:txXfrm>
    </dsp:sp>
    <dsp:sp modelId="{6125A573-547F-4F3B-B66C-656252B7F69E}">
      <dsp:nvSpPr>
        <dsp:cNvPr id="0" name=""/>
        <dsp:cNvSpPr/>
      </dsp:nvSpPr>
      <dsp:spPr>
        <a:xfrm>
          <a:off x="511619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C3280-7813-45F6-9BB3-6CAC2B22F278}">
      <dsp:nvSpPr>
        <dsp:cNvPr id="0" name=""/>
        <dsp:cNvSpPr/>
      </dsp:nvSpPr>
      <dsp:spPr>
        <a:xfrm>
          <a:off x="1555700" y="2769608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555700" y="2769608"/>
        <a:ext cx="1478691" cy="1846405"/>
      </dsp:txXfrm>
    </dsp:sp>
    <dsp:sp modelId="{32E08A77-64B6-418F-BF6C-B8BE38474D89}">
      <dsp:nvSpPr>
        <dsp:cNvPr id="0" name=""/>
        <dsp:cNvSpPr/>
      </dsp:nvSpPr>
      <dsp:spPr>
        <a:xfrm>
          <a:off x="2064244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7B5E-D73E-4362-9B2F-AA02C578B44D}">
      <dsp:nvSpPr>
        <dsp:cNvPr id="0" name=""/>
        <dsp:cNvSpPr/>
      </dsp:nvSpPr>
      <dsp:spPr>
        <a:xfrm>
          <a:off x="3108325" y="0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108325" y="0"/>
        <a:ext cx="1478691" cy="1846405"/>
      </dsp:txXfrm>
    </dsp:sp>
    <dsp:sp modelId="{4F3D64C5-DB0A-40A1-9F89-98F3039A9C2F}">
      <dsp:nvSpPr>
        <dsp:cNvPr id="0" name=""/>
        <dsp:cNvSpPr/>
      </dsp:nvSpPr>
      <dsp:spPr>
        <a:xfrm>
          <a:off x="3616870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75917-B67A-45B3-9863-F4DA4368B2DD}">
      <dsp:nvSpPr>
        <dsp:cNvPr id="0" name=""/>
        <dsp:cNvSpPr/>
      </dsp:nvSpPr>
      <dsp:spPr>
        <a:xfrm>
          <a:off x="4660951" y="2769608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660951" y="2769608"/>
        <a:ext cx="1478691" cy="1846405"/>
      </dsp:txXfrm>
    </dsp:sp>
    <dsp:sp modelId="{9FE87BA3-C9AE-44F0-9B12-199C466F1CF5}">
      <dsp:nvSpPr>
        <dsp:cNvPr id="0" name=""/>
        <dsp:cNvSpPr/>
      </dsp:nvSpPr>
      <dsp:spPr>
        <a:xfrm>
          <a:off x="5169496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Tirar</a:t>
            </a:r>
            <a:r>
              <a:rPr lang="en-US" baseline="0" dirty="0"/>
              <a:t> a </a:t>
            </a:r>
            <a:r>
              <a:rPr lang="en-US" baseline="0" dirty="0" err="1"/>
              <a:t>numeraç</a:t>
            </a:r>
            <a:r>
              <a:rPr lang="pt-PT" baseline="0" dirty="0" err="1"/>
              <a:t>ão</a:t>
            </a:r>
            <a:r>
              <a:rPr lang="pt-PT" baseline="0" dirty="0"/>
              <a:t> de paginas na 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Engineering Management Projects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410"/>
            <a:ext cx="9144000" cy="216234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Project of a Mobile Communications’ Base Station in a City near the Spanish Border</a:t>
            </a:r>
            <a:endParaRPr lang="en-US" sz="4400" dirty="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 S. Melo - 73223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Manuel L. Ribeiro - 73773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Miguel P. Rodrigues - 73570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G. Borralho - 73536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M. Tadeia - 75268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2321" y="2548254"/>
            <a:ext cx="265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r>
              <a:rPr lang="en-US" sz="2800" baseline="300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 May 2016</a:t>
            </a:r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(3)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14557" y="1740337"/>
            <a:ext cx="6825241" cy="4616014"/>
            <a:chOff x="1814557" y="1374588"/>
            <a:chExt cx="6825241" cy="4616014"/>
          </a:xfrm>
        </p:grpSpPr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2647272006"/>
                </p:ext>
              </p:extLst>
            </p:nvPr>
          </p:nvGraphicFramePr>
          <p:xfrm>
            <a:off x="1814557" y="1374588"/>
            <a:ext cx="6825241" cy="46160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Conexão reta 7"/>
            <p:cNvCxnSpPr/>
            <p:nvPr/>
          </p:nvCxnSpPr>
          <p:spPr>
            <a:xfrm flipV="1">
              <a:off x="2546647" y="2824491"/>
              <a:ext cx="0" cy="63616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>
            <a:xfrm flipV="1">
              <a:off x="4110242" y="3881564"/>
              <a:ext cx="0" cy="670127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xão reta 9"/>
          <p:cNvCxnSpPr/>
          <p:nvPr/>
        </p:nvCxnSpPr>
        <p:spPr>
          <a:xfrm flipV="1">
            <a:off x="5655550" y="3190240"/>
            <a:ext cx="0" cy="6361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V="1">
            <a:off x="7223511" y="4198545"/>
            <a:ext cx="0" cy="71889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89671" y="2083325"/>
            <a:ext cx="3297954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</a:t>
            </a:r>
          </a:p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Project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35445" y="2078421"/>
            <a:ext cx="2502608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</a:t>
            </a:r>
          </a:p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738648" y="5094260"/>
            <a:ext cx="2127505" cy="5078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655550" y="5094259"/>
            <a:ext cx="2457852" cy="5078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312070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(1)</a:t>
            </a:r>
          </a:p>
        </p:txBody>
      </p:sp>
      <p:sp>
        <p:nvSpPr>
          <p:cNvPr id="2" name="Seta para baixo 1"/>
          <p:cNvSpPr/>
          <p:nvPr/>
        </p:nvSpPr>
        <p:spPr>
          <a:xfrm rot="5400000">
            <a:off x="1638881" y="3888406"/>
            <a:ext cx="1179446" cy="1956845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para baixo 5"/>
          <p:cNvSpPr/>
          <p:nvPr/>
        </p:nvSpPr>
        <p:spPr>
          <a:xfrm rot="16200000">
            <a:off x="7146237" y="4699171"/>
            <a:ext cx="1179444" cy="1954699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207027" y="4866828"/>
            <a:ext cx="1775790" cy="583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4982818" y="5116480"/>
            <a:ext cx="177579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1003094" y="3531971"/>
            <a:ext cx="3732636" cy="692632"/>
          </a:xfrm>
        </p:spPr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431236" y="4600195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03/03/2016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6758608" y="5408028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22/06/2016</a:t>
            </a:r>
          </a:p>
        </p:txBody>
      </p:sp>
      <p:sp>
        <p:nvSpPr>
          <p:cNvPr id="14" name="Marcador de Posição de Conteúdo 2"/>
          <p:cNvSpPr txBox="1">
            <a:spLocks/>
          </p:cNvSpPr>
          <p:nvPr/>
        </p:nvSpPr>
        <p:spPr>
          <a:xfrm>
            <a:off x="5040163" y="5144504"/>
            <a:ext cx="1812288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20/04/2016</a:t>
            </a: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294240" y="4889054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14/03/2016</a:t>
            </a: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1003094" y="1400078"/>
            <a:ext cx="4037069" cy="16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Important Diagrams</a:t>
            </a:r>
          </a:p>
          <a:p>
            <a:pPr lvl="1"/>
            <a:r>
              <a:rPr lang="en-US" sz="2700" dirty="0"/>
              <a:t>Gantt</a:t>
            </a:r>
          </a:p>
          <a:p>
            <a:pPr lvl="1"/>
            <a:r>
              <a:rPr lang="en-US" sz="2700" dirty="0"/>
              <a:t>PERT</a:t>
            </a:r>
          </a:p>
        </p:txBody>
      </p:sp>
      <p:sp>
        <p:nvSpPr>
          <p:cNvPr id="17" name="Balão em Forma de Nuvem 16"/>
          <p:cNvSpPr/>
          <p:nvPr/>
        </p:nvSpPr>
        <p:spPr>
          <a:xfrm>
            <a:off x="4735730" y="2126923"/>
            <a:ext cx="3292498" cy="1352546"/>
          </a:xfrm>
          <a:prstGeom prst="cloudCallout">
            <a:avLst>
              <a:gd name="adj1" fmla="val -109544"/>
              <a:gd name="adj2" fmla="val -1692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5308835" y="2237107"/>
            <a:ext cx="3835165" cy="124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   List of Task                 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9149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118290"/>
            <a:ext cx="2091457" cy="692632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/>
              <a:t>Scheduling (2)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55" y="1810922"/>
            <a:ext cx="4628453" cy="2364625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34702" y="4730494"/>
            <a:ext cx="2711166" cy="113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/>
              <a:t>Good Communication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58786" y="2826868"/>
            <a:ext cx="2185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</p:txBody>
      </p:sp>
      <p:sp>
        <p:nvSpPr>
          <p:cNvPr id="10" name="Divisa 9"/>
          <p:cNvSpPr/>
          <p:nvPr/>
        </p:nvSpPr>
        <p:spPr>
          <a:xfrm>
            <a:off x="1169792" y="4802418"/>
            <a:ext cx="3540867" cy="1010750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</p:txBody>
      </p:sp>
      <p:sp>
        <p:nvSpPr>
          <p:cNvPr id="11" name="Divisa 10"/>
          <p:cNvSpPr/>
          <p:nvPr/>
        </p:nvSpPr>
        <p:spPr>
          <a:xfrm>
            <a:off x="5040163" y="2595071"/>
            <a:ext cx="1950130" cy="97142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612168" y="4002841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393835" y="4109786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[Fonte: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Socialbox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227558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(3)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50181" y="1182707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was our focus?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50181" y="2511552"/>
            <a:ext cx="2809340" cy="460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pt-PT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pt-PT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0181" y="3198884"/>
            <a:ext cx="2809340" cy="460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40292" y="2443790"/>
            <a:ext cx="2400493" cy="4609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40292" y="3278822"/>
            <a:ext cx="2400493" cy="4609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Negotiations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0182" y="5935263"/>
            <a:ext cx="2809340" cy="786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645426" y="5963244"/>
            <a:ext cx="2841674" cy="786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ivisa 25"/>
          <p:cNvSpPr/>
          <p:nvPr/>
        </p:nvSpPr>
        <p:spPr>
          <a:xfrm rot="5400000">
            <a:off x="1725754" y="4234250"/>
            <a:ext cx="1987991" cy="125672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ivisa 26"/>
          <p:cNvSpPr/>
          <p:nvPr/>
        </p:nvSpPr>
        <p:spPr>
          <a:xfrm rot="5400000">
            <a:off x="5974425" y="4200326"/>
            <a:ext cx="1932225" cy="1192531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124222" y="4637611"/>
            <a:ext cx="1223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344272" y="4536095"/>
            <a:ext cx="1223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(4)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50181" y="1182707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was our focus?</a:t>
            </a:r>
          </a:p>
        </p:txBody>
      </p:sp>
      <p:sp>
        <p:nvSpPr>
          <p:cNvPr id="26" name="Divisa 25"/>
          <p:cNvSpPr/>
          <p:nvPr/>
        </p:nvSpPr>
        <p:spPr>
          <a:xfrm rot="5400000">
            <a:off x="1784424" y="4287570"/>
            <a:ext cx="1987991" cy="125672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ivisa 26"/>
          <p:cNvSpPr/>
          <p:nvPr/>
        </p:nvSpPr>
        <p:spPr>
          <a:xfrm rot="5400000">
            <a:off x="6173605" y="4238464"/>
            <a:ext cx="1932225" cy="1192531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150059" y="4637611"/>
            <a:ext cx="1336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466080" y="4580813"/>
            <a:ext cx="1347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83212" y="5963244"/>
            <a:ext cx="3587262" cy="7862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280435" y="5963244"/>
            <a:ext cx="3545301" cy="7862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166696" y="3079143"/>
            <a:ext cx="3503778" cy="7894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47633" y="2182226"/>
            <a:ext cx="3522841" cy="7225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542671" y="2182226"/>
            <a:ext cx="3170401" cy="6688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42671" y="3092575"/>
            <a:ext cx="3287474" cy="6233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PT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8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144647"/>
            <a:ext cx="7928701" cy="803232"/>
          </a:xfrm>
        </p:spPr>
        <p:txBody>
          <a:bodyPr>
            <a:normAutofit/>
          </a:bodyPr>
          <a:lstStyle/>
          <a:p>
            <a:r>
              <a:rPr lang="en-US" dirty="0"/>
              <a:t>Internal Stakeholders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Resources Allocation (1)</a:t>
            </a:r>
          </a:p>
        </p:txBody>
      </p:sp>
      <p:sp>
        <p:nvSpPr>
          <p:cNvPr id="35" name="Marcador de Posição de Conteúdo 2"/>
          <p:cNvSpPr txBox="1">
            <a:spLocks/>
          </p:cNvSpPr>
          <p:nvPr/>
        </p:nvSpPr>
        <p:spPr>
          <a:xfrm>
            <a:off x="1012594" y="5627421"/>
            <a:ext cx="7928701" cy="1086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External Stakeholders</a:t>
            </a:r>
          </a:p>
          <a:p>
            <a:pPr lvl="1"/>
            <a:r>
              <a:rPr lang="en-US" dirty="0"/>
              <a:t>Total estimated costs: € 43 388,40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2" name="Grupo 51"/>
          <p:cNvGrpSpPr/>
          <p:nvPr/>
        </p:nvGrpSpPr>
        <p:grpSpPr>
          <a:xfrm>
            <a:off x="1390673" y="1763593"/>
            <a:ext cx="6642338" cy="3891483"/>
            <a:chOff x="1390673" y="1763593"/>
            <a:chExt cx="6642338" cy="3891483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70" y="3366642"/>
              <a:ext cx="244474" cy="319533"/>
            </a:xfrm>
            <a:prstGeom prst="rect">
              <a:avLst/>
            </a:prstGeom>
          </p:spPr>
        </p:pic>
        <p:grpSp>
          <p:nvGrpSpPr>
            <p:cNvPr id="51" name="Grupo 50"/>
            <p:cNvGrpSpPr/>
            <p:nvPr/>
          </p:nvGrpSpPr>
          <p:grpSpPr>
            <a:xfrm>
              <a:off x="1390673" y="1763593"/>
              <a:ext cx="6642338" cy="3891483"/>
              <a:chOff x="1378368" y="1941208"/>
              <a:chExt cx="6642338" cy="3891483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378368" y="1980307"/>
                <a:ext cx="3102128" cy="3852384"/>
                <a:chOff x="1378368" y="1980307"/>
                <a:chExt cx="3102128" cy="3852384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1378368" y="1980307"/>
                  <a:ext cx="21937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Stakeholder</a:t>
                  </a:r>
                </a:p>
              </p:txBody>
            </p:sp>
            <p:grpSp>
              <p:nvGrpSpPr>
                <p:cNvPr id="2" name="Grupo 1"/>
                <p:cNvGrpSpPr/>
                <p:nvPr/>
              </p:nvGrpSpPr>
              <p:grpSpPr>
                <a:xfrm>
                  <a:off x="1691297" y="2495289"/>
                  <a:ext cx="2789199" cy="3337402"/>
                  <a:chOff x="1691297" y="2495289"/>
                  <a:chExt cx="2789199" cy="3337402"/>
                </a:xfrm>
              </p:grpSpPr>
              <p:grpSp>
                <p:nvGrpSpPr>
                  <p:cNvPr id="16" name="Grupo 15"/>
                  <p:cNvGrpSpPr/>
                  <p:nvPr/>
                </p:nvGrpSpPr>
                <p:grpSpPr>
                  <a:xfrm>
                    <a:off x="1691297" y="2495289"/>
                    <a:ext cx="2789199" cy="2849940"/>
                    <a:chOff x="1466607" y="2899656"/>
                    <a:chExt cx="2789199" cy="2849940"/>
                  </a:xfrm>
                </p:grpSpPr>
                <p:sp>
                  <p:nvSpPr>
                    <p:cNvPr id="10" name="CaixaDeTexto 9"/>
                    <p:cNvSpPr txBox="1"/>
                    <p:nvPr/>
                  </p:nvSpPr>
                  <p:spPr>
                    <a:xfrm>
                      <a:off x="1480918" y="2899656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</p:txBody>
                </p:sp>
                <p:sp>
                  <p:nvSpPr>
                    <p:cNvPr id="11" name="CaixaDeTexto 10"/>
                    <p:cNvSpPr txBox="1"/>
                    <p:nvPr/>
                  </p:nvSpPr>
                  <p:spPr>
                    <a:xfrm>
                      <a:off x="1480918" y="3808989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D.</a:t>
                      </a:r>
                    </a:p>
                  </p:txBody>
                </p:sp>
                <p:sp>
                  <p:nvSpPr>
                    <p:cNvPr id="12" name="CaixaDeTexto 11"/>
                    <p:cNvSpPr txBox="1"/>
                    <p:nvPr/>
                  </p:nvSpPr>
                  <p:spPr>
                    <a:xfrm>
                      <a:off x="1480918" y="3350665"/>
                      <a:ext cx="277488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D.</a:t>
                      </a:r>
                    </a:p>
                  </p:txBody>
                </p:sp>
                <p:sp>
                  <p:nvSpPr>
                    <p:cNvPr id="13" name="CaixaDeTexto 12"/>
                    <p:cNvSpPr txBox="1"/>
                    <p:nvPr/>
                  </p:nvSpPr>
                  <p:spPr>
                    <a:xfrm>
                      <a:off x="1478278" y="4293820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 D.</a:t>
                      </a:r>
                    </a:p>
                  </p:txBody>
                </p:sp>
                <p:sp>
                  <p:nvSpPr>
                    <p:cNvPr id="14" name="CaixaDeTexto 13"/>
                    <p:cNvSpPr txBox="1"/>
                    <p:nvPr/>
                  </p:nvSpPr>
                  <p:spPr>
                    <a:xfrm>
                      <a:off x="1466607" y="4774461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D.</a:t>
                      </a:r>
                    </a:p>
                  </p:txBody>
                </p:sp>
                <p:sp>
                  <p:nvSpPr>
                    <p:cNvPr id="15" name="CaixaDeTexto 14"/>
                    <p:cNvSpPr txBox="1"/>
                    <p:nvPr/>
                  </p:nvSpPr>
                  <p:spPr>
                    <a:xfrm>
                      <a:off x="1466607" y="5257153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D.</a:t>
                      </a:r>
                    </a:p>
                  </p:txBody>
                </p:sp>
              </p:grpSp>
              <p:sp>
                <p:nvSpPr>
                  <p:cNvPr id="46" name="CaixaDeTexto 45"/>
                  <p:cNvSpPr txBox="1"/>
                  <p:nvPr/>
                </p:nvSpPr>
                <p:spPr>
                  <a:xfrm>
                    <a:off x="1691297" y="5340248"/>
                    <a:ext cx="219377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Marketing D.</a:t>
                    </a:r>
                  </a:p>
                </p:txBody>
              </p:sp>
            </p:grpSp>
          </p:grpSp>
          <p:grpSp>
            <p:nvGrpSpPr>
              <p:cNvPr id="6" name="Grupo 5"/>
              <p:cNvGrpSpPr/>
              <p:nvPr/>
            </p:nvGrpSpPr>
            <p:grpSpPr>
              <a:xfrm>
                <a:off x="4330423" y="1983647"/>
                <a:ext cx="1618806" cy="3772814"/>
                <a:chOff x="4330423" y="1983647"/>
                <a:chExt cx="1618806" cy="3772814"/>
              </a:xfrm>
            </p:grpSpPr>
            <p:sp>
              <p:nvSpPr>
                <p:cNvPr id="8" name="CaixaDeTexto 7"/>
                <p:cNvSpPr txBox="1"/>
                <p:nvPr/>
              </p:nvSpPr>
              <p:spPr>
                <a:xfrm>
                  <a:off x="4330423" y="1983647"/>
                  <a:ext cx="16188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Workers</a:t>
                  </a:r>
                </a:p>
              </p:txBody>
            </p:sp>
            <p:pic>
              <p:nvPicPr>
                <p:cNvPr id="18" name="Imagem 1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2518114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042" y="3026109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2743" y="3032385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8" name="Imagem 3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042" y="3534105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9" name="Imagem 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9826" y="3544541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0" name="Imagem 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0048" y="3544257"/>
                  <a:ext cx="244474" cy="319533"/>
                </a:xfrm>
                <a:prstGeom prst="rect">
                  <a:avLst/>
                </a:prstGeom>
              </p:spPr>
            </p:pic>
            <p:pic>
              <p:nvPicPr>
                <p:cNvPr id="42" name="Imagem 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764" y="4020149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3" name="Imagem 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4496653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4" name="Imagem 4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4962134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5" name="Imagem 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9826" y="4963527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7" name="Imagem 4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1842" y="5434801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8" name="Imagem 4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2064" y="5436194"/>
                  <a:ext cx="245036" cy="320267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upo 49"/>
              <p:cNvGrpSpPr/>
              <p:nvPr/>
            </p:nvGrpSpPr>
            <p:grpSpPr>
              <a:xfrm>
                <a:off x="6707510" y="1941208"/>
                <a:ext cx="1313196" cy="3881458"/>
                <a:chOff x="6707510" y="1941208"/>
                <a:chExt cx="1313196" cy="3881458"/>
              </a:xfrm>
            </p:grpSpPr>
            <p:sp>
              <p:nvSpPr>
                <p:cNvPr id="9" name="CaixaDeTexto 8"/>
                <p:cNvSpPr txBox="1"/>
                <p:nvPr/>
              </p:nvSpPr>
              <p:spPr>
                <a:xfrm>
                  <a:off x="6707510" y="1941208"/>
                  <a:ext cx="93219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Cost</a:t>
                  </a:r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6775820" y="2449451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100€/h</a:t>
                  </a:r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6822185" y="295233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6830961" y="345064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6840927" y="436034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6822185" y="482752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6830960" y="533022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49" name="CaixaDeTexto 48"/>
                <p:cNvSpPr txBox="1"/>
                <p:nvPr/>
              </p:nvSpPr>
              <p:spPr>
                <a:xfrm>
                  <a:off x="6835944" y="3933379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85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Resources Allocation (2)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1075813" y="1400474"/>
            <a:ext cx="7928701" cy="729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Cash Flow Table (in thousands)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2" y="2113993"/>
            <a:ext cx="8068187" cy="3733149"/>
          </a:xfrm>
          <a:prstGeom prst="rect">
            <a:avLst/>
          </a:prstGeom>
        </p:spPr>
      </p:pic>
      <p:sp>
        <p:nvSpPr>
          <p:cNvPr id="7" name="Marcador de Posição de Conteúdo 8"/>
          <p:cNvSpPr txBox="1">
            <a:spLocks/>
          </p:cNvSpPr>
          <p:nvPr/>
        </p:nvSpPr>
        <p:spPr>
          <a:xfrm>
            <a:off x="1075812" y="5996227"/>
            <a:ext cx="7928701" cy="72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b="1" dirty="0"/>
              <a:t>Total </a:t>
            </a:r>
            <a:r>
              <a:rPr lang="is-IS" dirty="0"/>
              <a:t>Cost: € 202 106,92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6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Communication Plan</a:t>
            </a:r>
          </a:p>
        </p:txBody>
      </p:sp>
      <p:sp>
        <p:nvSpPr>
          <p:cNvPr id="6" name="Marcador de Posição de Conteúdo 8"/>
          <p:cNvSpPr>
            <a:spLocks noGrp="1"/>
          </p:cNvSpPr>
          <p:nvPr>
            <p:ph idx="1"/>
          </p:nvPr>
        </p:nvSpPr>
        <p:spPr>
          <a:xfrm>
            <a:off x="1250181" y="4671272"/>
            <a:ext cx="7928701" cy="2186728"/>
          </a:xfrm>
        </p:spPr>
        <p:txBody>
          <a:bodyPr>
            <a:normAutofit/>
          </a:bodyPr>
          <a:lstStyle/>
          <a:p>
            <a:r>
              <a:rPr lang="en-US" dirty="0"/>
              <a:t>External Communication Plan</a:t>
            </a:r>
          </a:p>
          <a:p>
            <a:pPr lvl="1"/>
            <a:r>
              <a:rPr lang="en-US" sz="2700" b="1" dirty="0"/>
              <a:t>Formal</a:t>
            </a:r>
            <a:r>
              <a:rPr lang="en-US" sz="2700" dirty="0"/>
              <a:t> communications;</a:t>
            </a:r>
          </a:p>
          <a:p>
            <a:pPr lvl="1"/>
            <a:r>
              <a:rPr lang="en-US" sz="2700" dirty="0"/>
              <a:t>Scheduled </a:t>
            </a:r>
            <a:r>
              <a:rPr lang="en-US" sz="2700" b="1" dirty="0"/>
              <a:t>when necessary </a:t>
            </a:r>
            <a:r>
              <a:rPr lang="en-US" sz="2700" dirty="0"/>
              <a:t>and in agreement with previous WBS definition.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7" name="Marcador de Posição de Conteúdo 8"/>
          <p:cNvSpPr txBox="1">
            <a:spLocks/>
          </p:cNvSpPr>
          <p:nvPr/>
        </p:nvSpPr>
        <p:spPr>
          <a:xfrm>
            <a:off x="1250181" y="3301888"/>
            <a:ext cx="7928701" cy="144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Crucial </a:t>
            </a:r>
            <a:r>
              <a:rPr lang="en-US" dirty="0"/>
              <a:t>communications:</a:t>
            </a:r>
          </a:p>
          <a:p>
            <a:pPr lvl="2"/>
            <a:r>
              <a:rPr lang="en-US" sz="2600" dirty="0"/>
              <a:t>Reports;</a:t>
            </a:r>
          </a:p>
          <a:p>
            <a:pPr lvl="2"/>
            <a:r>
              <a:rPr lang="en-US" sz="2600" dirty="0"/>
              <a:t>Official meetings.</a:t>
            </a:r>
          </a:p>
        </p:txBody>
      </p:sp>
      <p:sp>
        <p:nvSpPr>
          <p:cNvPr id="8" name="Marcador de Posição de Conteúdo 8"/>
          <p:cNvSpPr txBox="1">
            <a:spLocks/>
          </p:cNvSpPr>
          <p:nvPr/>
        </p:nvSpPr>
        <p:spPr>
          <a:xfrm>
            <a:off x="1215299" y="1120329"/>
            <a:ext cx="7928701" cy="219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Internal Communication Plan</a:t>
            </a:r>
          </a:p>
          <a:p>
            <a:pPr lvl="1"/>
            <a:r>
              <a:rPr lang="en-US" b="1" dirty="0"/>
              <a:t>Daily</a:t>
            </a:r>
            <a:r>
              <a:rPr lang="en-US" dirty="0"/>
              <a:t> communications:</a:t>
            </a:r>
          </a:p>
          <a:p>
            <a:pPr lvl="2"/>
            <a:r>
              <a:rPr lang="en-US" sz="2600" dirty="0"/>
              <a:t>Personal Calls;</a:t>
            </a:r>
          </a:p>
          <a:p>
            <a:pPr lvl="2"/>
            <a:r>
              <a:rPr lang="en-US" sz="2600" dirty="0"/>
              <a:t>Email.</a:t>
            </a:r>
          </a:p>
        </p:txBody>
      </p:sp>
    </p:spTree>
    <p:extLst>
      <p:ext uri="{BB962C8B-B14F-4D97-AF65-F5344CB8AC3E}">
        <p14:creationId xmlns:p14="http://schemas.microsoft.com/office/powerpoint/2010/main" val="211184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85467" y="1173052"/>
            <a:ext cx="2150532" cy="297562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Avoid.</a:t>
            </a:r>
          </a:p>
          <a:p>
            <a:r>
              <a:rPr lang="en-US" b="1" dirty="0"/>
              <a:t>Mitigate.</a:t>
            </a:r>
          </a:p>
          <a:p>
            <a:r>
              <a:rPr lang="en-US" b="1" dirty="0"/>
              <a:t>Transfer.</a:t>
            </a:r>
          </a:p>
          <a:p>
            <a:r>
              <a:rPr lang="en-US" b="1" dirty="0"/>
              <a:t>Accept.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Risk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8399" y="1896534"/>
            <a:ext cx="2387600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 Uncertainty</a:t>
            </a:r>
          </a:p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76128" y="2031995"/>
            <a:ext cx="2438401" cy="829732"/>
          </a:xfrm>
          <a:prstGeom prst="rightArrow">
            <a:avLst>
              <a:gd name="adj1" fmla="val 27982"/>
              <a:gd name="adj2" fmla="val 9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8398" y="4194809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Risk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examples: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Answer/ Construction/ Licensing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Delays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Variations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Engineering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Errors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7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427967"/>
            <a:ext cx="7928701" cy="5430033"/>
          </a:xfrm>
        </p:spPr>
        <p:txBody>
          <a:bodyPr>
            <a:normAutofit/>
          </a:bodyPr>
          <a:lstStyle/>
          <a:p>
            <a:r>
              <a:rPr lang="en-US" dirty="0"/>
              <a:t>Continuous Monitoring.</a:t>
            </a:r>
          </a:p>
          <a:p>
            <a:r>
              <a:rPr lang="en-US" b="1" dirty="0"/>
              <a:t>Periodic</a:t>
            </a:r>
            <a:r>
              <a:rPr lang="en-US" dirty="0"/>
              <a:t> Visits.</a:t>
            </a:r>
          </a:p>
          <a:p>
            <a:r>
              <a:rPr lang="en-US" dirty="0"/>
              <a:t>Contract </a:t>
            </a:r>
            <a:r>
              <a:rPr lang="en-US" b="1" dirty="0"/>
              <a:t>Closing</a:t>
            </a:r>
            <a:r>
              <a:rPr lang="en-US" dirty="0"/>
              <a:t>.</a:t>
            </a:r>
          </a:p>
          <a:p>
            <a:r>
              <a:rPr lang="en-US" dirty="0"/>
              <a:t>Performance evaluation:</a:t>
            </a:r>
          </a:p>
          <a:p>
            <a:pPr lvl="1"/>
            <a:r>
              <a:rPr lang="en-US" dirty="0"/>
              <a:t>Total </a:t>
            </a:r>
            <a:r>
              <a:rPr lang="en-US" b="1" dirty="0"/>
              <a:t>Cost</a:t>
            </a:r>
            <a:r>
              <a:rPr lang="en-US" dirty="0"/>
              <a:t>: </a:t>
            </a:r>
            <a:r>
              <a:rPr lang="is-IS" dirty="0"/>
              <a:t>€ 202 106,92.</a:t>
            </a:r>
            <a:endParaRPr lang="en-US" dirty="0"/>
          </a:p>
          <a:p>
            <a:pPr lvl="1"/>
            <a:r>
              <a:rPr lang="en-US" b="1" dirty="0"/>
              <a:t>Duration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80 days.</a:t>
            </a:r>
            <a:endParaRPr lang="en-US" b="1" dirty="0"/>
          </a:p>
          <a:p>
            <a:r>
              <a:rPr lang="en-US" b="1" dirty="0"/>
              <a:t>Knowledge</a:t>
            </a:r>
            <a:r>
              <a:rPr lang="en-US" dirty="0"/>
              <a:t> Management.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349857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Objectives.</a:t>
            </a:r>
          </a:p>
          <a:p>
            <a:r>
              <a:rPr lang="en-US" dirty="0"/>
              <a:t>Stakeholders.</a:t>
            </a:r>
          </a:p>
          <a:p>
            <a:r>
              <a:rPr lang="en-US" dirty="0"/>
              <a:t>Scope and Work Breakdown Structure (WBS).</a:t>
            </a:r>
          </a:p>
          <a:p>
            <a:r>
              <a:rPr lang="en-US" dirty="0"/>
              <a:t>Scheduling.</a:t>
            </a:r>
          </a:p>
          <a:p>
            <a:r>
              <a:rPr lang="en-US" dirty="0"/>
              <a:t>Resources allocation.</a:t>
            </a:r>
          </a:p>
          <a:p>
            <a:r>
              <a:rPr lang="en-US" dirty="0"/>
              <a:t>Communication Plan.</a:t>
            </a:r>
          </a:p>
          <a:p>
            <a:r>
              <a:rPr lang="en-US" dirty="0"/>
              <a:t>Risk Analysis.</a:t>
            </a:r>
          </a:p>
          <a:p>
            <a:r>
              <a:rPr lang="en-US" dirty="0"/>
              <a:t>Project Closing.</a:t>
            </a:r>
          </a:p>
          <a:p>
            <a:r>
              <a:rPr lang="en-US" dirty="0"/>
              <a:t>Conclusion.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929008"/>
            <a:ext cx="7928701" cy="4626775"/>
          </a:xfrm>
        </p:spPr>
        <p:txBody>
          <a:bodyPr/>
          <a:lstStyle/>
          <a:p>
            <a:r>
              <a:rPr lang="en-US" dirty="0"/>
              <a:t>Project managers inside view.</a:t>
            </a:r>
          </a:p>
          <a:p>
            <a:r>
              <a:rPr lang="en-US" dirty="0"/>
              <a:t>Project Management (PM) Typical Procedures.</a:t>
            </a:r>
          </a:p>
          <a:p>
            <a:r>
              <a:rPr lang="en-US" dirty="0"/>
              <a:t>Critical Analysis on the various PM strategies.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37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Plan a Base Station Implementation from the Project Manager´s point of view.</a:t>
            </a:r>
          </a:p>
          <a:p>
            <a:endParaRPr lang="en-US" dirty="0"/>
          </a:p>
          <a:p>
            <a:r>
              <a:rPr lang="en-US" dirty="0"/>
              <a:t>Project Management Methodologies.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181" y="219043"/>
            <a:ext cx="7579964" cy="852407"/>
          </a:xfrm>
        </p:spPr>
        <p:txBody>
          <a:bodyPr>
            <a:noAutofit/>
          </a:bodyPr>
          <a:lstStyle/>
          <a:p>
            <a:r>
              <a:rPr lang="en-US"/>
              <a:t>Objectives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1075813" y="1425844"/>
            <a:ext cx="7928701" cy="5129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Objective – Scope:</a:t>
            </a:r>
          </a:p>
          <a:p>
            <a:pPr marL="185738" indent="0">
              <a:buNone/>
            </a:pPr>
            <a:endParaRPr lang="en-US" sz="800" dirty="0">
              <a:solidFill>
                <a:srgbClr val="009CE0"/>
              </a:solidFill>
            </a:endParaRPr>
          </a:p>
          <a:p>
            <a:pPr marL="185738" indent="0">
              <a:buNone/>
            </a:pPr>
            <a:r>
              <a:rPr lang="en-US" b="1" dirty="0"/>
              <a:t> The planning, implementation and post</a:t>
            </a:r>
          </a:p>
          <a:p>
            <a:pPr marL="185738" indent="0">
              <a:buNone/>
            </a:pPr>
            <a:r>
              <a:rPr lang="en-US" b="1" dirty="0"/>
              <a:t> monitoring of the Base Station near the</a:t>
            </a:r>
          </a:p>
          <a:p>
            <a:pPr marL="185738" indent="0">
              <a:buNone/>
            </a:pPr>
            <a:r>
              <a:rPr lang="en-US" b="1" dirty="0"/>
              <a:t> Spanish border.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Objectives (2)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Charter:</a:t>
            </a:r>
          </a:p>
          <a:p>
            <a:pPr lvl="1"/>
            <a:r>
              <a:rPr lang="en-US" dirty="0"/>
              <a:t>Formal document authorizing the project;</a:t>
            </a:r>
          </a:p>
          <a:p>
            <a:pPr lvl="1"/>
            <a:r>
              <a:rPr lang="en-US" dirty="0"/>
              <a:t>Stakeholders </a:t>
            </a:r>
            <a:r>
              <a:rPr lang="en-US" b="1" dirty="0"/>
              <a:t>necessities</a:t>
            </a:r>
            <a:r>
              <a:rPr lang="en-US" dirty="0"/>
              <a:t> and </a:t>
            </a:r>
            <a:r>
              <a:rPr lang="en-US" b="1" dirty="0"/>
              <a:t>expectations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Business case: </a:t>
            </a:r>
            <a:r>
              <a:rPr lang="en-US" b="1" dirty="0"/>
              <a:t>Technological Advance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Project as a part of the Operator’s </a:t>
            </a:r>
            <a:r>
              <a:rPr lang="en-US" b="1" dirty="0"/>
              <a:t>Strategical Plan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10724" y="3518119"/>
          <a:ext cx="5067931" cy="1332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656522"/>
            <a:ext cx="7928701" cy="488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Internal:</a:t>
            </a:r>
          </a:p>
          <a:p>
            <a:pPr lvl="1"/>
            <a:r>
              <a:rPr lang="en-US" dirty="0"/>
              <a:t>Project Leader;</a:t>
            </a:r>
          </a:p>
          <a:p>
            <a:pPr lvl="1"/>
            <a:r>
              <a:rPr lang="en-US" dirty="0"/>
              <a:t>Management Department;</a:t>
            </a:r>
          </a:p>
          <a:p>
            <a:pPr lvl="1"/>
            <a:r>
              <a:rPr lang="en-US" dirty="0"/>
              <a:t>Radio Eng. Department;</a:t>
            </a:r>
          </a:p>
          <a:p>
            <a:pPr lvl="1"/>
            <a:r>
              <a:rPr lang="en-US" dirty="0"/>
              <a:t>Regulation Department;</a:t>
            </a:r>
          </a:p>
          <a:p>
            <a:pPr lvl="1"/>
            <a:r>
              <a:rPr lang="en-US" dirty="0"/>
              <a:t>Law Department;</a:t>
            </a:r>
          </a:p>
          <a:p>
            <a:pPr lvl="1"/>
            <a:r>
              <a:rPr lang="en-US" dirty="0"/>
              <a:t>Marketing Department;</a:t>
            </a:r>
          </a:p>
          <a:p>
            <a:pPr lvl="1"/>
            <a:r>
              <a:rPr lang="en-US"/>
              <a:t>Buying Department.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Stakeholders (1)</a:t>
            </a:r>
          </a:p>
        </p:txBody>
      </p:sp>
    </p:spTree>
    <p:extLst>
      <p:ext uri="{BB962C8B-B14F-4D97-AF65-F5344CB8AC3E}">
        <p14:creationId xmlns:p14="http://schemas.microsoft.com/office/powerpoint/2010/main" val="323065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Autofit/>
          </a:bodyPr>
          <a:lstStyle/>
          <a:p>
            <a:r>
              <a:rPr lang="en-US" sz="3600" dirty="0"/>
              <a:t>External:</a:t>
            </a:r>
          </a:p>
          <a:p>
            <a:pPr lvl="1"/>
            <a:r>
              <a:rPr lang="en-US" sz="3200" dirty="0"/>
              <a:t>Contracted Entities:</a:t>
            </a:r>
          </a:p>
          <a:p>
            <a:pPr lvl="2"/>
            <a:r>
              <a:rPr lang="en-US" sz="2400" dirty="0"/>
              <a:t>Constructor;</a:t>
            </a:r>
          </a:p>
          <a:p>
            <a:pPr lvl="2"/>
            <a:r>
              <a:rPr lang="en-US" sz="2400" dirty="0"/>
              <a:t>Electric Energy Supplier;</a:t>
            </a:r>
          </a:p>
          <a:p>
            <a:pPr lvl="2"/>
            <a:r>
              <a:rPr lang="en-US" sz="2400" dirty="0"/>
              <a:t>Owner;</a:t>
            </a:r>
          </a:p>
          <a:p>
            <a:pPr lvl="2"/>
            <a:r>
              <a:rPr lang="en-US" sz="2400" dirty="0"/>
              <a:t>Negotiator;</a:t>
            </a:r>
          </a:p>
          <a:p>
            <a:pPr lvl="2"/>
            <a:r>
              <a:rPr lang="en-US" sz="2400" dirty="0"/>
              <a:t>Fixed Link Supplier;</a:t>
            </a:r>
          </a:p>
          <a:p>
            <a:pPr lvl="2"/>
            <a:r>
              <a:rPr lang="en-US" sz="2400" dirty="0"/>
              <a:t>Equipment Supplier.</a:t>
            </a:r>
          </a:p>
          <a:p>
            <a:pPr lvl="1"/>
            <a:r>
              <a:rPr lang="en-US" sz="3200" dirty="0"/>
              <a:t>Non-Contracted Entities:</a:t>
            </a:r>
          </a:p>
          <a:p>
            <a:pPr lvl="2"/>
            <a:r>
              <a:rPr lang="en-US" sz="2400" dirty="0"/>
              <a:t>ANACOM;</a:t>
            </a:r>
          </a:p>
          <a:p>
            <a:pPr lvl="2"/>
            <a:r>
              <a:rPr lang="en-US" sz="2400" dirty="0"/>
              <a:t>Municipality;</a:t>
            </a:r>
          </a:p>
          <a:p>
            <a:pPr lvl="2"/>
            <a:r>
              <a:rPr lang="en-US" sz="2400" dirty="0"/>
              <a:t>Spanish Operators.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Stakeholders (2)</a:t>
            </a:r>
          </a:p>
        </p:txBody>
      </p:sp>
    </p:spTree>
    <p:extLst>
      <p:ext uri="{BB962C8B-B14F-4D97-AF65-F5344CB8AC3E}">
        <p14:creationId xmlns:p14="http://schemas.microsoft.com/office/powerpoint/2010/main" val="35615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281942"/>
            <a:ext cx="8068187" cy="5439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Scope </a:t>
            </a: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Covered </a:t>
            </a:r>
            <a:r>
              <a:rPr lang="en-US" b="1" dirty="0"/>
              <a:t>range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Bandwidth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Bitrate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Generation </a:t>
            </a:r>
            <a:r>
              <a:rPr lang="en-US" b="1" dirty="0"/>
              <a:t>upgrade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ANACOM</a:t>
            </a:r>
            <a:r>
              <a:rPr lang="en-US" dirty="0"/>
              <a:t> and </a:t>
            </a:r>
            <a:r>
              <a:rPr lang="en-US" b="1" dirty="0"/>
              <a:t>ITU-T</a:t>
            </a:r>
            <a:r>
              <a:rPr lang="en-US" dirty="0"/>
              <a:t> norms and recommendations;</a:t>
            </a:r>
          </a:p>
          <a:p>
            <a:pPr lvl="1"/>
            <a:r>
              <a:rPr lang="en-US" b="1" dirty="0"/>
              <a:t>Legal</a:t>
            </a:r>
            <a:r>
              <a:rPr lang="en-US" dirty="0"/>
              <a:t> requirements;</a:t>
            </a:r>
          </a:p>
          <a:p>
            <a:pPr lvl="1"/>
            <a:r>
              <a:rPr lang="en-US" dirty="0"/>
              <a:t>Keep network </a:t>
            </a:r>
            <a:r>
              <a:rPr lang="en-US" b="1" dirty="0"/>
              <a:t>unchanged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Conformance with </a:t>
            </a:r>
            <a:r>
              <a:rPr lang="en-US" b="1" dirty="0"/>
              <a:t>Spanish</a:t>
            </a:r>
            <a:r>
              <a:rPr lang="en-US" dirty="0"/>
              <a:t> operator´s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pPr lvl="1"/>
            <a:endParaRPr lang="pt-PT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(1)</a:t>
            </a:r>
          </a:p>
        </p:txBody>
      </p:sp>
    </p:spTree>
    <p:extLst>
      <p:ext uri="{BB962C8B-B14F-4D97-AF65-F5344CB8AC3E}">
        <p14:creationId xmlns:p14="http://schemas.microsoft.com/office/powerpoint/2010/main" val="4290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(2)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463666" y="2487733"/>
            <a:ext cx="6999856" cy="4616014"/>
            <a:chOff x="1434842" y="1740337"/>
            <a:chExt cx="6999856" cy="4616014"/>
          </a:xfrm>
        </p:grpSpPr>
        <p:grpSp>
          <p:nvGrpSpPr>
            <p:cNvPr id="17" name="Grupo 16"/>
            <p:cNvGrpSpPr/>
            <p:nvPr/>
          </p:nvGrpSpPr>
          <p:grpSpPr>
            <a:xfrm>
              <a:off x="1814557" y="1740337"/>
              <a:ext cx="6620141" cy="4616014"/>
              <a:chOff x="1814557" y="1374588"/>
              <a:chExt cx="6620141" cy="4616014"/>
            </a:xfrm>
          </p:grpSpPr>
          <p:graphicFrame>
            <p:nvGraphicFramePr>
              <p:cNvPr id="2" name="Diagrama 1"/>
              <p:cNvGraphicFramePr/>
              <p:nvPr>
                <p:extLst>
                  <p:ext uri="{D42A27DB-BD31-4B8C-83A1-F6EECF244321}">
                    <p14:modId xmlns:p14="http://schemas.microsoft.com/office/powerpoint/2010/main" val="2870972380"/>
                  </p:ext>
                </p:extLst>
              </p:nvPr>
            </p:nvGraphicFramePr>
            <p:xfrm>
              <a:off x="1814557" y="1374588"/>
              <a:ext cx="6620141" cy="46160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9" name="Conexão reta 8"/>
              <p:cNvCxnSpPr/>
              <p:nvPr/>
            </p:nvCxnSpPr>
            <p:spPr>
              <a:xfrm flipV="1">
                <a:off x="2777383" y="2917314"/>
                <a:ext cx="0" cy="543342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13"/>
              <p:cNvCxnSpPr/>
              <p:nvPr/>
            </p:nvCxnSpPr>
            <p:spPr>
              <a:xfrm flipV="1">
                <a:off x="4792766" y="3881564"/>
                <a:ext cx="0" cy="543342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1434842" y="2057285"/>
              <a:ext cx="2411174" cy="9541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Project </a:t>
              </a:r>
            </a:p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70316" y="4932895"/>
              <a:ext cx="2444900" cy="507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 Study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92766" y="2057285"/>
              <a:ext cx="3400226" cy="9541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 Project</a:t>
              </a:r>
            </a:p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Legalities</a:t>
              </a:r>
            </a:p>
          </p:txBody>
        </p:sp>
      </p:grpSp>
      <p:cxnSp>
        <p:nvCxnSpPr>
          <p:cNvPr id="21" name="Conexão reta 20"/>
          <p:cNvCxnSpPr/>
          <p:nvPr/>
        </p:nvCxnSpPr>
        <p:spPr>
          <a:xfrm flipV="1">
            <a:off x="6856723" y="4030459"/>
            <a:ext cx="0" cy="543342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ção de Conteúdo 2"/>
          <p:cNvSpPr>
            <a:spLocks noGrp="1"/>
          </p:cNvSpPr>
          <p:nvPr>
            <p:ph idx="1"/>
          </p:nvPr>
        </p:nvSpPr>
        <p:spPr>
          <a:xfrm>
            <a:off x="825669" y="1196713"/>
            <a:ext cx="8428988" cy="80323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Project of a Mobile Communications’ Base Station in a City near the Spanish Border - WBS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635</Words>
  <Application>Microsoft Office PowerPoint</Application>
  <PresentationFormat>Apresentação no Ecrã (4:3)</PresentationFormat>
  <Paragraphs>211</Paragraphs>
  <Slides>20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Project of a Mobile Communications’ Base Station in a City near the Spanish Border</vt:lpstr>
      <vt:lpstr>Outline</vt:lpstr>
      <vt:lpstr>Introduction</vt:lpstr>
      <vt:lpstr>Objectives (1)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Ruben Tadeia</cp:lastModifiedBy>
  <cp:revision>151</cp:revision>
  <cp:lastPrinted>2016-03-16T22:22:02Z</cp:lastPrinted>
  <dcterms:created xsi:type="dcterms:W3CDTF">2016-03-15T14:20:47Z</dcterms:created>
  <dcterms:modified xsi:type="dcterms:W3CDTF">2016-05-16T10:28:35Z</dcterms:modified>
</cp:coreProperties>
</file>