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8" r:id="rId3"/>
    <p:sldId id="269" r:id="rId4"/>
    <p:sldId id="270" r:id="rId5"/>
    <p:sldId id="288" r:id="rId6"/>
    <p:sldId id="27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444178-9F79-5F47-A844-835FB84540B3}">
          <p14:sldIdLst>
            <p14:sldId id="256"/>
            <p14:sldId id="268"/>
            <p14:sldId id="269"/>
            <p14:sldId id="270"/>
            <p14:sldId id="28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57F"/>
    <a:srgbClr val="009CE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1"/>
    <p:restoredTop sz="94280" autoAdjust="0"/>
  </p:normalViewPr>
  <p:slideViewPr>
    <p:cSldViewPr snapToGrid="0" snapToObjects="1">
      <p:cViewPr varScale="1">
        <p:scale>
          <a:sx n="72" d="100"/>
          <a:sy n="72" d="100"/>
        </p:scale>
        <p:origin x="120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E3DF2-D942-4142-BA9E-16B3FFDA3E5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9614B-6C48-6B47-8997-7442963EE5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Tirar</a:t>
            </a:r>
            <a:r>
              <a:rPr lang="en-US" baseline="0" dirty="0"/>
              <a:t> a </a:t>
            </a:r>
            <a:r>
              <a:rPr lang="en-US" baseline="0" dirty="0" err="1"/>
              <a:t>numeraç</a:t>
            </a:r>
            <a:r>
              <a:rPr lang="pt-PT" baseline="0" dirty="0" err="1"/>
              <a:t>ão</a:t>
            </a:r>
            <a:r>
              <a:rPr lang="pt-PT" baseline="0" dirty="0"/>
              <a:t> de paginas na capa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14B1BF-439F-A94C-AABA-6412C4F2827D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A23094-DE0C-4240-8E23-E5B6B3788DB6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5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868491-1D9F-9843-AF90-7A56CF39FF0D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36" y="201478"/>
            <a:ext cx="7027513" cy="852407"/>
          </a:xfrm>
          <a:noFill/>
        </p:spPr>
        <p:txBody>
          <a:bodyPr>
            <a:noAutofit/>
          </a:bodyPr>
          <a:lstStyle>
            <a:lvl1pPr algn="ctr">
              <a:defRPr sz="44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13" y="1281942"/>
            <a:ext cx="7928701" cy="5273841"/>
          </a:xfrm>
        </p:spPr>
        <p:txBody>
          <a:bodyPr/>
          <a:lstStyle>
            <a:lvl1pPr>
              <a:lnSpc>
                <a:spcPct val="120000"/>
              </a:lnSpc>
              <a:defRPr sz="3200"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lnSpc>
                <a:spcPct val="100000"/>
              </a:lnSpc>
              <a:defRPr sz="2800"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styles</a:t>
            </a:r>
            <a:endParaRPr lang="pt-PT" dirty="0"/>
          </a:p>
          <a:p>
            <a:pPr lvl="1"/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4671" y="6356351"/>
            <a:ext cx="950419" cy="365125"/>
          </a:xfrm>
        </p:spPr>
        <p:txBody>
          <a:bodyPr/>
          <a:lstStyle>
            <a:lvl1pPr algn="ctr">
              <a:defRPr sz="1600" b="1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C4B00A38-A445-2143-911A-E0422C377F8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945931" y="0"/>
            <a:ext cx="182" cy="6858000"/>
          </a:xfrm>
          <a:prstGeom prst="line">
            <a:avLst/>
          </a:prstGeom>
          <a:ln w="34925">
            <a:solidFill>
              <a:srgbClr val="009C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354" y="85646"/>
            <a:ext cx="719511" cy="119629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-4489" y="5756187"/>
            <a:ext cx="9504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Engineering Management Projects</a:t>
            </a:r>
            <a:endParaRPr lang="en-US" sz="11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7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00BA20-5121-2843-90C0-C20EC4D7C10B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9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E75308-176B-8041-8204-C1F77C3D5F0B}" type="datetime1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79A640-708D-0A43-981D-D7653F5C1B6D}" type="datetime1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39378B1-F902-5445-933A-E75F6F595544}" type="datetime1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4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8AB3D2-6AA9-0A4F-912F-5BF3BA479DDE}" type="datetime1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8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5160C04-30E3-3549-BBAC-4ACAE7E8B20C}" type="datetime1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F417B-70D7-224C-BEAE-401A5B2E427B}" type="datetime1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4410"/>
            <a:ext cx="9144000" cy="216234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  <a:t>Project of a Mobile Communications’ Base Station in a City near the Spanish Border</a:t>
            </a:r>
            <a:endParaRPr lang="en-US" sz="4400" dirty="0">
              <a:solidFill>
                <a:srgbClr val="009CE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1602" y="3178416"/>
            <a:ext cx="7142397" cy="278352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Jo</a:t>
            </a:r>
            <a:r>
              <a:rPr lang="pt-PT" sz="3200" dirty="0" err="1">
                <a:latin typeface="Times New Roman" charset="0"/>
                <a:ea typeface="Times New Roman" charset="0"/>
                <a:cs typeface="Times New Roman" charset="0"/>
              </a:rPr>
              <a:t>ão</a:t>
            </a:r>
            <a:r>
              <a:rPr lang="pt-PT" sz="3200" dirty="0">
                <a:latin typeface="Times New Roman" charset="0"/>
                <a:ea typeface="Times New Roman" charset="0"/>
                <a:cs typeface="Times New Roman" charset="0"/>
              </a:rPr>
              <a:t> S. Melo - 73223</a:t>
            </a:r>
          </a:p>
          <a:p>
            <a:r>
              <a:rPr lang="pt-PT" sz="3200" dirty="0">
                <a:latin typeface="Times New Roman" charset="0"/>
                <a:ea typeface="Times New Roman" charset="0"/>
                <a:cs typeface="Times New Roman" charset="0"/>
              </a:rPr>
              <a:t>Manuel L. Ribeiro - 73773</a:t>
            </a:r>
          </a:p>
          <a:p>
            <a:r>
              <a:rPr lang="pt-PT" sz="3200" dirty="0">
                <a:latin typeface="Times New Roman" charset="0"/>
                <a:ea typeface="Times New Roman" charset="0"/>
                <a:cs typeface="Times New Roman" charset="0"/>
              </a:rPr>
              <a:t>Miguel P. Rodrigues - 73570</a:t>
            </a:r>
          </a:p>
          <a:p>
            <a:r>
              <a:rPr lang="pt-PT" sz="3200" dirty="0">
                <a:latin typeface="Times New Roman" charset="0"/>
                <a:ea typeface="Times New Roman" charset="0"/>
                <a:cs typeface="Times New Roman" charset="0"/>
              </a:rPr>
              <a:t>Rúben G. Borralho - 73536</a:t>
            </a:r>
          </a:p>
          <a:p>
            <a:r>
              <a:rPr lang="pt-PT" sz="3200" dirty="0">
                <a:latin typeface="Times New Roman" charset="0"/>
                <a:ea typeface="Times New Roman" charset="0"/>
                <a:cs typeface="Times New Roman" charset="0"/>
              </a:rPr>
              <a:t>Rúben M. Tadeia - 75268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17" y="3700073"/>
            <a:ext cx="1046646" cy="1740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22321" y="2548254"/>
            <a:ext cx="265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  <a:t>16</a:t>
            </a:r>
            <a:r>
              <a:rPr lang="en-US" sz="2800" baseline="30000" dirty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  <a:t>th</a:t>
            </a:r>
            <a:r>
              <a:rPr lang="en-US" sz="2800" dirty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  <a:t> May 2016</a:t>
            </a:r>
          </a:p>
        </p:txBody>
      </p:sp>
    </p:spTree>
    <p:extLst>
      <p:ext uri="{BB962C8B-B14F-4D97-AF65-F5344CB8AC3E}">
        <p14:creationId xmlns:p14="http://schemas.microsoft.com/office/powerpoint/2010/main" val="96787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Scheduling (1)</a:t>
            </a:r>
          </a:p>
        </p:txBody>
      </p:sp>
      <p:sp>
        <p:nvSpPr>
          <p:cNvPr id="2" name="Seta para baixo 1"/>
          <p:cNvSpPr/>
          <p:nvPr/>
        </p:nvSpPr>
        <p:spPr>
          <a:xfrm rot="5400000">
            <a:off x="1638881" y="3888406"/>
            <a:ext cx="1179446" cy="1956845"/>
          </a:xfrm>
          <a:prstGeom prst="downArrow">
            <a:avLst>
              <a:gd name="adj1" fmla="val 50000"/>
              <a:gd name="adj2" fmla="val 4954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Seta para baixo 5"/>
          <p:cNvSpPr/>
          <p:nvPr/>
        </p:nvSpPr>
        <p:spPr>
          <a:xfrm rot="16200000">
            <a:off x="7146237" y="4699171"/>
            <a:ext cx="1179444" cy="1954699"/>
          </a:xfrm>
          <a:prstGeom prst="downArrow">
            <a:avLst>
              <a:gd name="adj1" fmla="val 50000"/>
              <a:gd name="adj2" fmla="val 49543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3207027" y="4866828"/>
            <a:ext cx="1775790" cy="583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/>
          <p:cNvSpPr/>
          <p:nvPr/>
        </p:nvSpPr>
        <p:spPr>
          <a:xfrm>
            <a:off x="4982818" y="5116480"/>
            <a:ext cx="1775790" cy="583096"/>
          </a:xfrm>
          <a:prstGeom prst="rect">
            <a:avLst/>
          </a:prstGeom>
          <a:solidFill>
            <a:srgbClr val="F9A5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1003094" y="3531971"/>
            <a:ext cx="3732636" cy="692632"/>
          </a:xfrm>
        </p:spPr>
        <p:txBody>
          <a:bodyPr/>
          <a:lstStyle/>
          <a:p>
            <a:r>
              <a:rPr lang="en-US" dirty="0"/>
              <a:t>Important Dates</a:t>
            </a:r>
          </a:p>
        </p:txBody>
      </p:sp>
      <p:sp>
        <p:nvSpPr>
          <p:cNvPr id="12" name="Marcador de Posição de Conteúdo 2"/>
          <p:cNvSpPr txBox="1">
            <a:spLocks/>
          </p:cNvSpPr>
          <p:nvPr/>
        </p:nvSpPr>
        <p:spPr>
          <a:xfrm>
            <a:off x="1431236" y="4600195"/>
            <a:ext cx="1869633" cy="692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03/03/2016</a:t>
            </a:r>
          </a:p>
        </p:txBody>
      </p:sp>
      <p:sp>
        <p:nvSpPr>
          <p:cNvPr id="13" name="Marcador de Posição de Conteúdo 2"/>
          <p:cNvSpPr txBox="1">
            <a:spLocks/>
          </p:cNvSpPr>
          <p:nvPr/>
        </p:nvSpPr>
        <p:spPr>
          <a:xfrm>
            <a:off x="6758608" y="5408028"/>
            <a:ext cx="1869633" cy="692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22/06/2016</a:t>
            </a:r>
          </a:p>
        </p:txBody>
      </p:sp>
      <p:sp>
        <p:nvSpPr>
          <p:cNvPr id="14" name="Marcador de Posição de Conteúdo 2"/>
          <p:cNvSpPr txBox="1">
            <a:spLocks/>
          </p:cNvSpPr>
          <p:nvPr/>
        </p:nvSpPr>
        <p:spPr>
          <a:xfrm>
            <a:off x="4982818" y="5144504"/>
            <a:ext cx="1869633" cy="692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20/04/2016</a:t>
            </a:r>
          </a:p>
        </p:txBody>
      </p:sp>
      <p:sp>
        <p:nvSpPr>
          <p:cNvPr id="15" name="Marcador de Posição de Conteúdo 2"/>
          <p:cNvSpPr txBox="1">
            <a:spLocks/>
          </p:cNvSpPr>
          <p:nvPr/>
        </p:nvSpPr>
        <p:spPr>
          <a:xfrm>
            <a:off x="3294240" y="4889054"/>
            <a:ext cx="1869633" cy="692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14/03/2016</a:t>
            </a:r>
          </a:p>
        </p:txBody>
      </p:sp>
      <p:sp>
        <p:nvSpPr>
          <p:cNvPr id="16" name="Marcador de Posição de Conteúdo 2"/>
          <p:cNvSpPr txBox="1">
            <a:spLocks/>
          </p:cNvSpPr>
          <p:nvPr/>
        </p:nvSpPr>
        <p:spPr>
          <a:xfrm>
            <a:off x="1003094" y="1400078"/>
            <a:ext cx="4037069" cy="1687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Important Diagrams</a:t>
            </a:r>
          </a:p>
          <a:p>
            <a:pPr lvl="1"/>
            <a:r>
              <a:rPr lang="en-US" sz="2700" dirty="0"/>
              <a:t>Gantt</a:t>
            </a:r>
          </a:p>
          <a:p>
            <a:pPr lvl="1"/>
            <a:r>
              <a:rPr lang="en-US" sz="2700" dirty="0"/>
              <a:t>Pert</a:t>
            </a:r>
          </a:p>
        </p:txBody>
      </p:sp>
      <p:sp>
        <p:nvSpPr>
          <p:cNvPr id="17" name="Balão em Forma de Nuvem 16"/>
          <p:cNvSpPr/>
          <p:nvPr/>
        </p:nvSpPr>
        <p:spPr>
          <a:xfrm>
            <a:off x="5537647" y="1071450"/>
            <a:ext cx="3292498" cy="1352546"/>
          </a:xfrm>
          <a:prstGeom prst="cloudCallout">
            <a:avLst>
              <a:gd name="adj1" fmla="val -136511"/>
              <a:gd name="adj2" fmla="val 4774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Balão em Forma de Nuvem 17"/>
          <p:cNvSpPr/>
          <p:nvPr/>
        </p:nvSpPr>
        <p:spPr>
          <a:xfrm rot="440940">
            <a:off x="5644937" y="2620577"/>
            <a:ext cx="3194572" cy="1882693"/>
          </a:xfrm>
          <a:prstGeom prst="cloudCallout">
            <a:avLst>
              <a:gd name="adj1" fmla="val -149219"/>
              <a:gd name="adj2" fmla="val -62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5870713" y="1181634"/>
            <a:ext cx="3835165" cy="124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/>
              <a:t>   List of Task                  and resources</a:t>
            </a:r>
          </a:p>
        </p:txBody>
      </p:sp>
      <p:sp>
        <p:nvSpPr>
          <p:cNvPr id="20" name="Marcador de Posição de Conteúdo 2"/>
          <p:cNvSpPr txBox="1">
            <a:spLocks/>
          </p:cNvSpPr>
          <p:nvPr/>
        </p:nvSpPr>
        <p:spPr>
          <a:xfrm>
            <a:off x="6016487" y="2704956"/>
            <a:ext cx="2611754" cy="14792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/>
              <a:t>Good to communicate with all members</a:t>
            </a:r>
          </a:p>
        </p:txBody>
      </p:sp>
    </p:spTree>
    <p:extLst>
      <p:ext uri="{BB962C8B-B14F-4D97-AF65-F5344CB8AC3E}">
        <p14:creationId xmlns:p14="http://schemas.microsoft.com/office/powerpoint/2010/main" val="427204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75813" y="1118290"/>
            <a:ext cx="2091457" cy="692632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/>
              <a:t>Scheduling (2)</a:t>
            </a:r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55" y="1810922"/>
            <a:ext cx="4628453" cy="2364625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4934702" y="4730494"/>
            <a:ext cx="2711166" cy="1134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/>
              <a:t>Good Communication</a:t>
            </a:r>
          </a:p>
        </p:txBody>
      </p:sp>
      <p:sp>
        <p:nvSpPr>
          <p:cNvPr id="8" name="Retângulo 7"/>
          <p:cNvSpPr/>
          <p:nvPr/>
        </p:nvSpPr>
        <p:spPr>
          <a:xfrm>
            <a:off x="6958786" y="2826868"/>
            <a:ext cx="21852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</a:t>
            </a:r>
          </a:p>
        </p:txBody>
      </p:sp>
      <p:sp>
        <p:nvSpPr>
          <p:cNvPr id="10" name="Divisa 9"/>
          <p:cNvSpPr/>
          <p:nvPr/>
        </p:nvSpPr>
        <p:spPr>
          <a:xfrm>
            <a:off x="1169792" y="4802418"/>
            <a:ext cx="3540867" cy="1010750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Contributed</a:t>
            </a:r>
            <a:r>
              <a:rPr lang="pt-PT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</a:p>
        </p:txBody>
      </p:sp>
      <p:sp>
        <p:nvSpPr>
          <p:cNvPr id="11" name="Divisa 10"/>
          <p:cNvSpPr/>
          <p:nvPr/>
        </p:nvSpPr>
        <p:spPr>
          <a:xfrm>
            <a:off x="5040163" y="2595071"/>
            <a:ext cx="1950130" cy="971427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to</a:t>
            </a:r>
          </a:p>
        </p:txBody>
      </p:sp>
      <p:sp>
        <p:nvSpPr>
          <p:cNvPr id="12" name="Marcador de Posição de Conteúdo 2"/>
          <p:cNvSpPr txBox="1">
            <a:spLocks/>
          </p:cNvSpPr>
          <p:nvPr/>
        </p:nvSpPr>
        <p:spPr>
          <a:xfrm>
            <a:off x="1612168" y="4002841"/>
            <a:ext cx="4395245" cy="69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2"/>
          <p:cNvSpPr txBox="1"/>
          <p:nvPr/>
        </p:nvSpPr>
        <p:spPr>
          <a:xfrm>
            <a:off x="1393835" y="4109786"/>
            <a:ext cx="3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[Fonte: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Socialbox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, 2015]</a:t>
            </a:r>
          </a:p>
        </p:txBody>
      </p:sp>
    </p:spTree>
    <p:extLst>
      <p:ext uri="{BB962C8B-B14F-4D97-AF65-F5344CB8AC3E}">
        <p14:creationId xmlns:p14="http://schemas.microsoft.com/office/powerpoint/2010/main" val="317203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Scheduling (3)</a:t>
            </a:r>
          </a:p>
        </p:txBody>
      </p:sp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50181" y="1182707"/>
            <a:ext cx="4395245" cy="69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was our focus?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81" y="1986596"/>
            <a:ext cx="7286170" cy="394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Scheduling (4)</a:t>
            </a:r>
          </a:p>
        </p:txBody>
      </p:sp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50181" y="1182707"/>
            <a:ext cx="4395245" cy="69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Cash Flow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81" y="1756230"/>
            <a:ext cx="7379547" cy="460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0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75813" y="1929008"/>
            <a:ext cx="7928701" cy="4626775"/>
          </a:xfrm>
        </p:spPr>
        <p:txBody>
          <a:bodyPr/>
          <a:lstStyle/>
          <a:p>
            <a:r>
              <a:rPr lang="en-US" dirty="0"/>
              <a:t>Project managers inside view.</a:t>
            </a:r>
          </a:p>
          <a:p>
            <a:r>
              <a:rPr lang="en-US" dirty="0"/>
              <a:t>Project Management (PM) Typical Procedures.</a:t>
            </a:r>
          </a:p>
          <a:p>
            <a:r>
              <a:rPr lang="en-US" dirty="0"/>
              <a:t>Critical Analysis on the various PM strategies.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4378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2440</TotalTime>
  <Words>147</Words>
  <Application>Microsoft Office PowerPoint</Application>
  <PresentationFormat>Apresentação no Ecrã (4:3)</PresentationFormat>
  <Paragraphs>41</Paragraphs>
  <Slides>6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Project of a Mobile Communications’ Base Station in a City near the Spanish Border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Lemos Ribeiro</dc:creator>
  <cp:lastModifiedBy>Ruben Tadeia</cp:lastModifiedBy>
  <cp:revision>138</cp:revision>
  <cp:lastPrinted>2016-03-16T22:22:02Z</cp:lastPrinted>
  <dcterms:created xsi:type="dcterms:W3CDTF">2016-03-15T14:20:47Z</dcterms:created>
  <dcterms:modified xsi:type="dcterms:W3CDTF">2016-05-16T07:19:55Z</dcterms:modified>
</cp:coreProperties>
</file>