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2" r:id="rId6"/>
    <p:sldId id="263" r:id="rId7"/>
    <p:sldId id="27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444178-9F79-5F47-A844-835FB84540B3}">
          <p14:sldIdLst>
            <p14:sldId id="256"/>
            <p14:sldId id="258"/>
            <p14:sldId id="259"/>
            <p14:sldId id="261"/>
            <p14:sldId id="262"/>
            <p14:sldId id="263"/>
            <p14:sldId id="27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E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5394" autoAdjust="0"/>
  </p:normalViewPr>
  <p:slideViewPr>
    <p:cSldViewPr snapToGrid="0" snapToObjects="1">
      <p:cViewPr>
        <p:scale>
          <a:sx n="112" d="100"/>
          <a:sy n="112" d="100"/>
        </p:scale>
        <p:origin x="2104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57604-ED9E-DA44-8A44-5CC7A305C0D3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DC63A913-5ED1-3C41-A25A-C6FE2447C693}">
      <dgm:prSet phldrT="[Text]"/>
      <dgm:spPr/>
      <dgm:t>
        <a:bodyPr/>
        <a:lstStyle/>
        <a:p>
          <a:r>
            <a:rPr lang="en-US" dirty="0" smtClean="0"/>
            <a:t>3G</a:t>
          </a:r>
          <a:endParaRPr lang="en-US" dirty="0"/>
        </a:p>
      </dgm:t>
    </dgm:pt>
    <dgm:pt modelId="{EB9CFA94-F98C-7248-9BC7-E72EAADB58D4}" type="parTrans" cxnId="{50ECF84D-34FE-944D-A440-F1E4B349F9BA}">
      <dgm:prSet/>
      <dgm:spPr/>
      <dgm:t>
        <a:bodyPr/>
        <a:lstStyle/>
        <a:p>
          <a:endParaRPr lang="en-US"/>
        </a:p>
      </dgm:t>
    </dgm:pt>
    <dgm:pt modelId="{EE7FBE70-E03E-2149-A650-85D9A19D30AC}" type="sibTrans" cxnId="{50ECF84D-34FE-944D-A440-F1E4B349F9BA}">
      <dgm:prSet/>
      <dgm:spPr/>
      <dgm:t>
        <a:bodyPr/>
        <a:lstStyle/>
        <a:p>
          <a:endParaRPr lang="en-US"/>
        </a:p>
      </dgm:t>
    </dgm:pt>
    <dgm:pt modelId="{164F1D2C-1A5C-9142-B2BC-CD823EF19C69}">
      <dgm:prSet phldrT="[Text]"/>
      <dgm:spPr/>
      <dgm:t>
        <a:bodyPr/>
        <a:lstStyle/>
        <a:p>
          <a:r>
            <a:rPr lang="en-US" dirty="0" smtClean="0"/>
            <a:t>4G</a:t>
          </a:r>
          <a:endParaRPr lang="en-US" dirty="0"/>
        </a:p>
      </dgm:t>
    </dgm:pt>
    <dgm:pt modelId="{0E74ABFF-066E-7F43-B8AE-4C4052C421C9}" type="parTrans" cxnId="{4871F7D5-2BA8-5B42-B11B-F1D445CAF791}">
      <dgm:prSet/>
      <dgm:spPr/>
      <dgm:t>
        <a:bodyPr/>
        <a:lstStyle/>
        <a:p>
          <a:endParaRPr lang="en-US"/>
        </a:p>
      </dgm:t>
    </dgm:pt>
    <dgm:pt modelId="{12ADF247-8C05-C443-AABF-7A33F3349AD1}" type="sibTrans" cxnId="{4871F7D5-2BA8-5B42-B11B-F1D445CAF791}">
      <dgm:prSet/>
      <dgm:spPr/>
      <dgm:t>
        <a:bodyPr/>
        <a:lstStyle/>
        <a:p>
          <a:endParaRPr lang="en-US"/>
        </a:p>
      </dgm:t>
    </dgm:pt>
    <dgm:pt modelId="{83154E97-D309-D449-A0A5-6367D1BAF48B}" type="pres">
      <dgm:prSet presAssocID="{41357604-ED9E-DA44-8A44-5CC7A305C0D3}" presName="Name0" presStyleCnt="0">
        <dgm:presLayoutVars>
          <dgm:dir/>
          <dgm:resizeHandles val="exact"/>
        </dgm:presLayoutVars>
      </dgm:prSet>
      <dgm:spPr/>
    </dgm:pt>
    <dgm:pt modelId="{07E555EC-F1F1-E94D-97D7-A45AE715EEB4}" type="pres">
      <dgm:prSet presAssocID="{DC63A913-5ED1-3C41-A25A-C6FE2447C69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EB688-A47D-2746-8797-B405F53CE831}" type="pres">
      <dgm:prSet presAssocID="{EE7FBE70-E03E-2149-A650-85D9A19D30AC}" presName="sibTrans" presStyleLbl="sibTrans2D1" presStyleIdx="0" presStyleCnt="1"/>
      <dgm:spPr/>
      <dgm:t>
        <a:bodyPr/>
        <a:lstStyle/>
        <a:p>
          <a:endParaRPr lang="en-US"/>
        </a:p>
      </dgm:t>
    </dgm:pt>
    <dgm:pt modelId="{552B3927-394B-BF40-8264-2FEFF5DBABE9}" type="pres">
      <dgm:prSet presAssocID="{EE7FBE70-E03E-2149-A650-85D9A19D30AC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352A7B6-74FA-A242-B485-D83F7B411271}" type="pres">
      <dgm:prSet presAssocID="{164F1D2C-1A5C-9142-B2BC-CD823EF19C6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CD51D1-F9DB-784C-9319-4C81CD10F3D0}" type="presOf" srcId="{41357604-ED9E-DA44-8A44-5CC7A305C0D3}" destId="{83154E97-D309-D449-A0A5-6367D1BAF48B}" srcOrd="0" destOrd="0" presId="urn:microsoft.com/office/officeart/2005/8/layout/process1"/>
    <dgm:cxn modelId="{4BEF57A1-E53D-954A-8B71-D7AED7A3197B}" type="presOf" srcId="{164F1D2C-1A5C-9142-B2BC-CD823EF19C69}" destId="{C352A7B6-74FA-A242-B485-D83F7B411271}" srcOrd="0" destOrd="0" presId="urn:microsoft.com/office/officeart/2005/8/layout/process1"/>
    <dgm:cxn modelId="{50ECF84D-34FE-944D-A440-F1E4B349F9BA}" srcId="{41357604-ED9E-DA44-8A44-5CC7A305C0D3}" destId="{DC63A913-5ED1-3C41-A25A-C6FE2447C693}" srcOrd="0" destOrd="0" parTransId="{EB9CFA94-F98C-7248-9BC7-E72EAADB58D4}" sibTransId="{EE7FBE70-E03E-2149-A650-85D9A19D30AC}"/>
    <dgm:cxn modelId="{768E45DE-033B-9548-8C3D-63DB9E168560}" type="presOf" srcId="{EE7FBE70-E03E-2149-A650-85D9A19D30AC}" destId="{552B3927-394B-BF40-8264-2FEFF5DBABE9}" srcOrd="1" destOrd="0" presId="urn:microsoft.com/office/officeart/2005/8/layout/process1"/>
    <dgm:cxn modelId="{952E872B-2312-DF4E-9217-9B46EAD1B51E}" type="presOf" srcId="{EE7FBE70-E03E-2149-A650-85D9A19D30AC}" destId="{036EB688-A47D-2746-8797-B405F53CE831}" srcOrd="0" destOrd="0" presId="urn:microsoft.com/office/officeart/2005/8/layout/process1"/>
    <dgm:cxn modelId="{10182EC8-90E9-3D4B-A92D-749177C086C1}" type="presOf" srcId="{DC63A913-5ED1-3C41-A25A-C6FE2447C693}" destId="{07E555EC-F1F1-E94D-97D7-A45AE715EEB4}" srcOrd="0" destOrd="0" presId="urn:microsoft.com/office/officeart/2005/8/layout/process1"/>
    <dgm:cxn modelId="{4871F7D5-2BA8-5B42-B11B-F1D445CAF791}" srcId="{41357604-ED9E-DA44-8A44-5CC7A305C0D3}" destId="{164F1D2C-1A5C-9142-B2BC-CD823EF19C69}" srcOrd="1" destOrd="0" parTransId="{0E74ABFF-066E-7F43-B8AE-4C4052C421C9}" sibTransId="{12ADF247-8C05-C443-AABF-7A33F3349AD1}"/>
    <dgm:cxn modelId="{2C5D79DE-4910-5E4E-AB86-19D04CDFE5D9}" type="presParOf" srcId="{83154E97-D309-D449-A0A5-6367D1BAF48B}" destId="{07E555EC-F1F1-E94D-97D7-A45AE715EEB4}" srcOrd="0" destOrd="0" presId="urn:microsoft.com/office/officeart/2005/8/layout/process1"/>
    <dgm:cxn modelId="{2A6756DC-603E-ED4F-A05F-DCADBDB7AE87}" type="presParOf" srcId="{83154E97-D309-D449-A0A5-6367D1BAF48B}" destId="{036EB688-A47D-2746-8797-B405F53CE831}" srcOrd="1" destOrd="0" presId="urn:microsoft.com/office/officeart/2005/8/layout/process1"/>
    <dgm:cxn modelId="{A2058C5D-BE8D-544A-9D1A-0E427A457ABC}" type="presParOf" srcId="{036EB688-A47D-2746-8797-B405F53CE831}" destId="{552B3927-394B-BF40-8264-2FEFF5DBABE9}" srcOrd="0" destOrd="0" presId="urn:microsoft.com/office/officeart/2005/8/layout/process1"/>
    <dgm:cxn modelId="{EF761282-8B15-8842-81DB-F53F72A8A7C9}" type="presParOf" srcId="{83154E97-D309-D449-A0A5-6367D1BAF48B}" destId="{C352A7B6-74FA-A242-B485-D83F7B41127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987500-8835-5F44-9A27-0726D39EAA71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9AEE37-D466-5F49-A320-563AD15186E8}">
      <dgm:prSet phldrT="[Text]" phldr="1"/>
      <dgm:spPr/>
      <dgm:t>
        <a:bodyPr/>
        <a:lstStyle/>
        <a:p>
          <a:endParaRPr lang="en-US" dirty="0"/>
        </a:p>
      </dgm:t>
    </dgm:pt>
    <dgm:pt modelId="{C241FDEE-F2E6-414E-A4E1-BA2DED6398B4}" type="parTrans" cxnId="{CA0918B0-44E9-5F49-8C28-7DFEB0086432}">
      <dgm:prSet/>
      <dgm:spPr/>
      <dgm:t>
        <a:bodyPr/>
        <a:lstStyle/>
        <a:p>
          <a:endParaRPr lang="en-US"/>
        </a:p>
      </dgm:t>
    </dgm:pt>
    <dgm:pt modelId="{1855245D-5F65-C848-A5F6-F269DC5E2753}" type="sibTrans" cxnId="{CA0918B0-44E9-5F49-8C28-7DFEB0086432}">
      <dgm:prSet/>
      <dgm:spPr/>
      <dgm:t>
        <a:bodyPr/>
        <a:lstStyle/>
        <a:p>
          <a:endParaRPr lang="en-US"/>
        </a:p>
      </dgm:t>
    </dgm:pt>
    <dgm:pt modelId="{5774F6CD-C094-A540-ABBB-DE26EEB7BD1E}">
      <dgm:prSet phldrT="[Text]" phldr="1"/>
      <dgm:spPr/>
      <dgm:t>
        <a:bodyPr/>
        <a:lstStyle/>
        <a:p>
          <a:endParaRPr lang="en-US"/>
        </a:p>
      </dgm:t>
    </dgm:pt>
    <dgm:pt modelId="{11F33A28-3087-994B-AB79-FDA577B50CB9}" type="parTrans" cxnId="{B81F5B2D-6383-A943-AD41-4327E09964CE}">
      <dgm:prSet/>
      <dgm:spPr/>
      <dgm:t>
        <a:bodyPr/>
        <a:lstStyle/>
        <a:p>
          <a:endParaRPr lang="en-US"/>
        </a:p>
      </dgm:t>
    </dgm:pt>
    <dgm:pt modelId="{0D2C0C41-0521-4F43-9430-FFBE5C3A6C69}" type="sibTrans" cxnId="{B81F5B2D-6383-A943-AD41-4327E09964CE}">
      <dgm:prSet/>
      <dgm:spPr/>
      <dgm:t>
        <a:bodyPr/>
        <a:lstStyle/>
        <a:p>
          <a:endParaRPr lang="en-US"/>
        </a:p>
      </dgm:t>
    </dgm:pt>
    <dgm:pt modelId="{C64A4590-CE45-4944-9F3F-5E3457BFB4DA}">
      <dgm:prSet phldrT="[Text]" phldr="1"/>
      <dgm:spPr/>
      <dgm:t>
        <a:bodyPr/>
        <a:lstStyle/>
        <a:p>
          <a:endParaRPr lang="en-US" dirty="0"/>
        </a:p>
      </dgm:t>
    </dgm:pt>
    <dgm:pt modelId="{5617BC5C-0685-C34C-9641-787BC1B4F04F}" type="parTrans" cxnId="{0CB0F676-21DA-C24A-B7EE-08F8AB5A5C77}">
      <dgm:prSet/>
      <dgm:spPr/>
      <dgm:t>
        <a:bodyPr/>
        <a:lstStyle/>
        <a:p>
          <a:endParaRPr lang="en-US"/>
        </a:p>
      </dgm:t>
    </dgm:pt>
    <dgm:pt modelId="{BA56F61A-302A-C54E-9552-41EAEE42F40B}" type="sibTrans" cxnId="{0CB0F676-21DA-C24A-B7EE-08F8AB5A5C77}">
      <dgm:prSet/>
      <dgm:spPr/>
      <dgm:t>
        <a:bodyPr/>
        <a:lstStyle/>
        <a:p>
          <a:endParaRPr lang="en-US"/>
        </a:p>
      </dgm:t>
    </dgm:pt>
    <dgm:pt modelId="{585F0F39-498B-1941-92FF-EAB0866C95F6}">
      <dgm:prSet/>
      <dgm:spPr/>
      <dgm:t>
        <a:bodyPr/>
        <a:lstStyle/>
        <a:p>
          <a:endParaRPr lang="en-US"/>
        </a:p>
      </dgm:t>
    </dgm:pt>
    <dgm:pt modelId="{62F2EA6A-7919-DA4E-80C5-7666259F2AC4}" type="parTrans" cxnId="{A222C63E-8C79-EB4A-806B-CE799C8DE577}">
      <dgm:prSet/>
      <dgm:spPr/>
      <dgm:t>
        <a:bodyPr/>
        <a:lstStyle/>
        <a:p>
          <a:endParaRPr lang="en-US"/>
        </a:p>
      </dgm:t>
    </dgm:pt>
    <dgm:pt modelId="{57827D6D-AB64-B447-AAC2-18647E596F39}" type="sibTrans" cxnId="{A222C63E-8C79-EB4A-806B-CE799C8DE577}">
      <dgm:prSet/>
      <dgm:spPr/>
      <dgm:t>
        <a:bodyPr/>
        <a:lstStyle/>
        <a:p>
          <a:endParaRPr lang="en-US"/>
        </a:p>
      </dgm:t>
    </dgm:pt>
    <dgm:pt modelId="{56F7FDE7-E963-264F-9CB7-BFF61C41DB0A}">
      <dgm:prSet/>
      <dgm:spPr/>
      <dgm:t>
        <a:bodyPr/>
        <a:lstStyle/>
        <a:p>
          <a:endParaRPr lang="en-US"/>
        </a:p>
      </dgm:t>
    </dgm:pt>
    <dgm:pt modelId="{98B9430C-2FEC-7E49-BDCA-99ADBCECB4BD}" type="parTrans" cxnId="{E72C64DE-D803-844A-8097-13642AD7178F}">
      <dgm:prSet/>
      <dgm:spPr/>
      <dgm:t>
        <a:bodyPr/>
        <a:lstStyle/>
        <a:p>
          <a:endParaRPr lang="en-US"/>
        </a:p>
      </dgm:t>
    </dgm:pt>
    <dgm:pt modelId="{399B2540-0C90-0448-A01E-83E4EB99518F}" type="sibTrans" cxnId="{E72C64DE-D803-844A-8097-13642AD7178F}">
      <dgm:prSet/>
      <dgm:spPr/>
      <dgm:t>
        <a:bodyPr/>
        <a:lstStyle/>
        <a:p>
          <a:endParaRPr lang="en-US"/>
        </a:p>
      </dgm:t>
    </dgm:pt>
    <dgm:pt modelId="{718AFAA9-5789-CF4C-A159-FF3BA579E395}">
      <dgm:prSet/>
      <dgm:spPr/>
      <dgm:t>
        <a:bodyPr/>
        <a:lstStyle/>
        <a:p>
          <a:endParaRPr lang="en-US"/>
        </a:p>
      </dgm:t>
    </dgm:pt>
    <dgm:pt modelId="{15D74BA2-4047-614C-A3ED-D1603CD9453E}" type="parTrans" cxnId="{F97AF417-6DD9-574B-B057-8CBFD5B60D2B}">
      <dgm:prSet/>
      <dgm:spPr/>
      <dgm:t>
        <a:bodyPr/>
        <a:lstStyle/>
        <a:p>
          <a:endParaRPr lang="en-US"/>
        </a:p>
      </dgm:t>
    </dgm:pt>
    <dgm:pt modelId="{BD56654D-F3D2-9B44-B434-7C6619864AE6}" type="sibTrans" cxnId="{F97AF417-6DD9-574B-B057-8CBFD5B60D2B}">
      <dgm:prSet/>
      <dgm:spPr/>
      <dgm:t>
        <a:bodyPr/>
        <a:lstStyle/>
        <a:p>
          <a:endParaRPr lang="en-US"/>
        </a:p>
      </dgm:t>
    </dgm:pt>
    <dgm:pt modelId="{00BF67FE-F562-6E48-8D0D-AE5D8B538E30}">
      <dgm:prSet/>
      <dgm:spPr/>
      <dgm:t>
        <a:bodyPr/>
        <a:lstStyle/>
        <a:p>
          <a:endParaRPr lang="en-US"/>
        </a:p>
      </dgm:t>
    </dgm:pt>
    <dgm:pt modelId="{1C18CC6F-4C6C-6F40-B7A8-635BD5D2012C}" type="parTrans" cxnId="{EC6701BB-CC70-124A-BC30-0E296680D731}">
      <dgm:prSet/>
      <dgm:spPr/>
      <dgm:t>
        <a:bodyPr/>
        <a:lstStyle/>
        <a:p>
          <a:endParaRPr lang="en-US"/>
        </a:p>
      </dgm:t>
    </dgm:pt>
    <dgm:pt modelId="{D5ECDA3E-F06D-4746-A389-E9B642B24076}" type="sibTrans" cxnId="{EC6701BB-CC70-124A-BC30-0E296680D731}">
      <dgm:prSet/>
      <dgm:spPr/>
      <dgm:t>
        <a:bodyPr/>
        <a:lstStyle/>
        <a:p>
          <a:endParaRPr lang="en-US"/>
        </a:p>
      </dgm:t>
    </dgm:pt>
    <dgm:pt modelId="{EC22E4F5-4B5E-AD47-B8A7-6A5F7D4876C1}" type="pres">
      <dgm:prSet presAssocID="{44987500-8835-5F44-9A27-0726D39EAA71}" presName="Name0" presStyleCnt="0">
        <dgm:presLayoutVars>
          <dgm:dir/>
          <dgm:resizeHandles val="exact"/>
        </dgm:presLayoutVars>
      </dgm:prSet>
      <dgm:spPr/>
    </dgm:pt>
    <dgm:pt modelId="{59736A31-9A5B-1140-91B8-7036C424B3F6}" type="pres">
      <dgm:prSet presAssocID="{44987500-8835-5F44-9A27-0726D39EAA71}" presName="arrow" presStyleLbl="bgShp" presStyleIdx="0" presStyleCnt="1"/>
      <dgm:spPr/>
    </dgm:pt>
    <dgm:pt modelId="{279B9152-3BFB-0E42-926C-2A07F55FC99A}" type="pres">
      <dgm:prSet presAssocID="{44987500-8835-5F44-9A27-0726D39EAA71}" presName="points" presStyleCnt="0"/>
      <dgm:spPr/>
    </dgm:pt>
    <dgm:pt modelId="{D018A4C4-8C03-2347-AFCD-4C2EBA4C2385}" type="pres">
      <dgm:prSet presAssocID="{FA9AEE37-D466-5F49-A320-563AD15186E8}" presName="compositeA" presStyleCnt="0"/>
      <dgm:spPr/>
    </dgm:pt>
    <dgm:pt modelId="{C090EAFF-86E3-5F44-94E3-30C3FFB410BD}" type="pres">
      <dgm:prSet presAssocID="{FA9AEE37-D466-5F49-A320-563AD15186E8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7DCD1-54F6-534F-8591-AA1FF11448ED}" type="pres">
      <dgm:prSet presAssocID="{FA9AEE37-D466-5F49-A320-563AD15186E8}" presName="circleA" presStyleLbl="node1" presStyleIdx="0" presStyleCnt="7"/>
      <dgm:spPr/>
    </dgm:pt>
    <dgm:pt modelId="{A12F17C4-2B68-E44A-9ED6-0FEC09D544DE}" type="pres">
      <dgm:prSet presAssocID="{FA9AEE37-D466-5F49-A320-563AD15186E8}" presName="spaceA" presStyleCnt="0"/>
      <dgm:spPr/>
    </dgm:pt>
    <dgm:pt modelId="{958E473C-934C-6546-A505-EB35C8BFF528}" type="pres">
      <dgm:prSet presAssocID="{1855245D-5F65-C848-A5F6-F269DC5E2753}" presName="space" presStyleCnt="0"/>
      <dgm:spPr/>
    </dgm:pt>
    <dgm:pt modelId="{DAB582ED-22D4-574F-AA6F-1DC72AB97D0E}" type="pres">
      <dgm:prSet presAssocID="{5774F6CD-C094-A540-ABBB-DE26EEB7BD1E}" presName="compositeB" presStyleCnt="0"/>
      <dgm:spPr/>
    </dgm:pt>
    <dgm:pt modelId="{87F27981-FB80-3049-8F17-D1D05EC4FE1B}" type="pres">
      <dgm:prSet presAssocID="{5774F6CD-C094-A540-ABBB-DE26EEB7BD1E}" presName="textB" presStyleLbl="revTx" presStyleIdx="1" presStyleCnt="7">
        <dgm:presLayoutVars>
          <dgm:bulletEnabled val="1"/>
        </dgm:presLayoutVars>
      </dgm:prSet>
      <dgm:spPr/>
    </dgm:pt>
    <dgm:pt modelId="{1E54E064-D580-DF47-BA2B-598B67F353FE}" type="pres">
      <dgm:prSet presAssocID="{5774F6CD-C094-A540-ABBB-DE26EEB7BD1E}" presName="circleB" presStyleLbl="node1" presStyleIdx="1" presStyleCnt="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A891A13-27E9-0C4C-A8A3-667A57646FF9}" type="pres">
      <dgm:prSet presAssocID="{5774F6CD-C094-A540-ABBB-DE26EEB7BD1E}" presName="spaceB" presStyleCnt="0"/>
      <dgm:spPr/>
    </dgm:pt>
    <dgm:pt modelId="{DEF98973-DFD3-1C4F-BD46-3A70F4F32AA4}" type="pres">
      <dgm:prSet presAssocID="{0D2C0C41-0521-4F43-9430-FFBE5C3A6C69}" presName="space" presStyleCnt="0"/>
      <dgm:spPr/>
    </dgm:pt>
    <dgm:pt modelId="{6AD6E1B5-5B1E-AA42-A8C1-D3B319E6459E}" type="pres">
      <dgm:prSet presAssocID="{C64A4590-CE45-4944-9F3F-5E3457BFB4DA}" presName="compositeA" presStyleCnt="0"/>
      <dgm:spPr/>
    </dgm:pt>
    <dgm:pt modelId="{8FD0F95D-5E47-F740-8EC8-716823AB8F0F}" type="pres">
      <dgm:prSet presAssocID="{C64A4590-CE45-4944-9F3F-5E3457BFB4DA}" presName="textA" presStyleLbl="revTx" presStyleIdx="2" presStyleCnt="7">
        <dgm:presLayoutVars>
          <dgm:bulletEnabled val="1"/>
        </dgm:presLayoutVars>
      </dgm:prSet>
      <dgm:spPr/>
    </dgm:pt>
    <dgm:pt modelId="{F05F94D6-1858-BA40-AA86-873C88279838}" type="pres">
      <dgm:prSet presAssocID="{C64A4590-CE45-4944-9F3F-5E3457BFB4DA}" presName="circleA" presStyleLbl="node1" presStyleIdx="2" presStyleCnt="7"/>
      <dgm:spPr/>
    </dgm:pt>
    <dgm:pt modelId="{D17EE572-9850-BE43-B139-CAE965592568}" type="pres">
      <dgm:prSet presAssocID="{C64A4590-CE45-4944-9F3F-5E3457BFB4DA}" presName="spaceA" presStyleCnt="0"/>
      <dgm:spPr/>
    </dgm:pt>
    <dgm:pt modelId="{801A6896-FFDF-324B-8052-024E3B0F411C}" type="pres">
      <dgm:prSet presAssocID="{BA56F61A-302A-C54E-9552-41EAEE42F40B}" presName="space" presStyleCnt="0"/>
      <dgm:spPr/>
    </dgm:pt>
    <dgm:pt modelId="{A9C59BD9-5C2E-8B40-971E-A73C26A9E1E6}" type="pres">
      <dgm:prSet presAssocID="{585F0F39-498B-1941-92FF-EAB0866C95F6}" presName="compositeB" presStyleCnt="0"/>
      <dgm:spPr/>
    </dgm:pt>
    <dgm:pt modelId="{62A943E8-12EB-1B4B-B53B-E2055ADFB6E3}" type="pres">
      <dgm:prSet presAssocID="{585F0F39-498B-1941-92FF-EAB0866C95F6}" presName="textB" presStyleLbl="revTx" presStyleIdx="3" presStyleCnt="7">
        <dgm:presLayoutVars>
          <dgm:bulletEnabled val="1"/>
        </dgm:presLayoutVars>
      </dgm:prSet>
      <dgm:spPr/>
    </dgm:pt>
    <dgm:pt modelId="{BEA84ED2-9E5B-8448-8FD3-3A27FE1E4310}" type="pres">
      <dgm:prSet presAssocID="{585F0F39-498B-1941-92FF-EAB0866C95F6}" presName="circleB" presStyleLbl="node1" presStyleIdx="3" presStyleCnt="7"/>
      <dgm:spPr/>
    </dgm:pt>
    <dgm:pt modelId="{59211A95-D2CF-7644-9D03-2298439D9EB3}" type="pres">
      <dgm:prSet presAssocID="{585F0F39-498B-1941-92FF-EAB0866C95F6}" presName="spaceB" presStyleCnt="0"/>
      <dgm:spPr/>
    </dgm:pt>
    <dgm:pt modelId="{2CBB4627-7889-0840-A040-60E1589C0DED}" type="pres">
      <dgm:prSet presAssocID="{57827D6D-AB64-B447-AAC2-18647E596F39}" presName="space" presStyleCnt="0"/>
      <dgm:spPr/>
    </dgm:pt>
    <dgm:pt modelId="{ADC4933C-FEC8-9640-9522-134768A20F93}" type="pres">
      <dgm:prSet presAssocID="{56F7FDE7-E963-264F-9CB7-BFF61C41DB0A}" presName="compositeA" presStyleCnt="0"/>
      <dgm:spPr/>
    </dgm:pt>
    <dgm:pt modelId="{63BA5B40-C9BA-9E4B-B8AA-8A630E7C38E1}" type="pres">
      <dgm:prSet presAssocID="{56F7FDE7-E963-264F-9CB7-BFF61C41DB0A}" presName="textA" presStyleLbl="revTx" presStyleIdx="4" presStyleCnt="7">
        <dgm:presLayoutVars>
          <dgm:bulletEnabled val="1"/>
        </dgm:presLayoutVars>
      </dgm:prSet>
      <dgm:spPr/>
    </dgm:pt>
    <dgm:pt modelId="{66340DEF-A218-3342-A161-5E868EA5B2AE}" type="pres">
      <dgm:prSet presAssocID="{56F7FDE7-E963-264F-9CB7-BFF61C41DB0A}" presName="circleA" presStyleLbl="node1" presStyleIdx="4" presStyleCnt="7"/>
      <dgm:spPr/>
    </dgm:pt>
    <dgm:pt modelId="{515F397E-3C42-824C-9084-851066168ECE}" type="pres">
      <dgm:prSet presAssocID="{56F7FDE7-E963-264F-9CB7-BFF61C41DB0A}" presName="spaceA" presStyleCnt="0"/>
      <dgm:spPr/>
    </dgm:pt>
    <dgm:pt modelId="{616CE8B0-51BB-6348-BFEB-34B38E59C53F}" type="pres">
      <dgm:prSet presAssocID="{399B2540-0C90-0448-A01E-83E4EB99518F}" presName="space" presStyleCnt="0"/>
      <dgm:spPr/>
    </dgm:pt>
    <dgm:pt modelId="{37B4C62A-06B2-2344-973E-2B7ADA0A02D7}" type="pres">
      <dgm:prSet presAssocID="{718AFAA9-5789-CF4C-A159-FF3BA579E395}" presName="compositeB" presStyleCnt="0"/>
      <dgm:spPr/>
    </dgm:pt>
    <dgm:pt modelId="{3C4FE4E8-FDFF-B849-8CF8-9D9FFCB80D2D}" type="pres">
      <dgm:prSet presAssocID="{718AFAA9-5789-CF4C-A159-FF3BA579E395}" presName="textB" presStyleLbl="revTx" presStyleIdx="5" presStyleCnt="7">
        <dgm:presLayoutVars>
          <dgm:bulletEnabled val="1"/>
        </dgm:presLayoutVars>
      </dgm:prSet>
      <dgm:spPr/>
    </dgm:pt>
    <dgm:pt modelId="{B6D4D22C-1C67-3947-B0E5-03E6D778C420}" type="pres">
      <dgm:prSet presAssocID="{718AFAA9-5789-CF4C-A159-FF3BA579E395}" presName="circleB" presStyleLbl="node1" presStyleIdx="5" presStyleCnt="7"/>
      <dgm:spPr/>
    </dgm:pt>
    <dgm:pt modelId="{D66D4A45-97C7-BA43-BE7D-3380158AD5DB}" type="pres">
      <dgm:prSet presAssocID="{718AFAA9-5789-CF4C-A159-FF3BA579E395}" presName="spaceB" presStyleCnt="0"/>
      <dgm:spPr/>
    </dgm:pt>
    <dgm:pt modelId="{A78DF67C-176B-5646-B3F1-79CEEEDDD254}" type="pres">
      <dgm:prSet presAssocID="{BD56654D-F3D2-9B44-B434-7C6619864AE6}" presName="space" presStyleCnt="0"/>
      <dgm:spPr/>
    </dgm:pt>
    <dgm:pt modelId="{5D8D81E9-22BE-4B48-9D47-3933061018B6}" type="pres">
      <dgm:prSet presAssocID="{00BF67FE-F562-6E48-8D0D-AE5D8B538E30}" presName="compositeA" presStyleCnt="0"/>
      <dgm:spPr/>
    </dgm:pt>
    <dgm:pt modelId="{6024763A-1D52-F34B-A912-6ECBD78E5DD6}" type="pres">
      <dgm:prSet presAssocID="{00BF67FE-F562-6E48-8D0D-AE5D8B538E30}" presName="textA" presStyleLbl="revTx" presStyleIdx="6" presStyleCnt="7">
        <dgm:presLayoutVars>
          <dgm:bulletEnabled val="1"/>
        </dgm:presLayoutVars>
      </dgm:prSet>
      <dgm:spPr/>
    </dgm:pt>
    <dgm:pt modelId="{BEE6B269-2658-0949-9D3B-D8DEBC6033C0}" type="pres">
      <dgm:prSet presAssocID="{00BF67FE-F562-6E48-8D0D-AE5D8B538E30}" presName="circleA" presStyleLbl="node1" presStyleIdx="6" presStyleCnt="7"/>
      <dgm:spPr/>
    </dgm:pt>
    <dgm:pt modelId="{C4659AC1-9022-B346-BCBA-B2ADD534C725}" type="pres">
      <dgm:prSet presAssocID="{00BF67FE-F562-6E48-8D0D-AE5D8B538E30}" presName="spaceA" presStyleCnt="0"/>
      <dgm:spPr/>
    </dgm:pt>
  </dgm:ptLst>
  <dgm:cxnLst>
    <dgm:cxn modelId="{A222C63E-8C79-EB4A-806B-CE799C8DE577}" srcId="{44987500-8835-5F44-9A27-0726D39EAA71}" destId="{585F0F39-498B-1941-92FF-EAB0866C95F6}" srcOrd="3" destOrd="0" parTransId="{62F2EA6A-7919-DA4E-80C5-7666259F2AC4}" sibTransId="{57827D6D-AB64-B447-AAC2-18647E596F39}"/>
    <dgm:cxn modelId="{EEB47400-89A4-774A-8A42-BAF2D97AA73C}" type="presOf" srcId="{718AFAA9-5789-CF4C-A159-FF3BA579E395}" destId="{3C4FE4E8-FDFF-B849-8CF8-9D9FFCB80D2D}" srcOrd="0" destOrd="0" presId="urn:microsoft.com/office/officeart/2005/8/layout/hProcess11"/>
    <dgm:cxn modelId="{2C48512F-CEB9-2F4F-8E77-BE403BF16ED6}" type="presOf" srcId="{44987500-8835-5F44-9A27-0726D39EAA71}" destId="{EC22E4F5-4B5E-AD47-B8A7-6A5F7D4876C1}" srcOrd="0" destOrd="0" presId="urn:microsoft.com/office/officeart/2005/8/layout/hProcess11"/>
    <dgm:cxn modelId="{CA0918B0-44E9-5F49-8C28-7DFEB0086432}" srcId="{44987500-8835-5F44-9A27-0726D39EAA71}" destId="{FA9AEE37-D466-5F49-A320-563AD15186E8}" srcOrd="0" destOrd="0" parTransId="{C241FDEE-F2E6-414E-A4E1-BA2DED6398B4}" sibTransId="{1855245D-5F65-C848-A5F6-F269DC5E2753}"/>
    <dgm:cxn modelId="{F97AF417-6DD9-574B-B057-8CBFD5B60D2B}" srcId="{44987500-8835-5F44-9A27-0726D39EAA71}" destId="{718AFAA9-5789-CF4C-A159-FF3BA579E395}" srcOrd="5" destOrd="0" parTransId="{15D74BA2-4047-614C-A3ED-D1603CD9453E}" sibTransId="{BD56654D-F3D2-9B44-B434-7C6619864AE6}"/>
    <dgm:cxn modelId="{ADF5F17D-2B56-B542-94D5-B7DC81833C70}" type="presOf" srcId="{56F7FDE7-E963-264F-9CB7-BFF61C41DB0A}" destId="{63BA5B40-C9BA-9E4B-B8AA-8A630E7C38E1}" srcOrd="0" destOrd="0" presId="urn:microsoft.com/office/officeart/2005/8/layout/hProcess11"/>
    <dgm:cxn modelId="{EC6701BB-CC70-124A-BC30-0E296680D731}" srcId="{44987500-8835-5F44-9A27-0726D39EAA71}" destId="{00BF67FE-F562-6E48-8D0D-AE5D8B538E30}" srcOrd="6" destOrd="0" parTransId="{1C18CC6F-4C6C-6F40-B7A8-635BD5D2012C}" sibTransId="{D5ECDA3E-F06D-4746-A389-E9B642B24076}"/>
    <dgm:cxn modelId="{B81F5B2D-6383-A943-AD41-4327E09964CE}" srcId="{44987500-8835-5F44-9A27-0726D39EAA71}" destId="{5774F6CD-C094-A540-ABBB-DE26EEB7BD1E}" srcOrd="1" destOrd="0" parTransId="{11F33A28-3087-994B-AB79-FDA577B50CB9}" sibTransId="{0D2C0C41-0521-4F43-9430-FFBE5C3A6C69}"/>
    <dgm:cxn modelId="{6A4F79AD-4CEA-5F4D-83BC-8C60386685A4}" type="presOf" srcId="{00BF67FE-F562-6E48-8D0D-AE5D8B538E30}" destId="{6024763A-1D52-F34B-A912-6ECBD78E5DD6}" srcOrd="0" destOrd="0" presId="urn:microsoft.com/office/officeart/2005/8/layout/hProcess11"/>
    <dgm:cxn modelId="{8C2B5CDB-A553-E645-807B-B8317F4215A6}" type="presOf" srcId="{FA9AEE37-D466-5F49-A320-563AD15186E8}" destId="{C090EAFF-86E3-5F44-94E3-30C3FFB410BD}" srcOrd="0" destOrd="0" presId="urn:microsoft.com/office/officeart/2005/8/layout/hProcess11"/>
    <dgm:cxn modelId="{45AB2A1F-2004-3E4F-8AA8-0843C22C8F25}" type="presOf" srcId="{C64A4590-CE45-4944-9F3F-5E3457BFB4DA}" destId="{8FD0F95D-5E47-F740-8EC8-716823AB8F0F}" srcOrd="0" destOrd="0" presId="urn:microsoft.com/office/officeart/2005/8/layout/hProcess11"/>
    <dgm:cxn modelId="{0CB0F676-21DA-C24A-B7EE-08F8AB5A5C77}" srcId="{44987500-8835-5F44-9A27-0726D39EAA71}" destId="{C64A4590-CE45-4944-9F3F-5E3457BFB4DA}" srcOrd="2" destOrd="0" parTransId="{5617BC5C-0685-C34C-9641-787BC1B4F04F}" sibTransId="{BA56F61A-302A-C54E-9552-41EAEE42F40B}"/>
    <dgm:cxn modelId="{F727751A-AC3F-8744-8DAE-D051DDC96C6E}" type="presOf" srcId="{5774F6CD-C094-A540-ABBB-DE26EEB7BD1E}" destId="{87F27981-FB80-3049-8F17-D1D05EC4FE1B}" srcOrd="0" destOrd="0" presId="urn:microsoft.com/office/officeart/2005/8/layout/hProcess11"/>
    <dgm:cxn modelId="{AA9B28FC-F84E-9343-A760-FFA7C8044C98}" type="presOf" srcId="{585F0F39-498B-1941-92FF-EAB0866C95F6}" destId="{62A943E8-12EB-1B4B-B53B-E2055ADFB6E3}" srcOrd="0" destOrd="0" presId="urn:microsoft.com/office/officeart/2005/8/layout/hProcess11"/>
    <dgm:cxn modelId="{E72C64DE-D803-844A-8097-13642AD7178F}" srcId="{44987500-8835-5F44-9A27-0726D39EAA71}" destId="{56F7FDE7-E963-264F-9CB7-BFF61C41DB0A}" srcOrd="4" destOrd="0" parTransId="{98B9430C-2FEC-7E49-BDCA-99ADBCECB4BD}" sibTransId="{399B2540-0C90-0448-A01E-83E4EB99518F}"/>
    <dgm:cxn modelId="{A0D08215-75D6-624C-9BD9-D141D79CAFBD}" type="presParOf" srcId="{EC22E4F5-4B5E-AD47-B8A7-6A5F7D4876C1}" destId="{59736A31-9A5B-1140-91B8-7036C424B3F6}" srcOrd="0" destOrd="0" presId="urn:microsoft.com/office/officeart/2005/8/layout/hProcess11"/>
    <dgm:cxn modelId="{BF0B140B-E099-8248-9614-77688B837BCC}" type="presParOf" srcId="{EC22E4F5-4B5E-AD47-B8A7-6A5F7D4876C1}" destId="{279B9152-3BFB-0E42-926C-2A07F55FC99A}" srcOrd="1" destOrd="0" presId="urn:microsoft.com/office/officeart/2005/8/layout/hProcess11"/>
    <dgm:cxn modelId="{F804A9A3-C1B3-7A4B-AD93-B4BA301F7C54}" type="presParOf" srcId="{279B9152-3BFB-0E42-926C-2A07F55FC99A}" destId="{D018A4C4-8C03-2347-AFCD-4C2EBA4C2385}" srcOrd="0" destOrd="0" presId="urn:microsoft.com/office/officeart/2005/8/layout/hProcess11"/>
    <dgm:cxn modelId="{297D2C58-811B-AB49-BB50-D44C8FD66ED6}" type="presParOf" srcId="{D018A4C4-8C03-2347-AFCD-4C2EBA4C2385}" destId="{C090EAFF-86E3-5F44-94E3-30C3FFB410BD}" srcOrd="0" destOrd="0" presId="urn:microsoft.com/office/officeart/2005/8/layout/hProcess11"/>
    <dgm:cxn modelId="{D522D54D-A684-0E49-9AA7-13BDE1262EA1}" type="presParOf" srcId="{D018A4C4-8C03-2347-AFCD-4C2EBA4C2385}" destId="{6D57DCD1-54F6-534F-8591-AA1FF11448ED}" srcOrd="1" destOrd="0" presId="urn:microsoft.com/office/officeart/2005/8/layout/hProcess11"/>
    <dgm:cxn modelId="{CDE98ED1-5401-E243-9862-D7596D241ACA}" type="presParOf" srcId="{D018A4C4-8C03-2347-AFCD-4C2EBA4C2385}" destId="{A12F17C4-2B68-E44A-9ED6-0FEC09D544DE}" srcOrd="2" destOrd="0" presId="urn:microsoft.com/office/officeart/2005/8/layout/hProcess11"/>
    <dgm:cxn modelId="{5CA28F0C-2EB9-4542-A0E5-B396AA1CE853}" type="presParOf" srcId="{279B9152-3BFB-0E42-926C-2A07F55FC99A}" destId="{958E473C-934C-6546-A505-EB35C8BFF528}" srcOrd="1" destOrd="0" presId="urn:microsoft.com/office/officeart/2005/8/layout/hProcess11"/>
    <dgm:cxn modelId="{2E3AEC3C-D500-8344-AE6B-4B8CEBC0E802}" type="presParOf" srcId="{279B9152-3BFB-0E42-926C-2A07F55FC99A}" destId="{DAB582ED-22D4-574F-AA6F-1DC72AB97D0E}" srcOrd="2" destOrd="0" presId="urn:microsoft.com/office/officeart/2005/8/layout/hProcess11"/>
    <dgm:cxn modelId="{33368B5C-9312-AB4A-800F-6957061FF030}" type="presParOf" srcId="{DAB582ED-22D4-574F-AA6F-1DC72AB97D0E}" destId="{87F27981-FB80-3049-8F17-D1D05EC4FE1B}" srcOrd="0" destOrd="0" presId="urn:microsoft.com/office/officeart/2005/8/layout/hProcess11"/>
    <dgm:cxn modelId="{A865ABFD-F022-2240-B955-FC19231CAF56}" type="presParOf" srcId="{DAB582ED-22D4-574F-AA6F-1DC72AB97D0E}" destId="{1E54E064-D580-DF47-BA2B-598B67F353FE}" srcOrd="1" destOrd="0" presId="urn:microsoft.com/office/officeart/2005/8/layout/hProcess11"/>
    <dgm:cxn modelId="{27E62C88-41BA-6544-899E-ABD24D3670D8}" type="presParOf" srcId="{DAB582ED-22D4-574F-AA6F-1DC72AB97D0E}" destId="{1A891A13-27E9-0C4C-A8A3-667A57646FF9}" srcOrd="2" destOrd="0" presId="urn:microsoft.com/office/officeart/2005/8/layout/hProcess11"/>
    <dgm:cxn modelId="{88994BC1-4732-D74F-A797-5252A81D60AD}" type="presParOf" srcId="{279B9152-3BFB-0E42-926C-2A07F55FC99A}" destId="{DEF98973-DFD3-1C4F-BD46-3A70F4F32AA4}" srcOrd="3" destOrd="0" presId="urn:microsoft.com/office/officeart/2005/8/layout/hProcess11"/>
    <dgm:cxn modelId="{4D2D6DCF-1B43-D349-9B3D-2C96E00C1155}" type="presParOf" srcId="{279B9152-3BFB-0E42-926C-2A07F55FC99A}" destId="{6AD6E1B5-5B1E-AA42-A8C1-D3B319E6459E}" srcOrd="4" destOrd="0" presId="urn:microsoft.com/office/officeart/2005/8/layout/hProcess11"/>
    <dgm:cxn modelId="{2B5D96D2-A464-9E47-A9BE-2153EE53ED40}" type="presParOf" srcId="{6AD6E1B5-5B1E-AA42-A8C1-D3B319E6459E}" destId="{8FD0F95D-5E47-F740-8EC8-716823AB8F0F}" srcOrd="0" destOrd="0" presId="urn:microsoft.com/office/officeart/2005/8/layout/hProcess11"/>
    <dgm:cxn modelId="{5DDB74A8-2A4A-1449-B9A4-E7339D725A25}" type="presParOf" srcId="{6AD6E1B5-5B1E-AA42-A8C1-D3B319E6459E}" destId="{F05F94D6-1858-BA40-AA86-873C88279838}" srcOrd="1" destOrd="0" presId="urn:microsoft.com/office/officeart/2005/8/layout/hProcess11"/>
    <dgm:cxn modelId="{8C0D4778-3D0C-874D-857D-FED39DB05063}" type="presParOf" srcId="{6AD6E1B5-5B1E-AA42-A8C1-D3B319E6459E}" destId="{D17EE572-9850-BE43-B139-CAE965592568}" srcOrd="2" destOrd="0" presId="urn:microsoft.com/office/officeart/2005/8/layout/hProcess11"/>
    <dgm:cxn modelId="{19714D7C-E155-A242-83FA-5F15BD98CF3F}" type="presParOf" srcId="{279B9152-3BFB-0E42-926C-2A07F55FC99A}" destId="{801A6896-FFDF-324B-8052-024E3B0F411C}" srcOrd="5" destOrd="0" presId="urn:microsoft.com/office/officeart/2005/8/layout/hProcess11"/>
    <dgm:cxn modelId="{A0316762-9DE2-CE44-81A7-47ACBEF3A1E7}" type="presParOf" srcId="{279B9152-3BFB-0E42-926C-2A07F55FC99A}" destId="{A9C59BD9-5C2E-8B40-971E-A73C26A9E1E6}" srcOrd="6" destOrd="0" presId="urn:microsoft.com/office/officeart/2005/8/layout/hProcess11"/>
    <dgm:cxn modelId="{FD1F352B-C1F8-E44A-BA09-CF329C4A5620}" type="presParOf" srcId="{A9C59BD9-5C2E-8B40-971E-A73C26A9E1E6}" destId="{62A943E8-12EB-1B4B-B53B-E2055ADFB6E3}" srcOrd="0" destOrd="0" presId="urn:microsoft.com/office/officeart/2005/8/layout/hProcess11"/>
    <dgm:cxn modelId="{278ADD74-5243-054A-BFF9-1CE64D9CB771}" type="presParOf" srcId="{A9C59BD9-5C2E-8B40-971E-A73C26A9E1E6}" destId="{BEA84ED2-9E5B-8448-8FD3-3A27FE1E4310}" srcOrd="1" destOrd="0" presId="urn:microsoft.com/office/officeart/2005/8/layout/hProcess11"/>
    <dgm:cxn modelId="{7B5CCF8A-7503-BB4A-AF04-6F5C82E1FA6F}" type="presParOf" srcId="{A9C59BD9-5C2E-8B40-971E-A73C26A9E1E6}" destId="{59211A95-D2CF-7644-9D03-2298439D9EB3}" srcOrd="2" destOrd="0" presId="urn:microsoft.com/office/officeart/2005/8/layout/hProcess11"/>
    <dgm:cxn modelId="{E8F8CED1-DDCF-4546-80D2-F2CAC0307E90}" type="presParOf" srcId="{279B9152-3BFB-0E42-926C-2A07F55FC99A}" destId="{2CBB4627-7889-0840-A040-60E1589C0DED}" srcOrd="7" destOrd="0" presId="urn:microsoft.com/office/officeart/2005/8/layout/hProcess11"/>
    <dgm:cxn modelId="{606953BC-0E5F-034D-BA86-1B78F85F39FC}" type="presParOf" srcId="{279B9152-3BFB-0E42-926C-2A07F55FC99A}" destId="{ADC4933C-FEC8-9640-9522-134768A20F93}" srcOrd="8" destOrd="0" presId="urn:microsoft.com/office/officeart/2005/8/layout/hProcess11"/>
    <dgm:cxn modelId="{B42ED507-583C-1342-AE41-C7A3839021A0}" type="presParOf" srcId="{ADC4933C-FEC8-9640-9522-134768A20F93}" destId="{63BA5B40-C9BA-9E4B-B8AA-8A630E7C38E1}" srcOrd="0" destOrd="0" presId="urn:microsoft.com/office/officeart/2005/8/layout/hProcess11"/>
    <dgm:cxn modelId="{45387297-F9C2-8747-82F4-13DA11EC16C8}" type="presParOf" srcId="{ADC4933C-FEC8-9640-9522-134768A20F93}" destId="{66340DEF-A218-3342-A161-5E868EA5B2AE}" srcOrd="1" destOrd="0" presId="urn:microsoft.com/office/officeart/2005/8/layout/hProcess11"/>
    <dgm:cxn modelId="{7DBF80B1-9FF4-AE41-9842-418EFB13AAAB}" type="presParOf" srcId="{ADC4933C-FEC8-9640-9522-134768A20F93}" destId="{515F397E-3C42-824C-9084-851066168ECE}" srcOrd="2" destOrd="0" presId="urn:microsoft.com/office/officeart/2005/8/layout/hProcess11"/>
    <dgm:cxn modelId="{DEB67772-F1A9-CB49-94B2-389F2765163B}" type="presParOf" srcId="{279B9152-3BFB-0E42-926C-2A07F55FC99A}" destId="{616CE8B0-51BB-6348-BFEB-34B38E59C53F}" srcOrd="9" destOrd="0" presId="urn:microsoft.com/office/officeart/2005/8/layout/hProcess11"/>
    <dgm:cxn modelId="{0153BBDA-C872-1D4F-8591-E6B143976E9D}" type="presParOf" srcId="{279B9152-3BFB-0E42-926C-2A07F55FC99A}" destId="{37B4C62A-06B2-2344-973E-2B7ADA0A02D7}" srcOrd="10" destOrd="0" presId="urn:microsoft.com/office/officeart/2005/8/layout/hProcess11"/>
    <dgm:cxn modelId="{05ABB700-B87F-2648-BB50-799FACC7C3EE}" type="presParOf" srcId="{37B4C62A-06B2-2344-973E-2B7ADA0A02D7}" destId="{3C4FE4E8-FDFF-B849-8CF8-9D9FFCB80D2D}" srcOrd="0" destOrd="0" presId="urn:microsoft.com/office/officeart/2005/8/layout/hProcess11"/>
    <dgm:cxn modelId="{5A7BAF97-4FEB-F447-B117-EF9647E17E72}" type="presParOf" srcId="{37B4C62A-06B2-2344-973E-2B7ADA0A02D7}" destId="{B6D4D22C-1C67-3947-B0E5-03E6D778C420}" srcOrd="1" destOrd="0" presId="urn:microsoft.com/office/officeart/2005/8/layout/hProcess11"/>
    <dgm:cxn modelId="{1AC514DE-2960-AA4F-AEDB-9C75E89580C3}" type="presParOf" srcId="{37B4C62A-06B2-2344-973E-2B7ADA0A02D7}" destId="{D66D4A45-97C7-BA43-BE7D-3380158AD5DB}" srcOrd="2" destOrd="0" presId="urn:microsoft.com/office/officeart/2005/8/layout/hProcess11"/>
    <dgm:cxn modelId="{B63F6F12-BA28-AD4D-B166-6080A7FAF736}" type="presParOf" srcId="{279B9152-3BFB-0E42-926C-2A07F55FC99A}" destId="{A78DF67C-176B-5646-B3F1-79CEEEDDD254}" srcOrd="11" destOrd="0" presId="urn:microsoft.com/office/officeart/2005/8/layout/hProcess11"/>
    <dgm:cxn modelId="{D90A699B-D3F9-AA4A-94FA-090D98C27EAA}" type="presParOf" srcId="{279B9152-3BFB-0E42-926C-2A07F55FC99A}" destId="{5D8D81E9-22BE-4B48-9D47-3933061018B6}" srcOrd="12" destOrd="0" presId="urn:microsoft.com/office/officeart/2005/8/layout/hProcess11"/>
    <dgm:cxn modelId="{48FC5422-3957-EB49-8B75-79C4E95C160C}" type="presParOf" srcId="{5D8D81E9-22BE-4B48-9D47-3933061018B6}" destId="{6024763A-1D52-F34B-A912-6ECBD78E5DD6}" srcOrd="0" destOrd="0" presId="urn:microsoft.com/office/officeart/2005/8/layout/hProcess11"/>
    <dgm:cxn modelId="{82B0EF43-6454-5D4F-8B2D-506B19505E67}" type="presParOf" srcId="{5D8D81E9-22BE-4B48-9D47-3933061018B6}" destId="{BEE6B269-2658-0949-9D3B-D8DEBC6033C0}" srcOrd="1" destOrd="0" presId="urn:microsoft.com/office/officeart/2005/8/layout/hProcess11"/>
    <dgm:cxn modelId="{F1552BDC-62B9-C043-89D9-4571CF356F5B}" type="presParOf" srcId="{5D8D81E9-22BE-4B48-9D47-3933061018B6}" destId="{C4659AC1-9022-B346-BCBA-B2ADD534C72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555EC-F1F1-E94D-97D7-A45AE715EEB4}">
      <dsp:nvSpPr>
        <dsp:cNvPr id="0" name=""/>
        <dsp:cNvSpPr/>
      </dsp:nvSpPr>
      <dsp:spPr>
        <a:xfrm>
          <a:off x="989" y="33183"/>
          <a:ext cx="2110813" cy="12664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3G</a:t>
          </a:r>
          <a:endParaRPr lang="en-US" sz="5500" kern="1200" dirty="0"/>
        </a:p>
      </dsp:txBody>
      <dsp:txXfrm>
        <a:off x="38083" y="70277"/>
        <a:ext cx="2036625" cy="1192299"/>
      </dsp:txXfrm>
    </dsp:sp>
    <dsp:sp modelId="{036EB688-A47D-2746-8797-B405F53CE831}">
      <dsp:nvSpPr>
        <dsp:cNvPr id="0" name=""/>
        <dsp:cNvSpPr/>
      </dsp:nvSpPr>
      <dsp:spPr>
        <a:xfrm>
          <a:off x="2322884" y="404686"/>
          <a:ext cx="447492" cy="5234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22884" y="509382"/>
        <a:ext cx="313244" cy="314089"/>
      </dsp:txXfrm>
    </dsp:sp>
    <dsp:sp modelId="{C352A7B6-74FA-A242-B485-D83F7B411271}">
      <dsp:nvSpPr>
        <dsp:cNvPr id="0" name=""/>
        <dsp:cNvSpPr/>
      </dsp:nvSpPr>
      <dsp:spPr>
        <a:xfrm>
          <a:off x="2956128" y="33183"/>
          <a:ext cx="2110813" cy="12664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4G</a:t>
          </a:r>
          <a:endParaRPr lang="en-US" sz="5500" kern="1200" dirty="0"/>
        </a:p>
      </dsp:txBody>
      <dsp:txXfrm>
        <a:off x="2993222" y="70277"/>
        <a:ext cx="2036625" cy="1192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36A31-9A5B-1140-91B8-7036C424B3F6}">
      <dsp:nvSpPr>
        <dsp:cNvPr id="0" name=""/>
        <dsp:cNvSpPr/>
      </dsp:nvSpPr>
      <dsp:spPr>
        <a:xfrm>
          <a:off x="0" y="599961"/>
          <a:ext cx="7927975" cy="79994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90EAFF-86E3-5F44-94E3-30C3FFB410BD}">
      <dsp:nvSpPr>
        <dsp:cNvPr id="0" name=""/>
        <dsp:cNvSpPr/>
      </dsp:nvSpPr>
      <dsp:spPr>
        <a:xfrm>
          <a:off x="609" y="0"/>
          <a:ext cx="977254" cy="799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609" y="0"/>
        <a:ext cx="977254" cy="799949"/>
      </dsp:txXfrm>
    </dsp:sp>
    <dsp:sp modelId="{6D57DCD1-54F6-534F-8591-AA1FF11448ED}">
      <dsp:nvSpPr>
        <dsp:cNvPr id="0" name=""/>
        <dsp:cNvSpPr/>
      </dsp:nvSpPr>
      <dsp:spPr>
        <a:xfrm>
          <a:off x="389243" y="899942"/>
          <a:ext cx="199987" cy="1999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F27981-FB80-3049-8F17-D1D05EC4FE1B}">
      <dsp:nvSpPr>
        <dsp:cNvPr id="0" name=""/>
        <dsp:cNvSpPr/>
      </dsp:nvSpPr>
      <dsp:spPr>
        <a:xfrm>
          <a:off x="1026726" y="1199923"/>
          <a:ext cx="977254" cy="799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1026726" y="1199923"/>
        <a:ext cx="977254" cy="799949"/>
      </dsp:txXfrm>
    </dsp:sp>
    <dsp:sp modelId="{1E54E064-D580-DF47-BA2B-598B67F353FE}">
      <dsp:nvSpPr>
        <dsp:cNvPr id="0" name=""/>
        <dsp:cNvSpPr/>
      </dsp:nvSpPr>
      <dsp:spPr>
        <a:xfrm>
          <a:off x="1415360" y="899942"/>
          <a:ext cx="199987" cy="19998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D0F95D-5E47-F740-8EC8-716823AB8F0F}">
      <dsp:nvSpPr>
        <dsp:cNvPr id="0" name=""/>
        <dsp:cNvSpPr/>
      </dsp:nvSpPr>
      <dsp:spPr>
        <a:xfrm>
          <a:off x="2052844" y="0"/>
          <a:ext cx="977254" cy="799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2052844" y="0"/>
        <a:ext cx="977254" cy="799949"/>
      </dsp:txXfrm>
    </dsp:sp>
    <dsp:sp modelId="{F05F94D6-1858-BA40-AA86-873C88279838}">
      <dsp:nvSpPr>
        <dsp:cNvPr id="0" name=""/>
        <dsp:cNvSpPr/>
      </dsp:nvSpPr>
      <dsp:spPr>
        <a:xfrm>
          <a:off x="2441477" y="899942"/>
          <a:ext cx="199987" cy="1999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A943E8-12EB-1B4B-B53B-E2055ADFB6E3}">
      <dsp:nvSpPr>
        <dsp:cNvPr id="0" name=""/>
        <dsp:cNvSpPr/>
      </dsp:nvSpPr>
      <dsp:spPr>
        <a:xfrm>
          <a:off x="3078961" y="1199923"/>
          <a:ext cx="977254" cy="799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3078961" y="1199923"/>
        <a:ext cx="977254" cy="799949"/>
      </dsp:txXfrm>
    </dsp:sp>
    <dsp:sp modelId="{BEA84ED2-9E5B-8448-8FD3-3A27FE1E4310}">
      <dsp:nvSpPr>
        <dsp:cNvPr id="0" name=""/>
        <dsp:cNvSpPr/>
      </dsp:nvSpPr>
      <dsp:spPr>
        <a:xfrm>
          <a:off x="3467595" y="899942"/>
          <a:ext cx="199987" cy="1999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BA5B40-C9BA-9E4B-B8AA-8A630E7C38E1}">
      <dsp:nvSpPr>
        <dsp:cNvPr id="0" name=""/>
        <dsp:cNvSpPr/>
      </dsp:nvSpPr>
      <dsp:spPr>
        <a:xfrm>
          <a:off x="4105078" y="0"/>
          <a:ext cx="977254" cy="799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4105078" y="0"/>
        <a:ext cx="977254" cy="799949"/>
      </dsp:txXfrm>
    </dsp:sp>
    <dsp:sp modelId="{66340DEF-A218-3342-A161-5E868EA5B2AE}">
      <dsp:nvSpPr>
        <dsp:cNvPr id="0" name=""/>
        <dsp:cNvSpPr/>
      </dsp:nvSpPr>
      <dsp:spPr>
        <a:xfrm>
          <a:off x="4493712" y="899942"/>
          <a:ext cx="199987" cy="1999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4FE4E8-FDFF-B849-8CF8-9D9FFCB80D2D}">
      <dsp:nvSpPr>
        <dsp:cNvPr id="0" name=""/>
        <dsp:cNvSpPr/>
      </dsp:nvSpPr>
      <dsp:spPr>
        <a:xfrm>
          <a:off x="5131196" y="1199923"/>
          <a:ext cx="977254" cy="799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5131196" y="1199923"/>
        <a:ext cx="977254" cy="799949"/>
      </dsp:txXfrm>
    </dsp:sp>
    <dsp:sp modelId="{B6D4D22C-1C67-3947-B0E5-03E6D778C420}">
      <dsp:nvSpPr>
        <dsp:cNvPr id="0" name=""/>
        <dsp:cNvSpPr/>
      </dsp:nvSpPr>
      <dsp:spPr>
        <a:xfrm>
          <a:off x="5519829" y="899942"/>
          <a:ext cx="199987" cy="1999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24763A-1D52-F34B-A912-6ECBD78E5DD6}">
      <dsp:nvSpPr>
        <dsp:cNvPr id="0" name=""/>
        <dsp:cNvSpPr/>
      </dsp:nvSpPr>
      <dsp:spPr>
        <a:xfrm>
          <a:off x="6157313" y="0"/>
          <a:ext cx="977254" cy="799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157313" y="0"/>
        <a:ext cx="977254" cy="799949"/>
      </dsp:txXfrm>
    </dsp:sp>
    <dsp:sp modelId="{BEE6B269-2658-0949-9D3B-D8DEBC6033C0}">
      <dsp:nvSpPr>
        <dsp:cNvPr id="0" name=""/>
        <dsp:cNvSpPr/>
      </dsp:nvSpPr>
      <dsp:spPr>
        <a:xfrm>
          <a:off x="6545946" y="899942"/>
          <a:ext cx="199987" cy="1999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E3DF2-D942-4142-BA9E-16B3FFDA3E50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9614B-6C48-6B47-8997-7442963E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Tirar</a:t>
            </a:r>
            <a:r>
              <a:rPr lang="en-US" baseline="0"/>
              <a:t> a </a:t>
            </a:r>
            <a:r>
              <a:rPr lang="en-US" baseline="0" err="1"/>
              <a:t>numeraç</a:t>
            </a:r>
            <a:r>
              <a:rPr lang="pt-PT" baseline="0" err="1"/>
              <a:t>ão</a:t>
            </a:r>
            <a:r>
              <a:rPr lang="pt-PT" baseline="0"/>
              <a:t> de paginas na capa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5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14B1BF-439F-A94C-AABA-6412C4F2827D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A23094-DE0C-4240-8E23-E5B6B3788DB6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5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868491-1D9F-9843-AF90-7A56CF39FF0D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36" y="201478"/>
            <a:ext cx="7027513" cy="852407"/>
          </a:xfrm>
          <a:noFill/>
        </p:spPr>
        <p:txBody>
          <a:bodyPr>
            <a:noAutofit/>
          </a:bodyPr>
          <a:lstStyle>
            <a:lvl1pPr algn="ctr">
              <a:defRPr sz="44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281942"/>
            <a:ext cx="7928701" cy="5273841"/>
          </a:xfrm>
        </p:spPr>
        <p:txBody>
          <a:bodyPr/>
          <a:lstStyle>
            <a:lvl1pPr>
              <a:lnSpc>
                <a:spcPct val="120000"/>
              </a:lnSpc>
              <a:defRPr sz="3200"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lnSpc>
                <a:spcPct val="100000"/>
              </a:lnSpc>
              <a:defRPr sz="2800"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4671" y="6356351"/>
            <a:ext cx="950419" cy="365125"/>
          </a:xfrm>
        </p:spPr>
        <p:txBody>
          <a:bodyPr/>
          <a:lstStyle>
            <a:lvl1pPr algn="ctr"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C4B00A38-A445-2143-911A-E0422C377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945931" y="0"/>
            <a:ext cx="182" cy="6858000"/>
          </a:xfrm>
          <a:prstGeom prst="line">
            <a:avLst/>
          </a:prstGeom>
          <a:ln w="34925">
            <a:solidFill>
              <a:srgbClr val="009C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54" y="85646"/>
            <a:ext cx="719511" cy="119629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-4489" y="5756187"/>
            <a:ext cx="9504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12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Engineering Management Projects</a:t>
            </a:r>
            <a:endParaRPr lang="en-US" sz="1100" b="1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7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00BA20-5121-2843-90C0-C20EC4D7C10B}" type="datetime1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9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E75308-176B-8041-8204-C1F77C3D5F0B}" type="datetime1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79A640-708D-0A43-981D-D7653F5C1B6D}" type="datetime1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39378B1-F902-5445-933A-E75F6F595544}" type="datetime1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4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8AB3D2-6AA9-0A4F-912F-5BF3BA479DDE}" type="datetime1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8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5160C04-30E3-3549-BBAC-4ACAE7E8B20C}" type="datetime1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F417B-70D7-224C-BEAE-401A5B2E427B}" type="datetime1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4410"/>
            <a:ext cx="9144000" cy="2162348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Project of a Mobile Communications’ Base Station in a City near the Spanish Border</a:t>
            </a:r>
            <a:endParaRPr lang="en-US" sz="4400" dirty="0">
              <a:solidFill>
                <a:srgbClr val="009CE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1602" y="3178416"/>
            <a:ext cx="7142397" cy="278352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Jo</a:t>
            </a:r>
            <a:r>
              <a:rPr lang="pt-PT" sz="3200" dirty="0" err="1">
                <a:latin typeface="Times New Roman" charset="0"/>
                <a:ea typeface="Times New Roman" charset="0"/>
                <a:cs typeface="Times New Roman" charset="0"/>
              </a:rPr>
              <a:t>ão</a:t>
            </a:r>
            <a:r>
              <a:rPr lang="pt-PT" sz="3200">
                <a:latin typeface="Times New Roman" charset="0"/>
                <a:ea typeface="Times New Roman" charset="0"/>
                <a:cs typeface="Times New Roman" charset="0"/>
              </a:rPr>
              <a:t> S. Melo - 73223</a:t>
            </a:r>
          </a:p>
          <a:p>
            <a:r>
              <a:rPr lang="pt-PT" sz="3200">
                <a:latin typeface="Times New Roman" charset="0"/>
                <a:ea typeface="Times New Roman" charset="0"/>
                <a:cs typeface="Times New Roman" charset="0"/>
              </a:rPr>
              <a:t>Manuel L. Ribeiro - 73773</a:t>
            </a:r>
          </a:p>
          <a:p>
            <a:r>
              <a:rPr lang="pt-PT" sz="3200">
                <a:latin typeface="Times New Roman" charset="0"/>
                <a:ea typeface="Times New Roman" charset="0"/>
                <a:cs typeface="Times New Roman" charset="0"/>
              </a:rPr>
              <a:t>Miguel P. Rodrigues - 73570</a:t>
            </a:r>
          </a:p>
          <a:p>
            <a:r>
              <a:rPr lang="pt-PT" sz="3200">
                <a:latin typeface="Times New Roman" charset="0"/>
                <a:ea typeface="Times New Roman" charset="0"/>
                <a:cs typeface="Times New Roman" charset="0"/>
              </a:rPr>
              <a:t>Rúben G. Borralho - 73536</a:t>
            </a:r>
          </a:p>
          <a:p>
            <a:r>
              <a:rPr lang="pt-PT" sz="3200">
                <a:latin typeface="Times New Roman" charset="0"/>
                <a:ea typeface="Times New Roman" charset="0"/>
                <a:cs typeface="Times New Roman" charset="0"/>
              </a:rPr>
              <a:t>Rúben M. Tadeia - 75268</a:t>
            </a:r>
            <a:endParaRPr lang="en-US" sz="320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17" y="3700073"/>
            <a:ext cx="1046646" cy="1740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68975" y="2548255"/>
            <a:ext cx="25061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mtClean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16</a:t>
            </a:r>
            <a:r>
              <a:rPr lang="en-US" sz="2500" baseline="30000" smtClean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th</a:t>
            </a:r>
            <a:r>
              <a:rPr lang="en-US" sz="2500" smtClean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 May 2016</a:t>
            </a:r>
            <a:endParaRPr lang="en-US" sz="2500">
              <a:solidFill>
                <a:srgbClr val="009CE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smtClean="0"/>
              <a:t>Scope and WBS (3)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smtClean="0"/>
              <a:t>Scope and WBS (4)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0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smtClean="0"/>
              <a:t>Scheduling (1)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4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smtClean="0"/>
              <a:t>Scheduling (2)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smtClean="0"/>
              <a:t>Scheduling (3)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smtClean="0"/>
              <a:t>Scheduling (4)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6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281942"/>
            <a:ext cx="7928701" cy="54395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  <a:r>
              <a:rPr lang="en-US" dirty="0" smtClean="0"/>
              <a:t>. </a:t>
            </a:r>
            <a:r>
              <a:rPr lang="en-US" dirty="0"/>
              <a:t>1</a:t>
            </a:r>
          </a:p>
          <a:p>
            <a:r>
              <a:rPr lang="en-US" dirty="0" smtClean="0"/>
              <a:t>Objectives and Requirements. 3</a:t>
            </a:r>
            <a:endParaRPr lang="en-US" dirty="0"/>
          </a:p>
          <a:p>
            <a:r>
              <a:rPr lang="en-US" dirty="0" smtClean="0"/>
              <a:t>Scope and Work Breakdown Structure. 4</a:t>
            </a:r>
          </a:p>
          <a:p>
            <a:r>
              <a:rPr lang="en-US" dirty="0" smtClean="0"/>
              <a:t>Scheduling. 4</a:t>
            </a:r>
            <a:endParaRPr lang="en-US" dirty="0"/>
          </a:p>
          <a:p>
            <a:r>
              <a:rPr lang="en-US" dirty="0" smtClean="0"/>
              <a:t>Resources allocation. 2</a:t>
            </a:r>
            <a:endParaRPr lang="en-US" dirty="0"/>
          </a:p>
          <a:p>
            <a:r>
              <a:rPr lang="en-US" dirty="0" smtClean="0"/>
              <a:t>Communication Plan. 1</a:t>
            </a:r>
          </a:p>
          <a:p>
            <a:r>
              <a:rPr lang="en-US" dirty="0" smtClean="0"/>
              <a:t>Risk Analysis. 1</a:t>
            </a:r>
          </a:p>
          <a:p>
            <a:r>
              <a:rPr lang="en-US" dirty="0" smtClean="0"/>
              <a:t>Project Closing. 1</a:t>
            </a:r>
          </a:p>
          <a:p>
            <a:r>
              <a:rPr lang="en-US" dirty="0" smtClean="0"/>
              <a:t>Conclusion. 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181" y="219043"/>
            <a:ext cx="7579964" cy="852407"/>
          </a:xfrm>
        </p:spPr>
        <p:txBody>
          <a:bodyPr>
            <a:noAutofit/>
          </a:bodyPr>
          <a:lstStyle/>
          <a:p>
            <a:r>
              <a:rPr lang="en-US" smtClean="0"/>
              <a:t>Objectives (1)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1075813" y="1425844"/>
            <a:ext cx="7928701" cy="5129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Project Objective:</a:t>
            </a:r>
          </a:p>
          <a:p>
            <a:pPr marL="185738" indent="0">
              <a:buNone/>
            </a:pPr>
            <a:endParaRPr lang="en-US" sz="800" dirty="0" smtClean="0">
              <a:solidFill>
                <a:srgbClr val="009CE0"/>
              </a:solidFill>
            </a:endParaRPr>
          </a:p>
          <a:p>
            <a:pPr marL="185738" indent="0">
              <a:buNone/>
            </a:pPr>
            <a:r>
              <a:rPr lang="en-US" sz="4600" dirty="0" smtClean="0"/>
              <a:t>The</a:t>
            </a:r>
            <a:r>
              <a:rPr lang="en-US" sz="4600" b="1" dirty="0" smtClean="0"/>
              <a:t> planning, implementation </a:t>
            </a:r>
            <a:r>
              <a:rPr lang="en-US" sz="4600" dirty="0" smtClean="0"/>
              <a:t>and</a:t>
            </a:r>
            <a:r>
              <a:rPr lang="en-US" sz="4600" b="1" dirty="0" smtClean="0"/>
              <a:t> </a:t>
            </a:r>
            <a:r>
              <a:rPr lang="en-US" sz="4600" dirty="0" smtClean="0"/>
              <a:t>post</a:t>
            </a:r>
            <a:r>
              <a:rPr lang="en-US" sz="4600" b="1" dirty="0" smtClean="0"/>
              <a:t> monitoring </a:t>
            </a:r>
            <a:r>
              <a:rPr lang="en-US" sz="4600" dirty="0" smtClean="0"/>
              <a:t>of</a:t>
            </a:r>
            <a:r>
              <a:rPr lang="en-US" sz="4600" b="1" dirty="0" smtClean="0"/>
              <a:t> </a:t>
            </a:r>
            <a:r>
              <a:rPr lang="en-US" sz="4600" dirty="0" smtClean="0"/>
              <a:t>the</a:t>
            </a:r>
            <a:r>
              <a:rPr lang="en-US" sz="4600" b="1" dirty="0" smtClean="0"/>
              <a:t> base station </a:t>
            </a:r>
            <a:r>
              <a:rPr lang="en-US" sz="4600" dirty="0" smtClean="0"/>
              <a:t>near</a:t>
            </a:r>
            <a:r>
              <a:rPr lang="en-US" sz="4600" b="1" dirty="0" smtClean="0"/>
              <a:t> </a:t>
            </a:r>
            <a:r>
              <a:rPr lang="en-US" sz="4600" dirty="0" smtClean="0"/>
              <a:t>the</a:t>
            </a:r>
            <a:r>
              <a:rPr lang="en-US" sz="4600" b="1" dirty="0" smtClean="0"/>
              <a:t> </a:t>
            </a:r>
            <a:r>
              <a:rPr lang="en-US" sz="4600" dirty="0" smtClean="0"/>
              <a:t>Spanish</a:t>
            </a:r>
            <a:r>
              <a:rPr lang="en-US" sz="4600" b="1" dirty="0" smtClean="0"/>
              <a:t> </a:t>
            </a:r>
            <a:r>
              <a:rPr lang="en-US" sz="4600" dirty="0" smtClean="0"/>
              <a:t>border.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Objectives (2)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Charter</a:t>
            </a:r>
          </a:p>
          <a:p>
            <a:pPr lvl="1"/>
            <a:r>
              <a:rPr lang="en-US" dirty="0" smtClean="0"/>
              <a:t>Formal document </a:t>
            </a:r>
            <a:r>
              <a:rPr lang="en-US" b="1" dirty="0" smtClean="0"/>
              <a:t>authorizing</a:t>
            </a:r>
            <a:r>
              <a:rPr lang="en-US" dirty="0" smtClean="0"/>
              <a:t> the project.</a:t>
            </a:r>
          </a:p>
          <a:p>
            <a:pPr lvl="1"/>
            <a:r>
              <a:rPr lang="en-US" dirty="0" smtClean="0"/>
              <a:t>Stakeholders necessities and expectations.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case: </a:t>
            </a:r>
            <a:r>
              <a:rPr lang="en-US" b="1" dirty="0"/>
              <a:t>Technological Advance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Project </a:t>
            </a:r>
            <a:r>
              <a:rPr lang="en-US" dirty="0"/>
              <a:t>as a part of the Operator’s </a:t>
            </a:r>
            <a:r>
              <a:rPr lang="en-US" b="1" dirty="0"/>
              <a:t>Strategical Plan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32521171"/>
              </p:ext>
            </p:extLst>
          </p:nvPr>
        </p:nvGraphicFramePr>
        <p:xfrm>
          <a:off x="2510724" y="3518119"/>
          <a:ext cx="5067931" cy="1332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1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Internal:</a:t>
            </a:r>
          </a:p>
          <a:p>
            <a:pPr lvl="1"/>
            <a:r>
              <a:rPr lang="en-US" dirty="0" smtClean="0"/>
              <a:t>Project Leader.</a:t>
            </a:r>
          </a:p>
          <a:p>
            <a:pPr lvl="1"/>
            <a:r>
              <a:rPr lang="en-US" dirty="0" smtClean="0"/>
              <a:t>Management D.</a:t>
            </a:r>
          </a:p>
          <a:p>
            <a:pPr lvl="1"/>
            <a:r>
              <a:rPr lang="en-US" dirty="0" smtClean="0"/>
              <a:t>Radio Eng. D.</a:t>
            </a:r>
          </a:p>
          <a:p>
            <a:pPr lvl="1"/>
            <a:r>
              <a:rPr lang="en-US" dirty="0" smtClean="0"/>
              <a:t>Regulation D.</a:t>
            </a:r>
          </a:p>
          <a:p>
            <a:pPr lvl="1"/>
            <a:r>
              <a:rPr lang="en-US" dirty="0" smtClean="0"/>
              <a:t>Law D.</a:t>
            </a:r>
            <a:endParaRPr lang="en-US" dirty="0" smtClean="0"/>
          </a:p>
          <a:p>
            <a:pPr lvl="1"/>
            <a:r>
              <a:rPr lang="en-US" dirty="0" smtClean="0"/>
              <a:t>Marketing D.</a:t>
            </a:r>
          </a:p>
          <a:p>
            <a:pPr lvl="1"/>
            <a:r>
              <a:rPr lang="en-US" dirty="0" smtClean="0"/>
              <a:t>Buying D.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Stakeholders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75813" y="1281942"/>
            <a:ext cx="7928701" cy="5439534"/>
          </a:xfrm>
        </p:spPr>
        <p:txBody>
          <a:bodyPr>
            <a:noAutofit/>
          </a:bodyPr>
          <a:lstStyle/>
          <a:p>
            <a:r>
              <a:rPr lang="en-US" sz="3600" dirty="0" smtClean="0"/>
              <a:t>Ex</a:t>
            </a:r>
            <a:r>
              <a:rPr lang="en-US" sz="3600" dirty="0" smtClean="0"/>
              <a:t>ternal:</a:t>
            </a:r>
          </a:p>
          <a:p>
            <a:pPr lvl="1"/>
            <a:r>
              <a:rPr lang="en-US" sz="3200" dirty="0" smtClean="0"/>
              <a:t>Contracted Entities:</a:t>
            </a:r>
            <a:endParaRPr lang="en-US" sz="3200" dirty="0"/>
          </a:p>
          <a:p>
            <a:pPr lvl="2"/>
            <a:r>
              <a:rPr lang="en-US" sz="2400" dirty="0" smtClean="0"/>
              <a:t>Constructor.</a:t>
            </a:r>
          </a:p>
          <a:p>
            <a:pPr lvl="2"/>
            <a:r>
              <a:rPr lang="en-US" sz="2400" dirty="0" smtClean="0"/>
              <a:t>Electric Energy Supplier.</a:t>
            </a:r>
          </a:p>
          <a:p>
            <a:pPr lvl="2"/>
            <a:r>
              <a:rPr lang="en-US" sz="2400" dirty="0" smtClean="0"/>
              <a:t>Owner.</a:t>
            </a:r>
          </a:p>
          <a:p>
            <a:pPr lvl="2"/>
            <a:r>
              <a:rPr lang="en-US" sz="2400" dirty="0" smtClean="0"/>
              <a:t>Negotiator.</a:t>
            </a:r>
          </a:p>
          <a:p>
            <a:pPr lvl="2"/>
            <a:r>
              <a:rPr lang="en-US" sz="2400" dirty="0" smtClean="0"/>
              <a:t>Fixed Link Supplier.</a:t>
            </a:r>
          </a:p>
          <a:p>
            <a:pPr lvl="2"/>
            <a:r>
              <a:rPr lang="en-US" sz="2400" dirty="0" smtClean="0"/>
              <a:t>Equipment Supplier.</a:t>
            </a:r>
          </a:p>
          <a:p>
            <a:pPr lvl="1"/>
            <a:r>
              <a:rPr lang="en-US" sz="3200" dirty="0" smtClean="0"/>
              <a:t>Non-Contracted Entities:</a:t>
            </a:r>
          </a:p>
          <a:p>
            <a:pPr lvl="2"/>
            <a:r>
              <a:rPr lang="en-US" sz="2400" dirty="0" smtClean="0"/>
              <a:t>ANACOM</a:t>
            </a:r>
          </a:p>
          <a:p>
            <a:pPr lvl="2"/>
            <a:r>
              <a:rPr lang="en-US" sz="2400" dirty="0" smtClean="0"/>
              <a:t>Municipality</a:t>
            </a:r>
          </a:p>
          <a:p>
            <a:pPr lvl="2"/>
            <a:r>
              <a:rPr lang="en-US" sz="2400" dirty="0" smtClean="0"/>
              <a:t>Spanish Operators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Stakeholders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440948"/>
              </p:ext>
            </p:extLst>
          </p:nvPr>
        </p:nvGraphicFramePr>
        <p:xfrm>
          <a:off x="1076325" y="5129939"/>
          <a:ext cx="7927975" cy="1999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smtClean="0"/>
              <a:t>Scope and WBS (1)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smtClean="0"/>
              <a:t>Scope and WBS (2)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2067</TotalTime>
  <Words>272</Words>
  <Application>Microsoft Macintosh PowerPoint</Application>
  <PresentationFormat>On-screen Show (4:3)</PresentationFormat>
  <Paragraphs>81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Times New Roman</vt:lpstr>
      <vt:lpstr>Arial</vt:lpstr>
      <vt:lpstr>Office Theme</vt:lpstr>
      <vt:lpstr>Project of a Mobile Communications’ Base Station in a City near the Spanish Border</vt:lpstr>
      <vt:lpstr>Outline</vt:lpstr>
      <vt:lpstr>Introduction</vt:lpstr>
      <vt:lpstr>Objectives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Lemos Ribeiro</dc:creator>
  <cp:lastModifiedBy>Miguel Rodrigues</cp:lastModifiedBy>
  <cp:revision>110</cp:revision>
  <cp:lastPrinted>2016-03-16T22:22:02Z</cp:lastPrinted>
  <dcterms:created xsi:type="dcterms:W3CDTF">2016-03-15T14:20:47Z</dcterms:created>
  <dcterms:modified xsi:type="dcterms:W3CDTF">2016-05-16T00:40:40Z</dcterms:modified>
</cp:coreProperties>
</file>