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543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3"/>
    <p:restoredTop sz="98324"/>
  </p:normalViewPr>
  <p:slideViewPr>
    <p:cSldViewPr snapToGrid="0" snapToObjects="1">
      <p:cViewPr varScale="1">
        <p:scale>
          <a:sx n="310" d="100"/>
          <a:sy n="310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33" d="100"/>
          <a:sy n="233" d="100"/>
        </p:scale>
        <p:origin x="728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52D89D-6B10-7840-8373-3C2425DF6C14}"/>
              </a:ext>
            </a:extLst>
          </p:cNvPr>
          <p:cNvCxnSpPr>
            <a:cxnSpLocks/>
          </p:cNvCxnSpPr>
          <p:nvPr/>
        </p:nvCxnSpPr>
        <p:spPr>
          <a:xfrm flipH="1">
            <a:off x="4414092" y="2171617"/>
            <a:ext cx="720372" cy="51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DD621-D52D-054A-B6B6-7F381C642AE4}"/>
              </a:ext>
            </a:extLst>
          </p:cNvPr>
          <p:cNvCxnSpPr>
            <a:cxnSpLocks/>
          </p:cNvCxnSpPr>
          <p:nvPr/>
        </p:nvCxnSpPr>
        <p:spPr>
          <a:xfrm flipH="1" flipV="1">
            <a:off x="4423987" y="3103375"/>
            <a:ext cx="710477" cy="488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378A2B-A4B8-4D4E-BCEE-67D9E4CF0A80}"/>
              </a:ext>
            </a:extLst>
          </p:cNvPr>
          <p:cNvSpPr/>
          <p:nvPr/>
        </p:nvSpPr>
        <p:spPr>
          <a:xfrm>
            <a:off x="5134464" y="1596850"/>
            <a:ext cx="2243237" cy="1149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build the ACL2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9D990A-0E46-0248-B103-B7D6B69BC67C}"/>
              </a:ext>
            </a:extLst>
          </p:cNvPr>
          <p:cNvSpPr/>
          <p:nvPr/>
        </p:nvSpPr>
        <p:spPr>
          <a:xfrm>
            <a:off x="5134464" y="3016772"/>
            <a:ext cx="2243237" cy="1149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evaluate ACL2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Cambria"/>
              </a:rPr>
              <a:t>function calls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36E6F3-63E3-A843-AD0C-23A6AAA8B99A}"/>
              </a:ext>
            </a:extLst>
          </p:cNvPr>
          <p:cNvGrpSpPr/>
          <p:nvPr/>
        </p:nvGrpSpPr>
        <p:grpSpPr>
          <a:xfrm>
            <a:off x="2038246" y="2304571"/>
            <a:ext cx="2401712" cy="1149534"/>
            <a:chOff x="2127644" y="3817037"/>
            <a:chExt cx="2401712" cy="11495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B79A96-3F53-104F-B2E6-73B5DEED40EB}"/>
                </a:ext>
              </a:extLst>
            </p:cNvPr>
            <p:cNvSpPr/>
            <p:nvPr/>
          </p:nvSpPr>
          <p:spPr>
            <a:xfrm>
              <a:off x="2127644" y="3817037"/>
              <a:ext cx="2243237" cy="11495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cs typeface="Cambria"/>
                </a:rPr>
                <a:t>AIJ</a:t>
              </a:r>
              <a:endParaRPr lang="en-US" sz="2400" dirty="0">
                <a:solidFill>
                  <a:schemeClr val="tx1"/>
                </a:solidFill>
                <a:cs typeface="Cambria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F03A3C-CC88-174C-ABF9-61C63673027F}"/>
                </a:ext>
              </a:extLst>
            </p:cNvPr>
            <p:cNvGrpSpPr/>
            <p:nvPr/>
          </p:nvGrpSpPr>
          <p:grpSpPr>
            <a:xfrm>
              <a:off x="4195611" y="3886378"/>
              <a:ext cx="333745" cy="1018851"/>
              <a:chOff x="2500855" y="4282489"/>
              <a:chExt cx="333745" cy="10188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699569-9664-D64A-B0B8-BF1D6F60F540}"/>
                  </a:ext>
                </a:extLst>
              </p:cNvPr>
              <p:cNvSpPr/>
              <p:nvPr/>
            </p:nvSpPr>
            <p:spPr>
              <a:xfrm>
                <a:off x="2534414" y="4282489"/>
                <a:ext cx="274320" cy="10099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cs typeface="Cambria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399A8D-2719-1F44-8465-C54FC72131C9}"/>
                  </a:ext>
                </a:extLst>
              </p:cNvPr>
              <p:cNvSpPr txBox="1"/>
              <p:nvPr/>
            </p:nvSpPr>
            <p:spPr>
              <a:xfrm>
                <a:off x="2500855" y="4285677"/>
                <a:ext cx="333745" cy="10156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cs typeface="Arial Narrow" panose="020B0604020202020204" pitchFamily="34" charset="0"/>
                  </a:rPr>
                  <a:t>A</a:t>
                </a:r>
              </a:p>
              <a:p>
                <a:pPr algn="ctr"/>
                <a:r>
                  <a:rPr lang="en-US" sz="2000">
                    <a:cs typeface="Arial Narrow" panose="020B0604020202020204" pitchFamily="34" charset="0"/>
                  </a:rPr>
                  <a:t>P</a:t>
                </a:r>
              </a:p>
              <a:p>
                <a:pPr algn="ctr"/>
                <a:r>
                  <a:rPr lang="en-US" sz="2000">
                    <a:cs typeface="Arial Narrow" panose="020B0604020202020204" pitchFamily="34" charset="0"/>
                  </a:rPr>
                  <a:t>I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E33AEB-17D4-974B-8438-0AF2074E6C08}"/>
              </a:ext>
            </a:extLst>
          </p:cNvPr>
          <p:cNvSpPr txBox="1"/>
          <p:nvPr/>
        </p:nvSpPr>
        <p:spPr>
          <a:xfrm>
            <a:off x="5208359" y="4849792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Cambria"/>
              </a:rPr>
              <a:t>external Java code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EBA9915-1456-5944-88D1-29EBFA38EA7B}"/>
              </a:ext>
            </a:extLst>
          </p:cNvPr>
          <p:cNvSpPr/>
          <p:nvPr/>
        </p:nvSpPr>
        <p:spPr>
          <a:xfrm rot="16200000">
            <a:off x="6085756" y="3557845"/>
            <a:ext cx="340658" cy="2243236"/>
          </a:xfrm>
          <a:prstGeom prst="leftBrace">
            <a:avLst>
              <a:gd name="adj1" fmla="val 323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ED1CD5-85E5-FC4C-B2A9-F27BA2C843BB}"/>
              </a:ext>
            </a:extLst>
          </p:cNvPr>
          <p:cNvSpPr/>
          <p:nvPr/>
        </p:nvSpPr>
        <p:spPr>
          <a:xfrm>
            <a:off x="1806855" y="1389887"/>
            <a:ext cx="5837529" cy="39721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i="1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4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40035</TotalTime>
  <Words>15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1298</cp:revision>
  <dcterms:created xsi:type="dcterms:W3CDTF">2018-09-24T04:03:55Z</dcterms:created>
  <dcterms:modified xsi:type="dcterms:W3CDTF">2020-02-05T20:08:53Z</dcterms:modified>
  <cp:category/>
</cp:coreProperties>
</file>