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6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2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D556647D-7E0F-B24C-841B-F45D59A84486}"/>
              </a:ext>
            </a:extLst>
          </p:cNvPr>
          <p:cNvSpPr/>
          <p:nvPr/>
        </p:nvSpPr>
        <p:spPr>
          <a:xfrm flipV="1">
            <a:off x="2437573" y="3996131"/>
            <a:ext cx="4317412" cy="821263"/>
          </a:xfrm>
          <a:prstGeom prst="arc">
            <a:avLst>
              <a:gd name="adj1" fmla="val 11196799"/>
              <a:gd name="adj2" fmla="val 21237467"/>
            </a:avLst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EADE8-A884-7043-B254-1F68DD76586F}"/>
              </a:ext>
            </a:extLst>
          </p:cNvPr>
          <p:cNvGrpSpPr/>
          <p:nvPr/>
        </p:nvGrpSpPr>
        <p:grpSpPr>
          <a:xfrm>
            <a:off x="4029876" y="1854595"/>
            <a:ext cx="1124366" cy="1359448"/>
            <a:chOff x="4029876" y="2355338"/>
            <a:chExt cx="1124366" cy="135944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E29A9A-2496-C046-8BB7-6F5BB762975F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>
              <a:off x="4587444" y="2355338"/>
              <a:ext cx="0" cy="135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381DFC-7768-4947-B65E-FE0CB97CB749}"/>
                </a:ext>
              </a:extLst>
            </p:cNvPr>
            <p:cNvSpPr txBox="1"/>
            <p:nvPr/>
          </p:nvSpPr>
          <p:spPr>
            <a:xfrm>
              <a:off x="4029876" y="2835007"/>
              <a:ext cx="11243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ambria"/>
                </a:rPr>
                <a:t>generate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98BB74C-8778-984A-8909-335B8713F311}"/>
              </a:ext>
            </a:extLst>
          </p:cNvPr>
          <p:cNvSpPr/>
          <p:nvPr/>
        </p:nvSpPr>
        <p:spPr>
          <a:xfrm>
            <a:off x="369607" y="3767231"/>
            <a:ext cx="2243237" cy="114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AIJ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91ADE-26F2-D046-85E7-4C0BFFE0ECB4}"/>
              </a:ext>
            </a:extLst>
          </p:cNvPr>
          <p:cNvSpPr/>
          <p:nvPr/>
        </p:nvSpPr>
        <p:spPr>
          <a:xfrm>
            <a:off x="3465825" y="3214043"/>
            <a:ext cx="2243237" cy="114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build the ACL2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90C27-8604-2F4F-AF6D-80CBEF95F858}"/>
              </a:ext>
            </a:extLst>
          </p:cNvPr>
          <p:cNvSpPr/>
          <p:nvPr/>
        </p:nvSpPr>
        <p:spPr>
          <a:xfrm>
            <a:off x="6484988" y="3766775"/>
            <a:ext cx="2243237" cy="114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evaluate ACL2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function calls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6A39E8-4558-014C-970B-7552CB2E0C80}"/>
              </a:ext>
            </a:extLst>
          </p:cNvPr>
          <p:cNvGrpSpPr/>
          <p:nvPr/>
        </p:nvGrpSpPr>
        <p:grpSpPr>
          <a:xfrm>
            <a:off x="2437574" y="3836572"/>
            <a:ext cx="333745" cy="1018851"/>
            <a:chOff x="2500855" y="4282489"/>
            <a:chExt cx="333745" cy="10188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B6F91F-A7BE-7945-9110-B296AC00ABC1}"/>
                </a:ext>
              </a:extLst>
            </p:cNvPr>
            <p:cNvSpPr/>
            <p:nvPr/>
          </p:nvSpPr>
          <p:spPr>
            <a:xfrm>
              <a:off x="2534414" y="4282489"/>
              <a:ext cx="274320" cy="1009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cs typeface="Cambri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CB7CB7-02AE-F548-9055-CF0F6E95F9B8}"/>
                </a:ext>
              </a:extLst>
            </p:cNvPr>
            <p:cNvSpPr txBox="1"/>
            <p:nvPr/>
          </p:nvSpPr>
          <p:spPr>
            <a:xfrm>
              <a:off x="2500855" y="4285677"/>
              <a:ext cx="333745" cy="10156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Arial Narrow" panose="020B0604020202020204" pitchFamily="34" charset="0"/>
                </a:rPr>
                <a:t>A</a:t>
              </a:r>
            </a:p>
            <a:p>
              <a:pPr algn="ctr"/>
              <a:r>
                <a:rPr lang="en-US" sz="2000">
                  <a:cs typeface="Arial Narrow" panose="020B0604020202020204" pitchFamily="34" charset="0"/>
                </a:rPr>
                <a:t>P</a:t>
              </a:r>
            </a:p>
            <a:p>
              <a:pPr algn="ctr"/>
              <a:r>
                <a:rPr lang="en-US" sz="2000">
                  <a:cs typeface="Arial Narrow" panose="020B0604020202020204" pitchFamily="34" charset="0"/>
                </a:rPr>
                <a:t>I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DF0B67-B993-274C-AAA3-3102C73BABB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45453" y="3788810"/>
            <a:ext cx="720372" cy="357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188A1-4561-A541-A4DF-E2576813698A}"/>
              </a:ext>
            </a:extLst>
          </p:cNvPr>
          <p:cNvSpPr/>
          <p:nvPr/>
        </p:nvSpPr>
        <p:spPr>
          <a:xfrm>
            <a:off x="3465825" y="766402"/>
            <a:ext cx="2243237" cy="1088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ATJ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3A370-D6E5-434C-A7D3-02A16A246CC6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5844787" y="3784354"/>
            <a:ext cx="640202" cy="36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8F2399-7B69-C44F-BFE5-724FAAD61818}"/>
              </a:ext>
            </a:extLst>
          </p:cNvPr>
          <p:cNvGrpSpPr/>
          <p:nvPr/>
        </p:nvGrpSpPr>
        <p:grpSpPr>
          <a:xfrm>
            <a:off x="5536908" y="3279384"/>
            <a:ext cx="333745" cy="1018851"/>
            <a:chOff x="5627397" y="3773864"/>
            <a:chExt cx="333745" cy="101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D295B-1619-3147-82AF-B932DC86C763}"/>
                </a:ext>
              </a:extLst>
            </p:cNvPr>
            <p:cNvSpPr/>
            <p:nvPr/>
          </p:nvSpPr>
          <p:spPr>
            <a:xfrm>
              <a:off x="5660956" y="3773864"/>
              <a:ext cx="274320" cy="10099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cs typeface="Cambri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8BE077-3464-0944-BD21-146EB312A1A9}"/>
                </a:ext>
              </a:extLst>
            </p:cNvPr>
            <p:cNvSpPr txBox="1"/>
            <p:nvPr/>
          </p:nvSpPr>
          <p:spPr>
            <a:xfrm>
              <a:off x="5627397" y="3777052"/>
              <a:ext cx="333745" cy="10156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Arial Narrow" panose="020B0604020202020204" pitchFamily="34" charset="0"/>
                </a:rPr>
                <a:t>A</a:t>
              </a:r>
            </a:p>
            <a:p>
              <a:pPr algn="ctr"/>
              <a:r>
                <a:rPr lang="en-US" sz="2000">
                  <a:cs typeface="Arial Narrow" panose="020B0604020202020204" pitchFamily="34" charset="0"/>
                </a:rPr>
                <a:t>P</a:t>
              </a:r>
            </a:p>
            <a:p>
              <a:pPr algn="ctr"/>
              <a:r>
                <a:rPr lang="en-US" sz="2000">
                  <a:cs typeface="Arial Narrow" panose="020B0604020202020204" pitchFamily="34" charset="0"/>
                </a:rPr>
                <a:t>I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0EEA1F2-C58C-5D4F-933C-BC8A7FD91E21}"/>
              </a:ext>
            </a:extLst>
          </p:cNvPr>
          <p:cNvSpPr txBox="1"/>
          <p:nvPr/>
        </p:nvSpPr>
        <p:spPr>
          <a:xfrm>
            <a:off x="6558881" y="558842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Cambria"/>
              </a:rPr>
              <a:t>external Java code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9C3AB63-7434-A24C-8292-9890C611B194}"/>
              </a:ext>
            </a:extLst>
          </p:cNvPr>
          <p:cNvSpPr/>
          <p:nvPr/>
        </p:nvSpPr>
        <p:spPr>
          <a:xfrm rot="16200000">
            <a:off x="7436278" y="4296473"/>
            <a:ext cx="340658" cy="2243236"/>
          </a:xfrm>
          <a:prstGeom prst="leftBrace">
            <a:avLst>
              <a:gd name="adj1" fmla="val 323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C2C6E-6DDC-4D49-ADF5-86E8EDCD5EA3}"/>
              </a:ext>
            </a:extLst>
          </p:cNvPr>
          <p:cNvSpPr/>
          <p:nvPr/>
        </p:nvSpPr>
        <p:spPr>
          <a:xfrm>
            <a:off x="203200" y="624114"/>
            <a:ext cx="8701313" cy="54674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40022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1298</cp:revision>
  <dcterms:created xsi:type="dcterms:W3CDTF">2018-09-24T04:03:55Z</dcterms:created>
  <dcterms:modified xsi:type="dcterms:W3CDTF">2020-02-06T17:24:35Z</dcterms:modified>
  <cp:category/>
</cp:coreProperties>
</file>