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405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87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5C9B20B-04A1-DC4C-AF19-33BD37245CD9}"/>
              </a:ext>
            </a:extLst>
          </p:cNvPr>
          <p:cNvSpPr/>
          <p:nvPr/>
        </p:nvSpPr>
        <p:spPr>
          <a:xfrm>
            <a:off x="3526386" y="1709887"/>
            <a:ext cx="2091228" cy="25463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BCF1C-4064-0F47-ACB3-F539CFCE87E7}"/>
              </a:ext>
            </a:extLst>
          </p:cNvPr>
          <p:cNvGrpSpPr/>
          <p:nvPr/>
        </p:nvGrpSpPr>
        <p:grpSpPr>
          <a:xfrm>
            <a:off x="3643733" y="1815857"/>
            <a:ext cx="1856534" cy="2314686"/>
            <a:chOff x="3694912" y="2193914"/>
            <a:chExt cx="1856534" cy="23146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1E2495-A33F-384D-8D12-D4222D732491}"/>
                </a:ext>
              </a:extLst>
            </p:cNvPr>
            <p:cNvSpPr txBox="1"/>
            <p:nvPr/>
          </p:nvSpPr>
          <p:spPr>
            <a:xfrm>
              <a:off x="3913743" y="3631713"/>
              <a:ext cx="752129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>
                  <a:cs typeface="Arial Narrow" panose="020B0604020202020204" pitchFamily="34" charset="0"/>
                </a:rPr>
                <a:t>imports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DE7ED-4BA6-694C-BBD5-2F1FFA8E9DD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16536" y="3708934"/>
              <a:ext cx="907" cy="4611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DF6C227-5841-2D4D-905E-901C3A7844ED}"/>
                </a:ext>
              </a:extLst>
            </p:cNvPr>
            <p:cNvSpPr/>
            <p:nvPr/>
          </p:nvSpPr>
          <p:spPr>
            <a:xfrm rot="16200000">
              <a:off x="4525332" y="3555633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FBF86B-6E4B-FC45-B8C3-70C10994A919}"/>
                </a:ext>
              </a:extLst>
            </p:cNvPr>
            <p:cNvSpPr/>
            <p:nvPr/>
          </p:nvSpPr>
          <p:spPr>
            <a:xfrm>
              <a:off x="3948732" y="3181980"/>
              <a:ext cx="1359604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Arial Narrow" panose="020B0604020202020204" pitchFamily="34" charset="0"/>
                </a:rPr>
                <a:t>+ Acl2Package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1C0CDE-F415-BA4C-8EF2-C892BD082569}"/>
                </a:ext>
              </a:extLst>
            </p:cNvPr>
            <p:cNvSpPr txBox="1"/>
            <p:nvPr/>
          </p:nvSpPr>
          <p:spPr>
            <a:xfrm>
              <a:off x="3966005" y="4170046"/>
              <a:ext cx="1301062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cs typeface="Arial Narrow" panose="020B0604020202020204" pitchFamily="34" charset="0"/>
                </a:rPr>
                <a:t>+ Acl2Symbol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6A3CC4-CD6E-334D-A3AB-405FEA54D5D2}"/>
                </a:ext>
              </a:extLst>
            </p:cNvPr>
            <p:cNvSpPr txBox="1"/>
            <p:nvPr/>
          </p:nvSpPr>
          <p:spPr>
            <a:xfrm>
              <a:off x="4572529" y="3939490"/>
              <a:ext cx="4539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>
                  <a:cs typeface="Arial Narrow" panose="020B0604020202020204" pitchFamily="34" charset="0"/>
                </a:rPr>
                <a:t>0..</a:t>
              </a:r>
              <a:r>
                <a:rPr lang="en-US" sz="1000">
                  <a:cs typeface="Arial Narrow" panose="020B0604020202020204" pitchFamily="34" charset="0"/>
                </a:rPr>
                <a:t>✽</a:t>
              </a:r>
              <a:endParaRPr lang="en-US" sz="1200">
                <a:cs typeface="Arial Narrow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36BFFF3-2911-A541-BF98-B0E382CB6A22}"/>
                </a:ext>
              </a:extLst>
            </p:cNvPr>
            <p:cNvSpPr txBox="1"/>
            <p:nvPr/>
          </p:nvSpPr>
          <p:spPr>
            <a:xfrm>
              <a:off x="4568107" y="249344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08DFF1-C297-E746-ACE6-96BBA4FB714A}"/>
                </a:ext>
              </a:extLst>
            </p:cNvPr>
            <p:cNvSpPr/>
            <p:nvPr/>
          </p:nvSpPr>
          <p:spPr>
            <a:xfrm>
              <a:off x="3694912" y="2193914"/>
              <a:ext cx="1856534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Arial Narrow" panose="020B0604020202020204" pitchFamily="34" charset="0"/>
                </a:rPr>
                <a:t>+ Acl2PackageName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AF5395-ACA9-6A40-97F4-02F548918010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>
              <a:off x="4616536" y="2538148"/>
              <a:ext cx="908" cy="455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D1A9DB3-01BA-8349-AEAF-6B862B1D1AA5}"/>
                </a:ext>
              </a:extLst>
            </p:cNvPr>
            <p:cNvSpPr/>
            <p:nvPr/>
          </p:nvSpPr>
          <p:spPr>
            <a:xfrm rot="16200000">
              <a:off x="4524426" y="3024501"/>
              <a:ext cx="184221" cy="122380"/>
            </a:xfrm>
            <a:prstGeom prst="diamond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2BF4AF-1633-904F-AC85-DDA6C4A60E40}"/>
                </a:ext>
              </a:extLst>
            </p:cNvPr>
            <p:cNvSpPr txBox="1"/>
            <p:nvPr/>
          </p:nvSpPr>
          <p:spPr>
            <a:xfrm>
              <a:off x="4064779" y="2704926"/>
              <a:ext cx="598241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>
                  <a:cs typeface="Arial Narrow" panose="020B0604020202020204" pitchFamily="34" charset="0"/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5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40066</TotalTime>
  <Words>12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1305</cp:revision>
  <dcterms:created xsi:type="dcterms:W3CDTF">2018-09-24T04:03:55Z</dcterms:created>
  <dcterms:modified xsi:type="dcterms:W3CDTF">2020-02-13T21:05:56Z</dcterms:modified>
  <cp:category/>
</cp:coreProperties>
</file>