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3"/>
  </p:notesMasterIdLst>
  <p:sldIdLst>
    <p:sldId id="405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487"/>
    <p:restoredTop sz="98324"/>
  </p:normalViewPr>
  <p:slideViewPr>
    <p:cSldViewPr snapToGrid="0" snapToObjects="1">
      <p:cViewPr varScale="1">
        <p:scale>
          <a:sx n="310" d="100"/>
          <a:sy n="310" d="100"/>
        </p:scale>
        <p:origin x="2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5" d="100"/>
        <a:sy n="16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84DD-C9F9-3049-8A3A-E9E0DCCCEBB1}" type="datetimeFigureOut">
              <a:t>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406A4-6DE2-D546-B715-23AF041162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9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4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0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7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8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0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2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6737-B4AE-8046-B287-15D2357F1C0B}" type="datetimeFigureOut"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8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6CAB1274-1EA9-BA46-9BCA-D3F832657B73}"/>
              </a:ext>
            </a:extLst>
          </p:cNvPr>
          <p:cNvSpPr txBox="1"/>
          <p:nvPr/>
        </p:nvSpPr>
        <p:spPr>
          <a:xfrm>
            <a:off x="7455443" y="3813953"/>
            <a:ext cx="550151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>
                <a:cs typeface="Arial Narrow" panose="020B0604020202020204" pitchFamily="34" charset="0"/>
              </a:rPr>
              <a:t>body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F874B0-7917-9246-BB99-9786C09C36F8}"/>
              </a:ext>
            </a:extLst>
          </p:cNvPr>
          <p:cNvCxnSpPr>
            <a:cxnSpLocks/>
          </p:cNvCxnSpPr>
          <p:nvPr/>
        </p:nvCxnSpPr>
        <p:spPr>
          <a:xfrm>
            <a:off x="7460406" y="818104"/>
            <a:ext cx="0" cy="3432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mond 58">
            <a:extLst>
              <a:ext uri="{FF2B5EF4-FFF2-40B4-BE49-F238E27FC236}">
                <a16:creationId xmlns:a16="http://schemas.microsoft.com/office/drawing/2014/main" id="{2B12B041-3D60-FD4A-8872-F35ADB682443}"/>
              </a:ext>
            </a:extLst>
          </p:cNvPr>
          <p:cNvSpPr/>
          <p:nvPr/>
        </p:nvSpPr>
        <p:spPr>
          <a:xfrm rot="16200000">
            <a:off x="7368297" y="4216434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5392A9-3E72-AC4E-A424-7BC629C59098}"/>
              </a:ext>
            </a:extLst>
          </p:cNvPr>
          <p:cNvCxnSpPr>
            <a:cxnSpLocks/>
          </p:cNvCxnSpPr>
          <p:nvPr/>
        </p:nvCxnSpPr>
        <p:spPr>
          <a:xfrm>
            <a:off x="4338276" y="818104"/>
            <a:ext cx="31221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4D81759-852D-E448-B72F-76028DC568A5}"/>
              </a:ext>
            </a:extLst>
          </p:cNvPr>
          <p:cNvCxnSpPr>
            <a:cxnSpLocks/>
            <a:endCxn id="58" idx="3"/>
          </p:cNvCxnSpPr>
          <p:nvPr/>
        </p:nvCxnSpPr>
        <p:spPr>
          <a:xfrm>
            <a:off x="6224155" y="944136"/>
            <a:ext cx="0" cy="10246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7E16697E-342F-AD4C-8E5A-B74359F991E8}"/>
              </a:ext>
            </a:extLst>
          </p:cNvPr>
          <p:cNvSpPr/>
          <p:nvPr/>
        </p:nvSpPr>
        <p:spPr>
          <a:xfrm rot="16200000">
            <a:off x="6132044" y="1999671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B6A0C3-7560-E148-85A1-4DFE03967F9D}"/>
              </a:ext>
            </a:extLst>
          </p:cNvPr>
          <p:cNvSpPr txBox="1"/>
          <p:nvPr/>
        </p:nvSpPr>
        <p:spPr>
          <a:xfrm>
            <a:off x="5317708" y="902556"/>
            <a:ext cx="967637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>
                <a:cs typeface="Arial Narrow" panose="020B0604020202020204" pitchFamily="34" charset="0"/>
              </a:rPr>
              <a:t>arguments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708290-FAA9-BA44-8AD4-D9CC2D0BD86A}"/>
              </a:ext>
            </a:extLst>
          </p:cNvPr>
          <p:cNvSpPr txBox="1"/>
          <p:nvPr/>
        </p:nvSpPr>
        <p:spPr>
          <a:xfrm>
            <a:off x="4382214" y="906708"/>
            <a:ext cx="45397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0..</a:t>
            </a:r>
            <a:r>
              <a:rPr lang="en-US" sz="1000">
                <a:cs typeface="Arial Narrow" panose="020B0604020202020204" pitchFamily="34" charset="0"/>
              </a:rPr>
              <a:t>✽</a:t>
            </a:r>
            <a:endParaRPr lang="en-US" sz="1200">
              <a:cs typeface="Arial Narrow" panose="020B0604020202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722E3F1-707B-1344-BB64-DB46E643C35A}"/>
              </a:ext>
            </a:extLst>
          </p:cNvPr>
          <p:cNvCxnSpPr>
            <a:cxnSpLocks/>
          </p:cNvCxnSpPr>
          <p:nvPr/>
        </p:nvCxnSpPr>
        <p:spPr>
          <a:xfrm>
            <a:off x="4338276" y="944136"/>
            <a:ext cx="18858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ED8EF95-1FFD-234C-9036-C157A38ADAD7}"/>
              </a:ext>
            </a:extLst>
          </p:cNvPr>
          <p:cNvCxnSpPr>
            <a:cxnSpLocks/>
          </p:cNvCxnSpPr>
          <p:nvPr/>
        </p:nvCxnSpPr>
        <p:spPr>
          <a:xfrm>
            <a:off x="1439539" y="3479388"/>
            <a:ext cx="0" cy="26853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A17174C-7A9C-AC4D-9CD7-F920205B695E}"/>
              </a:ext>
            </a:extLst>
          </p:cNvPr>
          <p:cNvSpPr txBox="1"/>
          <p:nvPr/>
        </p:nvSpPr>
        <p:spPr>
          <a:xfrm>
            <a:off x="7328240" y="4844592"/>
            <a:ext cx="1021433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>
                <a:cs typeface="Arial Narrow" panose="020B0604020202020204" pitchFamily="34" charset="0"/>
              </a:rPr>
              <a:t>parameters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DD6823-F1D6-1C4D-AD7D-E92A2F4D48DE}"/>
              </a:ext>
            </a:extLst>
          </p:cNvPr>
          <p:cNvCxnSpPr>
            <a:cxnSpLocks/>
          </p:cNvCxnSpPr>
          <p:nvPr/>
        </p:nvCxnSpPr>
        <p:spPr>
          <a:xfrm>
            <a:off x="1439539" y="6164746"/>
            <a:ext cx="58887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A7740E-0614-2744-967F-B74983BD6586}"/>
              </a:ext>
            </a:extLst>
          </p:cNvPr>
          <p:cNvCxnSpPr>
            <a:cxnSpLocks/>
          </p:cNvCxnSpPr>
          <p:nvPr/>
        </p:nvCxnSpPr>
        <p:spPr>
          <a:xfrm>
            <a:off x="7328241" y="4898364"/>
            <a:ext cx="0" cy="1266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iamond 46">
            <a:extLst>
              <a:ext uri="{FF2B5EF4-FFF2-40B4-BE49-F238E27FC236}">
                <a16:creationId xmlns:a16="http://schemas.microsoft.com/office/drawing/2014/main" id="{90123D7F-8BD2-5549-9AF4-7F8A31B041D8}"/>
              </a:ext>
            </a:extLst>
          </p:cNvPr>
          <p:cNvSpPr/>
          <p:nvPr/>
        </p:nvSpPr>
        <p:spPr>
          <a:xfrm rot="16200000">
            <a:off x="7236130" y="4745063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4CA8B94-D89E-FC47-A5C3-DED8E7456C1B}"/>
              </a:ext>
            </a:extLst>
          </p:cNvPr>
          <p:cNvCxnSpPr>
            <a:cxnSpLocks/>
          </p:cNvCxnSpPr>
          <p:nvPr/>
        </p:nvCxnSpPr>
        <p:spPr>
          <a:xfrm>
            <a:off x="1883781" y="3479388"/>
            <a:ext cx="0" cy="1066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AEFA5D1-5632-1441-AB36-61647447105F}"/>
              </a:ext>
            </a:extLst>
          </p:cNvPr>
          <p:cNvSpPr txBox="1"/>
          <p:nvPr/>
        </p:nvSpPr>
        <p:spPr>
          <a:xfrm>
            <a:off x="2812049" y="4286900"/>
            <a:ext cx="598241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>
                <a:cs typeface="Arial Narrow" panose="020B0604020202020204" pitchFamily="34" charset="0"/>
              </a:rPr>
              <a:t>name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94ED95-51F0-8641-9BB4-5B7F7A936F0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883781" y="4545887"/>
            <a:ext cx="14629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>
            <a:extLst>
              <a:ext uri="{FF2B5EF4-FFF2-40B4-BE49-F238E27FC236}">
                <a16:creationId xmlns:a16="http://schemas.microsoft.com/office/drawing/2014/main" id="{EF3D2B4B-F8ED-9645-B4AE-08942567CE93}"/>
              </a:ext>
            </a:extLst>
          </p:cNvPr>
          <p:cNvSpPr/>
          <p:nvPr/>
        </p:nvSpPr>
        <p:spPr>
          <a:xfrm>
            <a:off x="3346702" y="4484697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912E7F-9FA7-5E46-9FF5-BDA3C886251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4545167" y="4026348"/>
            <a:ext cx="2" cy="350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4DCD83-DEB4-D147-AAB2-F3EED3809C4A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928174" y="4026348"/>
            <a:ext cx="6" cy="350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B0EED-0F5C-4343-B34C-59A05DB3BF09}"/>
              </a:ext>
            </a:extLst>
          </p:cNvPr>
          <p:cNvCxnSpPr>
            <a:cxnSpLocks/>
          </p:cNvCxnSpPr>
          <p:nvPr/>
        </p:nvCxnSpPr>
        <p:spPr>
          <a:xfrm>
            <a:off x="4541682" y="4026348"/>
            <a:ext cx="23901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iangle 31">
            <a:extLst>
              <a:ext uri="{FF2B5EF4-FFF2-40B4-BE49-F238E27FC236}">
                <a16:creationId xmlns:a16="http://schemas.microsoft.com/office/drawing/2014/main" id="{A483C0B8-86C6-6A46-983F-A93C4334EC9D}"/>
              </a:ext>
            </a:extLst>
          </p:cNvPr>
          <p:cNvSpPr/>
          <p:nvPr/>
        </p:nvSpPr>
        <p:spPr>
          <a:xfrm>
            <a:off x="5656111" y="3505450"/>
            <a:ext cx="115527" cy="15838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F7A958-CC13-F441-80D2-287EE7778EC8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713875" y="3663832"/>
            <a:ext cx="0" cy="3536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AB52A82-FAED-CD44-AEA1-319DA205C82E}"/>
              </a:ext>
            </a:extLst>
          </p:cNvPr>
          <p:cNvSpPr/>
          <p:nvPr/>
        </p:nvSpPr>
        <p:spPr>
          <a:xfrm>
            <a:off x="3534315" y="4376610"/>
            <a:ext cx="2021707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</a:t>
            </a:r>
            <a:r>
              <a:rPr lang="en-US" sz="1600" i="1">
                <a:solidFill>
                  <a:schemeClr val="tx1"/>
                </a:solidFill>
                <a:cs typeface="Arial Narrow" panose="020B0604020202020204" pitchFamily="34" charset="0"/>
              </a:rPr>
              <a:t>Acl2NamedFunction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E53A71-1887-DC49-9151-165251C3BA40}"/>
              </a:ext>
            </a:extLst>
          </p:cNvPr>
          <p:cNvSpPr txBox="1"/>
          <p:nvPr/>
        </p:nvSpPr>
        <p:spPr>
          <a:xfrm>
            <a:off x="4968057" y="2612104"/>
            <a:ext cx="795411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>
                <a:cs typeface="Arial Narrow" panose="020B0604020202020204" pitchFamily="34" charset="0"/>
              </a:rPr>
              <a:t>function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E0634C-555E-914A-AC9A-43FD441F4025}"/>
              </a:ext>
            </a:extLst>
          </p:cNvPr>
          <p:cNvCxnSpPr>
            <a:cxnSpLocks/>
            <a:stCxn id="26" idx="1"/>
            <a:endCxn id="27" idx="0"/>
          </p:cNvCxnSpPr>
          <p:nvPr/>
        </p:nvCxnSpPr>
        <p:spPr>
          <a:xfrm>
            <a:off x="5712333" y="2679542"/>
            <a:ext cx="4091" cy="489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5F8EEB9D-B3D7-384E-93F1-222A64CFE719}"/>
              </a:ext>
            </a:extLst>
          </p:cNvPr>
          <p:cNvSpPr/>
          <p:nvPr/>
        </p:nvSpPr>
        <p:spPr>
          <a:xfrm rot="16200000">
            <a:off x="5620222" y="2526241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6937B-EE66-AE4F-85CC-A29C90903B7C}"/>
              </a:ext>
            </a:extLst>
          </p:cNvPr>
          <p:cNvSpPr txBox="1"/>
          <p:nvPr/>
        </p:nvSpPr>
        <p:spPr>
          <a:xfrm>
            <a:off x="3100160" y="2602501"/>
            <a:ext cx="576376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>
                <a:cs typeface="Arial Narrow" panose="020B0604020202020204" pitchFamily="34" charset="0"/>
              </a:rPr>
              <a:t>value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4F622B-FE61-824D-8EDB-0B09F216F03D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3630494" y="2686858"/>
            <a:ext cx="636" cy="457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>
            <a:extLst>
              <a:ext uri="{FF2B5EF4-FFF2-40B4-BE49-F238E27FC236}">
                <a16:creationId xmlns:a16="http://schemas.microsoft.com/office/drawing/2014/main" id="{23852F2C-FB04-EE49-AFB4-DE89E0B8AE52}"/>
              </a:ext>
            </a:extLst>
          </p:cNvPr>
          <p:cNvSpPr/>
          <p:nvPr/>
        </p:nvSpPr>
        <p:spPr>
          <a:xfrm rot="16200000">
            <a:off x="3538383" y="2533557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1E2495-A33F-384D-8D12-D4222D732491}"/>
              </a:ext>
            </a:extLst>
          </p:cNvPr>
          <p:cNvSpPr txBox="1"/>
          <p:nvPr/>
        </p:nvSpPr>
        <p:spPr>
          <a:xfrm>
            <a:off x="1120289" y="2602501"/>
            <a:ext cx="598241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>
                <a:cs typeface="Arial Narrow" panose="020B0604020202020204" pitchFamily="34" charset="0"/>
              </a:rPr>
              <a:t>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6DE7ED-4BA6-694C-BBD5-2F1FFA8E9DD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659026" y="2679722"/>
            <a:ext cx="907" cy="461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5DF6C227-5841-2D4D-905E-901C3A7844ED}"/>
              </a:ext>
            </a:extLst>
          </p:cNvPr>
          <p:cNvSpPr/>
          <p:nvPr/>
        </p:nvSpPr>
        <p:spPr>
          <a:xfrm rot="16200000">
            <a:off x="1567822" y="2526421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0F10C2-0E8C-F84D-8369-1E38EAB48D70}"/>
              </a:ext>
            </a:extLst>
          </p:cNvPr>
          <p:cNvCxnSpPr>
            <a:cxnSpLocks/>
          </p:cNvCxnSpPr>
          <p:nvPr/>
        </p:nvCxnSpPr>
        <p:spPr>
          <a:xfrm>
            <a:off x="1671021" y="1595875"/>
            <a:ext cx="40936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E3C37E-D667-D946-8B12-435A9B576A8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671022" y="1593526"/>
            <a:ext cx="0" cy="5592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0DA714-0AA3-9343-A271-F3C2D0CA01A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632809" y="1593526"/>
            <a:ext cx="0" cy="560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07905C-9E37-E143-898B-8D4803D2A489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764712" y="1593526"/>
            <a:ext cx="236" cy="559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angle 14">
            <a:extLst>
              <a:ext uri="{FF2B5EF4-FFF2-40B4-BE49-F238E27FC236}">
                <a16:creationId xmlns:a16="http://schemas.microsoft.com/office/drawing/2014/main" id="{AE43855F-C11E-EA4A-A269-4B7327A9093F}"/>
              </a:ext>
            </a:extLst>
          </p:cNvPr>
          <p:cNvSpPr/>
          <p:nvPr/>
        </p:nvSpPr>
        <p:spPr>
          <a:xfrm>
            <a:off x="3799369" y="1050360"/>
            <a:ext cx="115527" cy="15838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2BA55A-1D50-9648-B319-9130D7EF0EA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857133" y="1208742"/>
            <a:ext cx="0" cy="3847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6FBF86B-6E4B-FC45-B8C3-70C10994A919}"/>
              </a:ext>
            </a:extLst>
          </p:cNvPr>
          <p:cNvSpPr/>
          <p:nvPr/>
        </p:nvSpPr>
        <p:spPr>
          <a:xfrm>
            <a:off x="988078" y="2152768"/>
            <a:ext cx="1365887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Acl2Variable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6B4B57-78E3-FE4D-A72B-4F4292AEF96C}"/>
              </a:ext>
            </a:extLst>
          </p:cNvPr>
          <p:cNvSpPr/>
          <p:nvPr/>
        </p:nvSpPr>
        <p:spPr>
          <a:xfrm>
            <a:off x="2601565" y="2154327"/>
            <a:ext cx="2062488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Acl2QuotedConstant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56B9D4-256C-0F45-88E1-E50889E5B61D}"/>
              </a:ext>
            </a:extLst>
          </p:cNvPr>
          <p:cNvSpPr/>
          <p:nvPr/>
        </p:nvSpPr>
        <p:spPr>
          <a:xfrm>
            <a:off x="4906143" y="2153195"/>
            <a:ext cx="1717137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Acl2FunctionCall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1E9182-03CF-3E4A-857A-88236780ECD4}"/>
              </a:ext>
            </a:extLst>
          </p:cNvPr>
          <p:cNvSpPr/>
          <p:nvPr/>
        </p:nvSpPr>
        <p:spPr>
          <a:xfrm>
            <a:off x="3300015" y="710121"/>
            <a:ext cx="110902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</a:t>
            </a:r>
            <a:r>
              <a:rPr lang="en-US" sz="1600" i="1">
                <a:solidFill>
                  <a:schemeClr val="tx1"/>
                </a:solidFill>
                <a:cs typeface="Arial Narrow" panose="020B0604020202020204" pitchFamily="34" charset="0"/>
              </a:rPr>
              <a:t>Acl2Term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1C0CDE-F415-BA4C-8EF2-C892BD082569}"/>
              </a:ext>
            </a:extLst>
          </p:cNvPr>
          <p:cNvSpPr txBox="1"/>
          <p:nvPr/>
        </p:nvSpPr>
        <p:spPr>
          <a:xfrm>
            <a:off x="1008495" y="3140834"/>
            <a:ext cx="130106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cs typeface="Arial Narrow" panose="020B0604020202020204" pitchFamily="34" charset="0"/>
              </a:rPr>
              <a:t>+ Acl2Symbol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E4F460-4350-E74E-A694-F0B0D80AE17F}"/>
              </a:ext>
            </a:extLst>
          </p:cNvPr>
          <p:cNvSpPr txBox="1"/>
          <p:nvPr/>
        </p:nvSpPr>
        <p:spPr>
          <a:xfrm>
            <a:off x="3056390" y="3144465"/>
            <a:ext cx="114948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cs typeface="Arial Narrow" panose="020B0604020202020204" pitchFamily="34" charset="0"/>
              </a:rPr>
              <a:t>+ </a:t>
            </a:r>
            <a:r>
              <a:rPr lang="en-US" sz="1600" i="1">
                <a:cs typeface="Arial Narrow" panose="020B0604020202020204" pitchFamily="34" charset="0"/>
              </a:rPr>
              <a:t>Acl2Value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C9D19D-2D21-2C47-9C90-F57A6F015432}"/>
              </a:ext>
            </a:extLst>
          </p:cNvPr>
          <p:cNvSpPr/>
          <p:nvPr/>
        </p:nvSpPr>
        <p:spPr>
          <a:xfrm>
            <a:off x="5007736" y="3168783"/>
            <a:ext cx="1417376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</a:t>
            </a:r>
            <a:r>
              <a:rPr lang="en-US" sz="1600" i="1">
                <a:solidFill>
                  <a:schemeClr val="tx1"/>
                </a:solidFill>
                <a:cs typeface="Arial Narrow" panose="020B0604020202020204" pitchFamily="34" charset="0"/>
              </a:rPr>
              <a:t>Acl2Function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8ACD0B-D175-414D-833D-AFC61D76C472}"/>
              </a:ext>
            </a:extLst>
          </p:cNvPr>
          <p:cNvSpPr/>
          <p:nvPr/>
        </p:nvSpPr>
        <p:spPr>
          <a:xfrm>
            <a:off x="2450551" y="5589575"/>
            <a:ext cx="1955279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Acl2NativeFunction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211C3E-0563-C446-94E2-C018BF705C42}"/>
              </a:ext>
            </a:extLst>
          </p:cNvPr>
          <p:cNvSpPr/>
          <p:nvPr/>
        </p:nvSpPr>
        <p:spPr>
          <a:xfrm>
            <a:off x="4686512" y="5589575"/>
            <a:ext cx="211449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∼ Acl2DefinedFunction</a:t>
            </a:r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9D2585AA-205C-4C4F-87DB-74D976C71ADF}"/>
              </a:ext>
            </a:extLst>
          </p:cNvPr>
          <p:cNvSpPr/>
          <p:nvPr/>
        </p:nvSpPr>
        <p:spPr>
          <a:xfrm>
            <a:off x="4483918" y="4726323"/>
            <a:ext cx="115527" cy="158382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9F5C309-7067-D14F-A91A-77B79A258E4C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4541682" y="4884705"/>
            <a:ext cx="0" cy="3536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2876C5C-F2B7-BB45-BD47-7123704E40E8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428190" y="5237912"/>
            <a:ext cx="1" cy="3516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74635EB-9DA2-1248-B7A4-B26EA3588F45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5743757" y="5230470"/>
            <a:ext cx="0" cy="3591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DB5C28B-DE8A-A549-B4F3-759FC743CF5B}"/>
              </a:ext>
            </a:extLst>
          </p:cNvPr>
          <p:cNvCxnSpPr>
            <a:cxnSpLocks/>
          </p:cNvCxnSpPr>
          <p:nvPr/>
        </p:nvCxnSpPr>
        <p:spPr>
          <a:xfrm>
            <a:off x="3428190" y="5237912"/>
            <a:ext cx="23155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BCCD602-F49E-2D45-B0F5-C26A973BF926}"/>
              </a:ext>
            </a:extLst>
          </p:cNvPr>
          <p:cNvCxnSpPr>
            <a:cxnSpLocks/>
          </p:cNvCxnSpPr>
          <p:nvPr/>
        </p:nvCxnSpPr>
        <p:spPr>
          <a:xfrm>
            <a:off x="6252215" y="4678611"/>
            <a:ext cx="0" cy="7906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amond 92">
            <a:extLst>
              <a:ext uri="{FF2B5EF4-FFF2-40B4-BE49-F238E27FC236}">
                <a16:creationId xmlns:a16="http://schemas.microsoft.com/office/drawing/2014/main" id="{ECE74E4A-A68B-E344-8F3D-40E3554DEF1F}"/>
              </a:ext>
            </a:extLst>
          </p:cNvPr>
          <p:cNvSpPr/>
          <p:nvPr/>
        </p:nvSpPr>
        <p:spPr>
          <a:xfrm rot="16200000">
            <a:off x="6160106" y="5435072"/>
            <a:ext cx="184221" cy="122380"/>
          </a:xfrm>
          <a:prstGeom prst="diamond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6609EB-4855-3344-877D-CD4A0435CA7F}"/>
              </a:ext>
            </a:extLst>
          </p:cNvPr>
          <p:cNvSpPr/>
          <p:nvPr/>
        </p:nvSpPr>
        <p:spPr>
          <a:xfrm>
            <a:off x="5807264" y="4376610"/>
            <a:ext cx="2241832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+ Acl2LambdaExpression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9A28C9-CC81-A447-A7D9-A97C55064881}"/>
              </a:ext>
            </a:extLst>
          </p:cNvPr>
          <p:cNvSpPr txBox="1"/>
          <p:nvPr/>
        </p:nvSpPr>
        <p:spPr>
          <a:xfrm>
            <a:off x="6228170" y="5064751"/>
            <a:ext cx="854721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>
                <a:cs typeface="Arial Narrow" panose="020B0604020202020204" pitchFamily="34" charset="0"/>
              </a:rPr>
              <a:t>definiens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06A3CC4-CD6E-334D-A3AB-405FEA54D5D2}"/>
              </a:ext>
            </a:extLst>
          </p:cNvPr>
          <p:cNvSpPr txBox="1"/>
          <p:nvPr/>
        </p:nvSpPr>
        <p:spPr>
          <a:xfrm>
            <a:off x="1023153" y="3446141"/>
            <a:ext cx="45397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0..</a:t>
            </a:r>
            <a:r>
              <a:rPr lang="en-US" sz="1000">
                <a:cs typeface="Arial Narrow" panose="020B0604020202020204" pitchFamily="34" charset="0"/>
              </a:rPr>
              <a:t>✽</a:t>
            </a:r>
            <a:endParaRPr lang="en-US" sz="1200">
              <a:cs typeface="Arial Narrow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778B53-F482-4F42-818A-28CF7D6EA05A}"/>
              </a:ext>
            </a:extLst>
          </p:cNvPr>
          <p:cNvSpPr txBox="1"/>
          <p:nvPr/>
        </p:nvSpPr>
        <p:spPr>
          <a:xfrm>
            <a:off x="1850539" y="34594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4F7C20-A523-3E4B-A6E9-9737895723E7}"/>
              </a:ext>
            </a:extLst>
          </p:cNvPr>
          <p:cNvSpPr txBox="1"/>
          <p:nvPr/>
        </p:nvSpPr>
        <p:spPr>
          <a:xfrm>
            <a:off x="4382214" y="5799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4C339EE-0B09-DF49-BE1F-0E044747A4A0}"/>
              </a:ext>
            </a:extLst>
          </p:cNvPr>
          <p:cNvSpPr txBox="1"/>
          <p:nvPr/>
        </p:nvSpPr>
        <p:spPr>
          <a:xfrm>
            <a:off x="1620567" y="2897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36BFFF3-2911-A541-BF98-B0E382CB6A22}"/>
              </a:ext>
            </a:extLst>
          </p:cNvPr>
          <p:cNvSpPr txBox="1"/>
          <p:nvPr/>
        </p:nvSpPr>
        <p:spPr>
          <a:xfrm>
            <a:off x="3601078" y="29062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5031B7-086A-4144-818D-7E2C64D9A82B}"/>
              </a:ext>
            </a:extLst>
          </p:cNvPr>
          <p:cNvSpPr txBox="1"/>
          <p:nvPr/>
        </p:nvSpPr>
        <p:spPr>
          <a:xfrm>
            <a:off x="5676359" y="29152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D630AC7-3985-8845-AF7C-38FB90AA35B4}"/>
              </a:ext>
            </a:extLst>
          </p:cNvPr>
          <p:cNvSpPr txBox="1"/>
          <p:nvPr/>
        </p:nvSpPr>
        <p:spPr>
          <a:xfrm>
            <a:off x="6043594" y="46949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5C9B20B-04A1-DC4C-AF19-33BD37245CD9}"/>
              </a:ext>
            </a:extLst>
          </p:cNvPr>
          <p:cNvSpPr/>
          <p:nvPr/>
        </p:nvSpPr>
        <p:spPr>
          <a:xfrm>
            <a:off x="742181" y="545360"/>
            <a:ext cx="7667839" cy="576523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i="1">
              <a:solidFill>
                <a:schemeClr val="tx1"/>
              </a:solidFill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9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40061</TotalTime>
  <Words>42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Calibri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AC</dc:creator>
  <cp:keywords/>
  <dc:description/>
  <cp:lastModifiedBy>AC</cp:lastModifiedBy>
  <cp:revision>1304</cp:revision>
  <dcterms:created xsi:type="dcterms:W3CDTF">2018-09-24T04:03:55Z</dcterms:created>
  <dcterms:modified xsi:type="dcterms:W3CDTF">2020-02-11T21:31:36Z</dcterms:modified>
  <cp:category/>
</cp:coreProperties>
</file>