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notesMasterIdLst>
    <p:notesMasterId r:id="rId3"/>
  </p:notesMasterIdLst>
  <p:sldIdLst>
    <p:sldId id="38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2"/>
    <p:restoredTop sz="98324"/>
  </p:normalViewPr>
  <p:slideViewPr>
    <p:cSldViewPr snapToGrid="0" snapToObjects="1">
      <p:cViewPr varScale="1">
        <p:scale>
          <a:sx n="185" d="100"/>
          <a:sy n="185" d="100"/>
        </p:scale>
        <p:origin x="168" y="2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233" d="100"/>
          <a:sy n="233" d="100"/>
        </p:scale>
        <p:origin x="728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984DD-C9F9-3049-8A3A-E9E0DCCCEBB1}" type="datetimeFigureOut">
              <a:t>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406A4-6DE2-D546-B715-23AF041162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9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4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0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7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0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7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8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0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8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2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76737-B4AE-8046-B287-15D2357F1C0B}" type="datetimeFigureOut"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8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2F5447E-8864-E643-AC81-64F576D2BF22}"/>
              </a:ext>
            </a:extLst>
          </p:cNvPr>
          <p:cNvCxnSpPr>
            <a:cxnSpLocks/>
          </p:cNvCxnSpPr>
          <p:nvPr/>
        </p:nvCxnSpPr>
        <p:spPr>
          <a:xfrm>
            <a:off x="5510600" y="1732395"/>
            <a:ext cx="31830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CF9F4C7-CDE7-A240-B36E-EDA63E4BC1BD}"/>
              </a:ext>
            </a:extLst>
          </p:cNvPr>
          <p:cNvCxnSpPr>
            <a:cxnSpLocks/>
          </p:cNvCxnSpPr>
          <p:nvPr/>
        </p:nvCxnSpPr>
        <p:spPr>
          <a:xfrm>
            <a:off x="5510600" y="1916005"/>
            <a:ext cx="30297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4755848-2DB6-BE4C-A4AD-E9E04E7BB5EF}"/>
              </a:ext>
            </a:extLst>
          </p:cNvPr>
          <p:cNvSpPr txBox="1"/>
          <p:nvPr/>
        </p:nvSpPr>
        <p:spPr>
          <a:xfrm>
            <a:off x="8156832" y="1862271"/>
            <a:ext cx="407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cs typeface="Arial Narrow" panose="020B0604020202020204" pitchFamily="34" charset="0"/>
              </a:rPr>
              <a:t>car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7670F5-C7C1-3045-BA2C-21A74CD40980}"/>
              </a:ext>
            </a:extLst>
          </p:cNvPr>
          <p:cNvSpPr txBox="1"/>
          <p:nvPr/>
        </p:nvSpPr>
        <p:spPr>
          <a:xfrm>
            <a:off x="8676947" y="1866488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cs typeface="Arial Narrow" panose="020B0604020202020204" pitchFamily="34" charset="0"/>
              </a:rPr>
              <a:t>cdr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FE41979-30F1-1F44-81EA-400DE39DB197}"/>
              </a:ext>
            </a:extLst>
          </p:cNvPr>
          <p:cNvCxnSpPr>
            <a:cxnSpLocks/>
            <a:endCxn id="82" idx="3"/>
          </p:cNvCxnSpPr>
          <p:nvPr/>
        </p:nvCxnSpPr>
        <p:spPr>
          <a:xfrm>
            <a:off x="8540342" y="1916005"/>
            <a:ext cx="0" cy="8138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2558925-B5C7-384C-ABEF-F8DB8731A60B}"/>
              </a:ext>
            </a:extLst>
          </p:cNvPr>
          <p:cNvCxnSpPr>
            <a:cxnSpLocks/>
            <a:endCxn id="83" idx="3"/>
          </p:cNvCxnSpPr>
          <p:nvPr/>
        </p:nvCxnSpPr>
        <p:spPr>
          <a:xfrm>
            <a:off x="8693685" y="1732395"/>
            <a:ext cx="1129" cy="997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Diamond 81">
            <a:extLst>
              <a:ext uri="{FF2B5EF4-FFF2-40B4-BE49-F238E27FC236}">
                <a16:creationId xmlns:a16="http://schemas.microsoft.com/office/drawing/2014/main" id="{56F30782-DCFC-9446-9F28-C1876E7FD181}"/>
              </a:ext>
            </a:extLst>
          </p:cNvPr>
          <p:cNvSpPr/>
          <p:nvPr/>
        </p:nvSpPr>
        <p:spPr>
          <a:xfrm rot="16200000">
            <a:off x="8448231" y="2760816"/>
            <a:ext cx="184221" cy="122380"/>
          </a:xfrm>
          <a:prstGeom prst="diamond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Diamond 82">
            <a:extLst>
              <a:ext uri="{FF2B5EF4-FFF2-40B4-BE49-F238E27FC236}">
                <a16:creationId xmlns:a16="http://schemas.microsoft.com/office/drawing/2014/main" id="{D29CEE02-70C3-5341-9592-CA946C667C47}"/>
              </a:ext>
            </a:extLst>
          </p:cNvPr>
          <p:cNvSpPr/>
          <p:nvPr/>
        </p:nvSpPr>
        <p:spPr>
          <a:xfrm rot="16200000">
            <a:off x="8602703" y="2760816"/>
            <a:ext cx="184221" cy="122380"/>
          </a:xfrm>
          <a:prstGeom prst="diamond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008CE88-AC2F-DF42-9552-CB8B88EFC569}"/>
              </a:ext>
            </a:extLst>
          </p:cNvPr>
          <p:cNvCxnSpPr>
            <a:cxnSpLocks/>
            <a:stCxn id="74" idx="1"/>
            <a:endCxn id="72" idx="0"/>
          </p:cNvCxnSpPr>
          <p:nvPr/>
        </p:nvCxnSpPr>
        <p:spPr>
          <a:xfrm flipH="1">
            <a:off x="6897912" y="3454071"/>
            <a:ext cx="1" cy="708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A6870B8-8AE4-4D43-87B3-DFC73BC5A23B}"/>
              </a:ext>
            </a:extLst>
          </p:cNvPr>
          <p:cNvSpPr txBox="1"/>
          <p:nvPr/>
        </p:nvSpPr>
        <p:spPr>
          <a:xfrm>
            <a:off x="6866365" y="3437581"/>
            <a:ext cx="1214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cs typeface="Arial Narrow" panose="020B0604020202020204" pitchFamily="34" charset="0"/>
              </a:rPr>
              <a:t>packageName</a:t>
            </a:r>
          </a:p>
        </p:txBody>
      </p:sp>
      <p:sp>
        <p:nvSpPr>
          <p:cNvPr id="74" name="Diamond 73">
            <a:extLst>
              <a:ext uri="{FF2B5EF4-FFF2-40B4-BE49-F238E27FC236}">
                <a16:creationId xmlns:a16="http://schemas.microsoft.com/office/drawing/2014/main" id="{A0FDD640-E870-1E4F-9D46-6592D4224F80}"/>
              </a:ext>
            </a:extLst>
          </p:cNvPr>
          <p:cNvSpPr/>
          <p:nvPr/>
        </p:nvSpPr>
        <p:spPr>
          <a:xfrm rot="16200000">
            <a:off x="6805802" y="3300770"/>
            <a:ext cx="184221" cy="122380"/>
          </a:xfrm>
          <a:prstGeom prst="diamond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603C0CC-3097-544B-9CAE-19FF6AFBF8E6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5073649" y="3088870"/>
            <a:ext cx="979420" cy="6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iamond 67">
            <a:extLst>
              <a:ext uri="{FF2B5EF4-FFF2-40B4-BE49-F238E27FC236}">
                <a16:creationId xmlns:a16="http://schemas.microsoft.com/office/drawing/2014/main" id="{5A5DC852-595B-494F-81C8-438225BCFBEC}"/>
              </a:ext>
            </a:extLst>
          </p:cNvPr>
          <p:cNvSpPr/>
          <p:nvPr/>
        </p:nvSpPr>
        <p:spPr>
          <a:xfrm>
            <a:off x="6053069" y="3033890"/>
            <a:ext cx="184221" cy="122380"/>
          </a:xfrm>
          <a:prstGeom prst="diamond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1272CD-FB93-1540-8B4E-0314A8A75325}"/>
              </a:ext>
            </a:extLst>
          </p:cNvPr>
          <p:cNvSpPr txBox="1"/>
          <p:nvPr/>
        </p:nvSpPr>
        <p:spPr>
          <a:xfrm>
            <a:off x="5510600" y="2820908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cs typeface="Arial Narrow" panose="020B0604020202020204" pitchFamily="34" charset="0"/>
              </a:rPr>
              <a:t>name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8DA7EB7-286D-894E-9559-1FA92A71AD2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43323" y="5467406"/>
            <a:ext cx="16771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mond 3">
            <a:extLst>
              <a:ext uri="{FF2B5EF4-FFF2-40B4-BE49-F238E27FC236}">
                <a16:creationId xmlns:a16="http://schemas.microsoft.com/office/drawing/2014/main" id="{2B1310DE-C022-8247-87BD-41AD5A877003}"/>
              </a:ext>
            </a:extLst>
          </p:cNvPr>
          <p:cNvSpPr/>
          <p:nvPr/>
        </p:nvSpPr>
        <p:spPr>
          <a:xfrm>
            <a:off x="2720500" y="5406216"/>
            <a:ext cx="184221" cy="122380"/>
          </a:xfrm>
          <a:prstGeom prst="diamond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7C9B7E-372D-FE4D-BA4E-031BD942C8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043323" y="5658745"/>
            <a:ext cx="16771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8489A98A-A874-C74F-A398-B5924CDC02E6}"/>
              </a:ext>
            </a:extLst>
          </p:cNvPr>
          <p:cNvSpPr/>
          <p:nvPr/>
        </p:nvSpPr>
        <p:spPr>
          <a:xfrm>
            <a:off x="2720500" y="5597555"/>
            <a:ext cx="184221" cy="122380"/>
          </a:xfrm>
          <a:prstGeom prst="diamond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B8D42-2033-6F42-8A7D-50281B1148D4}"/>
              </a:ext>
            </a:extLst>
          </p:cNvPr>
          <p:cNvSpPr txBox="1"/>
          <p:nvPr/>
        </p:nvSpPr>
        <p:spPr>
          <a:xfrm>
            <a:off x="1812274" y="5192813"/>
            <a:ext cx="966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cs typeface="Arial Narrow" panose="020B0604020202020204" pitchFamily="34" charset="0"/>
              </a:rPr>
              <a:t>numerator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C94CBD-CED2-CD4C-9D39-4624ED154269}"/>
              </a:ext>
            </a:extLst>
          </p:cNvPr>
          <p:cNvSpPr txBox="1"/>
          <p:nvPr/>
        </p:nvSpPr>
        <p:spPr>
          <a:xfrm>
            <a:off x="1640304" y="5612582"/>
            <a:ext cx="1138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cs typeface="Arial Narrow" panose="020B0604020202020204" pitchFamily="34" charset="0"/>
              </a:rPr>
              <a:t>denominator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60C22C2D-6D2F-6E48-8876-B355D0FEE9FF}"/>
              </a:ext>
            </a:extLst>
          </p:cNvPr>
          <p:cNvSpPr/>
          <p:nvPr/>
        </p:nvSpPr>
        <p:spPr>
          <a:xfrm>
            <a:off x="1267987" y="4536142"/>
            <a:ext cx="115527" cy="158382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04EFAF8E-1FEC-BC43-AD3F-5ACBD46371AB}"/>
              </a:ext>
            </a:extLst>
          </p:cNvPr>
          <p:cNvSpPr/>
          <p:nvPr/>
        </p:nvSpPr>
        <p:spPr>
          <a:xfrm>
            <a:off x="4926947" y="1996531"/>
            <a:ext cx="115527" cy="158382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6F89C6A-A7D2-B340-8515-2E9B1C66D804}"/>
              </a:ext>
            </a:extLst>
          </p:cNvPr>
          <p:cNvSpPr/>
          <p:nvPr/>
        </p:nvSpPr>
        <p:spPr>
          <a:xfrm>
            <a:off x="1667225" y="3265409"/>
            <a:ext cx="115527" cy="158382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E2D4B0-6C1D-0643-BCE3-84548775021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724989" y="3423791"/>
            <a:ext cx="0" cy="310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489A48-E4E1-BE4D-9901-BF2AADFEB406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250105" y="3740038"/>
            <a:ext cx="0" cy="4230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9E6857-3847-0146-863F-6410779A59BF}"/>
              </a:ext>
            </a:extLst>
          </p:cNvPr>
          <p:cNvCxnSpPr>
            <a:cxnSpLocks/>
          </p:cNvCxnSpPr>
          <p:nvPr/>
        </p:nvCxnSpPr>
        <p:spPr>
          <a:xfrm>
            <a:off x="1250105" y="3742974"/>
            <a:ext cx="34911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F9BA74-E14A-7E44-A49B-18B1809503D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325751" y="4694524"/>
            <a:ext cx="0" cy="3096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782183-5E42-724B-82BE-1A6E7510C3EB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687055" y="5004168"/>
            <a:ext cx="2" cy="390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1F3114-744F-B040-BD6E-441DFAA13B7C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3491178" y="4998924"/>
            <a:ext cx="1" cy="3954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B1EE67-94A7-5C4D-B2DB-77DFF883E801}"/>
              </a:ext>
            </a:extLst>
          </p:cNvPr>
          <p:cNvCxnSpPr>
            <a:cxnSpLocks/>
          </p:cNvCxnSpPr>
          <p:nvPr/>
        </p:nvCxnSpPr>
        <p:spPr>
          <a:xfrm>
            <a:off x="687054" y="5004168"/>
            <a:ext cx="28041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2777D9-8AE7-6046-9987-9DF7668077E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984711" y="2154913"/>
            <a:ext cx="0" cy="3253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40C35-7E55-3243-B26C-B4250EE9B4DD}"/>
              </a:ext>
            </a:extLst>
          </p:cNvPr>
          <p:cNvCxnSpPr>
            <a:cxnSpLocks/>
          </p:cNvCxnSpPr>
          <p:nvPr/>
        </p:nvCxnSpPr>
        <p:spPr>
          <a:xfrm>
            <a:off x="1724270" y="2489960"/>
            <a:ext cx="66571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2FDDB7-C71D-4B4A-9F6B-A5C5B643D2F2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724270" y="2494185"/>
            <a:ext cx="0" cy="4254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C9801F-5FCC-B24C-BD70-75D1EDACB1A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381430" y="2487024"/>
            <a:ext cx="2" cy="4313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26DCA2E-A705-B342-B7E5-79F6D5720C98}"/>
              </a:ext>
            </a:extLst>
          </p:cNvPr>
          <p:cNvSpPr/>
          <p:nvPr/>
        </p:nvSpPr>
        <p:spPr>
          <a:xfrm>
            <a:off x="7674956" y="2918334"/>
            <a:ext cx="1412951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+ Acl2ConsPair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6D1912-4250-8440-9E5B-9970C01DD7FB}"/>
              </a:ext>
            </a:extLst>
          </p:cNvPr>
          <p:cNvSpPr/>
          <p:nvPr/>
        </p:nvSpPr>
        <p:spPr>
          <a:xfrm>
            <a:off x="1042833" y="2919593"/>
            <a:ext cx="136287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+ </a:t>
            </a:r>
            <a:r>
              <a:rPr lang="en-US" sz="1600" i="1">
                <a:solidFill>
                  <a:schemeClr val="tx1"/>
                </a:solidFill>
                <a:cs typeface="Arial Narrow" panose="020B0604020202020204" pitchFamily="34" charset="0"/>
              </a:rPr>
              <a:t>Acl2Number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96FE4B-1E54-5347-ACC1-BFBD62AF1CF8}"/>
              </a:ext>
            </a:extLst>
          </p:cNvPr>
          <p:cNvSpPr/>
          <p:nvPr/>
        </p:nvSpPr>
        <p:spPr>
          <a:xfrm>
            <a:off x="44603" y="5394343"/>
            <a:ext cx="1284903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+ Acl2Integer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DAA932-CC2D-4A49-A305-33D118B11612}"/>
              </a:ext>
            </a:extLst>
          </p:cNvPr>
          <p:cNvSpPr/>
          <p:nvPr/>
        </p:nvSpPr>
        <p:spPr>
          <a:xfrm>
            <a:off x="4409268" y="1653680"/>
            <a:ext cx="1150892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+ </a:t>
            </a:r>
            <a:r>
              <a:rPr lang="en-US" sz="1600" i="1">
                <a:solidFill>
                  <a:schemeClr val="tx1"/>
                </a:solidFill>
                <a:cs typeface="Arial Narrow" panose="020B0604020202020204" pitchFamily="34" charset="0"/>
              </a:rPr>
              <a:t>Acl2Value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B02049-3368-E445-BA6E-D3D17C42F764}"/>
              </a:ext>
            </a:extLst>
          </p:cNvPr>
          <p:cNvSpPr/>
          <p:nvPr/>
        </p:nvSpPr>
        <p:spPr>
          <a:xfrm>
            <a:off x="2908486" y="5394343"/>
            <a:ext cx="116538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∼ Acl2Ratio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C67DE3-A38D-3648-AECE-25C6E727EE45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741262" y="3740038"/>
            <a:ext cx="5" cy="4230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8CA2A12-515D-2546-88BE-C05E5DB4F0CF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1697584" y="4241561"/>
            <a:ext cx="178938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amond 38">
            <a:extLst>
              <a:ext uri="{FF2B5EF4-FFF2-40B4-BE49-F238E27FC236}">
                <a16:creationId xmlns:a16="http://schemas.microsoft.com/office/drawing/2014/main" id="{F21A8CD5-E993-4749-B2F7-9EEF30D0D8DF}"/>
              </a:ext>
            </a:extLst>
          </p:cNvPr>
          <p:cNvSpPr/>
          <p:nvPr/>
        </p:nvSpPr>
        <p:spPr>
          <a:xfrm>
            <a:off x="3486972" y="4180371"/>
            <a:ext cx="184221" cy="122380"/>
          </a:xfrm>
          <a:prstGeom prst="diamond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1E3B53-C08A-B141-8340-6EB7237D6CDA}"/>
              </a:ext>
            </a:extLst>
          </p:cNvPr>
          <p:cNvSpPr txBox="1"/>
          <p:nvPr/>
        </p:nvSpPr>
        <p:spPr>
          <a:xfrm>
            <a:off x="2765860" y="3967295"/>
            <a:ext cx="761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cs typeface="Arial Narrow" panose="020B0604020202020204" pitchFamily="34" charset="0"/>
              </a:rPr>
              <a:t>realPart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997AA4-D994-C34C-9FE8-CD23B7C4DD96}"/>
              </a:ext>
            </a:extLst>
          </p:cNvPr>
          <p:cNvSpPr txBox="1"/>
          <p:nvPr/>
        </p:nvSpPr>
        <p:spPr>
          <a:xfrm>
            <a:off x="2320161" y="4377418"/>
            <a:ext cx="1207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cs typeface="Arial Narrow" panose="020B0604020202020204" pitchFamily="34" charset="0"/>
              </a:rPr>
              <a:t>imaginaryPart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217097-C7BE-D14A-B7BC-8BB6D352EB1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1697584" y="4426222"/>
            <a:ext cx="1789388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>
            <a:extLst>
              <a:ext uri="{FF2B5EF4-FFF2-40B4-BE49-F238E27FC236}">
                <a16:creationId xmlns:a16="http://schemas.microsoft.com/office/drawing/2014/main" id="{00C18C0D-C5A0-094D-8381-BFB17B4A53AC}"/>
              </a:ext>
            </a:extLst>
          </p:cNvPr>
          <p:cNvSpPr/>
          <p:nvPr/>
        </p:nvSpPr>
        <p:spPr>
          <a:xfrm>
            <a:off x="3486972" y="4365034"/>
            <a:ext cx="184221" cy="122380"/>
          </a:xfrm>
          <a:prstGeom prst="diamond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663ECD-D96F-3E4A-8535-80E031C390F8}"/>
              </a:ext>
            </a:extLst>
          </p:cNvPr>
          <p:cNvSpPr/>
          <p:nvPr/>
        </p:nvSpPr>
        <p:spPr>
          <a:xfrm>
            <a:off x="3671193" y="4163049"/>
            <a:ext cx="2140138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∼ Acl2ComplexRational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6B5DB66-7964-0542-9040-1834B675CCBC}"/>
              </a:ext>
            </a:extLst>
          </p:cNvPr>
          <p:cNvSpPr/>
          <p:nvPr/>
        </p:nvSpPr>
        <p:spPr>
          <a:xfrm>
            <a:off x="6237291" y="2919593"/>
            <a:ext cx="1301061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+ Acl2Symbol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A56679-27A2-C74B-A6C4-5AEA7A286BCD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4756494" y="2494185"/>
            <a:ext cx="1" cy="4254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3D09252-267E-E145-9147-751ECC24694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6887820" y="2494185"/>
            <a:ext cx="2" cy="4254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3771B99-8225-1542-8F66-BAEFC532464D}"/>
              </a:ext>
            </a:extLst>
          </p:cNvPr>
          <p:cNvSpPr/>
          <p:nvPr/>
        </p:nvSpPr>
        <p:spPr>
          <a:xfrm>
            <a:off x="4168834" y="2919593"/>
            <a:ext cx="1175322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+ Acl2String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134879-4D23-B64F-91D4-5A6AB061211C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3285204" y="2484358"/>
            <a:ext cx="0" cy="4352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7E54237-B06A-2B4F-BCA1-B8414E8D272A}"/>
              </a:ext>
            </a:extLst>
          </p:cNvPr>
          <p:cNvSpPr/>
          <p:nvPr/>
        </p:nvSpPr>
        <p:spPr>
          <a:xfrm>
            <a:off x="2536441" y="2919593"/>
            <a:ext cx="1497526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+ Acl2Character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A242034-18BB-F14A-8186-7621F33357DA}"/>
              </a:ext>
            </a:extLst>
          </p:cNvPr>
          <p:cNvSpPr/>
          <p:nvPr/>
        </p:nvSpPr>
        <p:spPr>
          <a:xfrm>
            <a:off x="5969645" y="4163049"/>
            <a:ext cx="18565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+ Acl2PackageName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F4056D-F6F7-9441-B61D-B3D1DFB319AE}"/>
              </a:ext>
            </a:extLst>
          </p:cNvPr>
          <p:cNvSpPr/>
          <p:nvPr/>
        </p:nvSpPr>
        <p:spPr>
          <a:xfrm>
            <a:off x="557447" y="4163049"/>
            <a:ext cx="1385315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+ </a:t>
            </a:r>
            <a:r>
              <a:rPr lang="en-US" sz="1600" i="1">
                <a:solidFill>
                  <a:schemeClr val="tx1"/>
                </a:solidFill>
                <a:cs typeface="Arial Narrow" panose="020B0604020202020204" pitchFamily="34" charset="0"/>
              </a:rPr>
              <a:t>Acl2Rational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C10F051-CFC1-B546-AAEB-44B25A527FB6}"/>
              </a:ext>
            </a:extLst>
          </p:cNvPr>
          <p:cNvSpPr txBox="1"/>
          <p:nvPr/>
        </p:nvSpPr>
        <p:spPr>
          <a:xfrm>
            <a:off x="5514841" y="14955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363A6D9-C604-5243-9255-BFE29C10F21D}"/>
              </a:ext>
            </a:extLst>
          </p:cNvPr>
          <p:cNvSpPr txBox="1"/>
          <p:nvPr/>
        </p:nvSpPr>
        <p:spPr>
          <a:xfrm>
            <a:off x="5520626" y="18773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16D5295-C28C-154B-BD62-20520EBF7C43}"/>
              </a:ext>
            </a:extLst>
          </p:cNvPr>
          <p:cNvSpPr txBox="1"/>
          <p:nvPr/>
        </p:nvSpPr>
        <p:spPr>
          <a:xfrm>
            <a:off x="5306065" y="30478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897969-DD81-4C4C-8F1D-7DB858122879}"/>
              </a:ext>
            </a:extLst>
          </p:cNvPr>
          <p:cNvSpPr txBox="1"/>
          <p:nvPr/>
        </p:nvSpPr>
        <p:spPr>
          <a:xfrm>
            <a:off x="1889981" y="40034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B315217-FE93-3544-BE40-7970E29C1ECA}"/>
              </a:ext>
            </a:extLst>
          </p:cNvPr>
          <p:cNvSpPr txBox="1"/>
          <p:nvPr/>
        </p:nvSpPr>
        <p:spPr>
          <a:xfrm>
            <a:off x="1895766" y="43893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36248C0-8531-0D49-A869-C5223C5D0573}"/>
              </a:ext>
            </a:extLst>
          </p:cNvPr>
          <p:cNvSpPr txBox="1"/>
          <p:nvPr/>
        </p:nvSpPr>
        <p:spPr>
          <a:xfrm>
            <a:off x="6695889" y="39247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E93F0FF-5E02-BE40-9E60-9A49E80A9EB6}"/>
              </a:ext>
            </a:extLst>
          </p:cNvPr>
          <p:cNvSpPr/>
          <p:nvPr/>
        </p:nvSpPr>
        <p:spPr>
          <a:xfrm>
            <a:off x="4100" y="1394152"/>
            <a:ext cx="9131699" cy="477716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i="1">
              <a:solidFill>
                <a:schemeClr val="tx1"/>
              </a:solidFill>
              <a:cs typeface="Arial Narrow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101F8A4-19B8-654B-976A-23317DED8AB2}"/>
              </a:ext>
            </a:extLst>
          </p:cNvPr>
          <p:cNvSpPr txBox="1"/>
          <p:nvPr/>
        </p:nvSpPr>
        <p:spPr>
          <a:xfrm>
            <a:off x="1288099" y="523589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C22149A-23FB-DB4B-AC22-D0B0AA8E3175}"/>
              </a:ext>
            </a:extLst>
          </p:cNvPr>
          <p:cNvSpPr txBox="1"/>
          <p:nvPr/>
        </p:nvSpPr>
        <p:spPr>
          <a:xfrm>
            <a:off x="1293884" y="56177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cs typeface="Arial Narrow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785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40059</TotalTime>
  <Words>38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Calibri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AC</dc:creator>
  <cp:keywords/>
  <dc:description/>
  <cp:lastModifiedBy>AC</cp:lastModifiedBy>
  <cp:revision>1306</cp:revision>
  <dcterms:created xsi:type="dcterms:W3CDTF">2018-09-24T04:03:55Z</dcterms:created>
  <dcterms:modified xsi:type="dcterms:W3CDTF">2020-02-05T20:00:11Z</dcterms:modified>
  <cp:category/>
</cp:coreProperties>
</file>