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3"/>
  </p:notesMasterIdLst>
  <p:sldIdLst>
    <p:sldId id="31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5"/>
    <p:restoredTop sz="98324"/>
  </p:normalViewPr>
  <p:slideViewPr>
    <p:cSldViewPr snapToGrid="0" snapToObjects="1">
      <p:cViewPr varScale="1">
        <p:scale>
          <a:sx n="174" d="100"/>
          <a:sy n="174" d="100"/>
        </p:scale>
        <p:origin x="192" y="3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984DD-C9F9-3049-8A3A-E9E0DCCCEBB1}" type="datetimeFigureOut">
              <a:t>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06A4-6DE2-D546-B715-23AF041162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4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7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8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76737-B4AE-8046-B287-15D2357F1C0B}" type="datetimeFigureOut"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48E35-483D-4E47-B829-1243230DF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770A5D-1D80-364D-AC9F-C27EE21A5A18}"/>
              </a:ext>
            </a:extLst>
          </p:cNvPr>
          <p:cNvSpPr/>
          <p:nvPr/>
        </p:nvSpPr>
        <p:spPr>
          <a:xfrm>
            <a:off x="4829691" y="1801639"/>
            <a:ext cx="709041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values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3881BE-9FFB-8748-8816-C58421DD8A29}"/>
              </a:ext>
            </a:extLst>
          </p:cNvPr>
          <p:cNvSpPr/>
          <p:nvPr/>
        </p:nvSpPr>
        <p:spPr>
          <a:xfrm rot="5400000">
            <a:off x="5013876" y="-1077641"/>
            <a:ext cx="340658" cy="6807103"/>
          </a:xfrm>
          <a:prstGeom prst="leftBrace">
            <a:avLst>
              <a:gd name="adj1" fmla="val 323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2A16D-25F8-0640-B27A-D052ECC05480}"/>
              </a:ext>
            </a:extLst>
          </p:cNvPr>
          <p:cNvSpPr/>
          <p:nvPr/>
        </p:nvSpPr>
        <p:spPr>
          <a:xfrm>
            <a:off x="3316512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characters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BAC2E-3358-6F46-BA62-69D86B90840D}"/>
              </a:ext>
            </a:extLst>
          </p:cNvPr>
          <p:cNvSpPr/>
          <p:nvPr/>
        </p:nvSpPr>
        <p:spPr>
          <a:xfrm>
            <a:off x="1780653" y="2576485"/>
            <a:ext cx="1535859" cy="636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complex rationals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FAA81-8F20-B94F-909D-4421AA5C81A2}"/>
              </a:ext>
            </a:extLst>
          </p:cNvPr>
          <p:cNvSpPr/>
          <p:nvPr/>
        </p:nvSpPr>
        <p:spPr>
          <a:xfrm>
            <a:off x="1780653" y="3212979"/>
            <a:ext cx="1535859" cy="636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ratios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5A248-B73D-CD48-A41A-0488937BCF60}"/>
              </a:ext>
            </a:extLst>
          </p:cNvPr>
          <p:cNvSpPr/>
          <p:nvPr/>
        </p:nvSpPr>
        <p:spPr>
          <a:xfrm>
            <a:off x="1780653" y="3849473"/>
            <a:ext cx="1535859" cy="6364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integers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8D08E-64EC-B445-B9D6-24D62B9C6FBC}"/>
              </a:ext>
            </a:extLst>
          </p:cNvPr>
          <p:cNvSpPr/>
          <p:nvPr/>
        </p:nvSpPr>
        <p:spPr>
          <a:xfrm>
            <a:off x="4634323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4EBEE-2D3F-6946-86AF-633138C48A12}"/>
              </a:ext>
            </a:extLst>
          </p:cNvPr>
          <p:cNvSpPr/>
          <p:nvPr/>
        </p:nvSpPr>
        <p:spPr>
          <a:xfrm>
            <a:off x="5952134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symbols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10207E-D392-9441-8629-32CB6B0FE53B}"/>
              </a:ext>
            </a:extLst>
          </p:cNvPr>
          <p:cNvSpPr/>
          <p:nvPr/>
        </p:nvSpPr>
        <p:spPr>
          <a:xfrm>
            <a:off x="7269945" y="2576485"/>
            <a:ext cx="1317811" cy="1909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cs typeface="Arial Narrow" panose="020B0604020202020204" pitchFamily="34" charset="0"/>
              </a:rPr>
              <a:t>cons pairs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C0651E-0FDC-7D48-BEB7-29A7321519FB}"/>
              </a:ext>
            </a:extLst>
          </p:cNvPr>
          <p:cNvGrpSpPr/>
          <p:nvPr/>
        </p:nvGrpSpPr>
        <p:grpSpPr>
          <a:xfrm>
            <a:off x="441869" y="3212979"/>
            <a:ext cx="1243598" cy="1272988"/>
            <a:chOff x="441869" y="3212979"/>
            <a:chExt cx="1243598" cy="12729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69CF9-2337-4F46-ABD4-4AE0858983FA}"/>
                </a:ext>
              </a:extLst>
            </p:cNvPr>
            <p:cNvSpPr/>
            <p:nvPr/>
          </p:nvSpPr>
          <p:spPr>
            <a:xfrm>
              <a:off x="441869" y="3680196"/>
              <a:ext cx="904671" cy="33855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Arial Narrow" panose="020B0604020202020204" pitchFamily="34" charset="0"/>
                </a:rPr>
                <a:t>rationals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A1DD7021-D0A7-7249-A35F-1EBF7CA3F659}"/>
                </a:ext>
              </a:extLst>
            </p:cNvPr>
            <p:cNvSpPr/>
            <p:nvPr/>
          </p:nvSpPr>
          <p:spPr>
            <a:xfrm>
              <a:off x="1344809" y="3212979"/>
              <a:ext cx="340658" cy="1272988"/>
            </a:xfrm>
            <a:prstGeom prst="leftBrace">
              <a:avLst>
                <a:gd name="adj1" fmla="val 3233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5B4A24-58BE-7943-9AA0-D89E355A0F34}"/>
              </a:ext>
            </a:extLst>
          </p:cNvPr>
          <p:cNvGrpSpPr/>
          <p:nvPr/>
        </p:nvGrpSpPr>
        <p:grpSpPr>
          <a:xfrm>
            <a:off x="1780653" y="4566213"/>
            <a:ext cx="1535859" cy="692305"/>
            <a:chOff x="1780653" y="4566213"/>
            <a:chExt cx="1535859" cy="692305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D1188C6D-5F43-5F4B-ACB2-3D823558F583}"/>
                </a:ext>
              </a:extLst>
            </p:cNvPr>
            <p:cNvSpPr/>
            <p:nvPr/>
          </p:nvSpPr>
          <p:spPr>
            <a:xfrm rot="16200000">
              <a:off x="2378254" y="3968612"/>
              <a:ext cx="340658" cy="1535859"/>
            </a:xfrm>
            <a:prstGeom prst="leftBrace">
              <a:avLst>
                <a:gd name="adj1" fmla="val 32338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880DE5-2CCE-7C4B-8EE8-C9ACC2B93529}"/>
                </a:ext>
              </a:extLst>
            </p:cNvPr>
            <p:cNvSpPr/>
            <p:nvPr/>
          </p:nvSpPr>
          <p:spPr>
            <a:xfrm>
              <a:off x="2087717" y="4919964"/>
              <a:ext cx="921727" cy="338554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>
                  <a:solidFill>
                    <a:schemeClr val="tx1"/>
                  </a:solidFill>
                  <a:cs typeface="Arial Narrow" panose="020B0604020202020204" pitchFamily="34" charset="0"/>
                </a:rPr>
                <a:t>numbers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CE514CC-96A6-5D47-9DF0-9215479DC32E}"/>
              </a:ext>
            </a:extLst>
          </p:cNvPr>
          <p:cNvSpPr/>
          <p:nvPr/>
        </p:nvSpPr>
        <p:spPr>
          <a:xfrm>
            <a:off x="248717" y="1682496"/>
            <a:ext cx="8624621" cy="37307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40022</TotalTime>
  <Words>12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</dc:creator>
  <cp:keywords/>
  <dc:description/>
  <cp:lastModifiedBy>AC</cp:lastModifiedBy>
  <cp:revision>1300</cp:revision>
  <dcterms:created xsi:type="dcterms:W3CDTF">2018-09-24T04:03:55Z</dcterms:created>
  <dcterms:modified xsi:type="dcterms:W3CDTF">2020-02-04T13:57:43Z</dcterms:modified>
  <cp:category/>
</cp:coreProperties>
</file>