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alezar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lezar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67a7e98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67a7e98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81939b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81939b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7a7e982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7a7e98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67a7e982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67a7e982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fc276165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fc276165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fc276165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fc276165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67a7e982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67a7e982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fc27616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fc27616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fc27616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fc27616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c276165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c276165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7a7e98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7a7e98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fc276165f_2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fc276165f_2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fc276165f_2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fc276165f_2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7a7e98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7a7e98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26.png"/><Relationship Id="rId10" Type="http://schemas.openxmlformats.org/officeDocument/2006/relationships/image" Target="../media/image30.png"/><Relationship Id="rId9" Type="http://schemas.openxmlformats.org/officeDocument/2006/relationships/image" Target="../media/image28.png"/><Relationship Id="rId5" Type="http://schemas.openxmlformats.org/officeDocument/2006/relationships/image" Target="../media/image31.png"/><Relationship Id="rId6" Type="http://schemas.openxmlformats.org/officeDocument/2006/relationships/image" Target="../media/image13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1" Type="http://schemas.openxmlformats.org/officeDocument/2006/relationships/image" Target="../media/image25.png"/><Relationship Id="rId10" Type="http://schemas.openxmlformats.org/officeDocument/2006/relationships/image" Target="../media/image40.png"/><Relationship Id="rId9" Type="http://schemas.openxmlformats.org/officeDocument/2006/relationships/image" Target="../media/image36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42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0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11" Type="http://schemas.openxmlformats.org/officeDocument/2006/relationships/image" Target="../media/image20.png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42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1" Type="http://schemas.openxmlformats.org/officeDocument/2006/relationships/image" Target="../media/image17.png"/><Relationship Id="rId10" Type="http://schemas.openxmlformats.org/officeDocument/2006/relationships/image" Target="../media/image23.png"/><Relationship Id="rId9" Type="http://schemas.openxmlformats.org/officeDocument/2006/relationships/image" Target="../media/image25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Relationship Id="rId7" Type="http://schemas.openxmlformats.org/officeDocument/2006/relationships/image" Target="../media/image4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3166" t="0"/>
          <a:stretch/>
        </p:blipFill>
        <p:spPr>
          <a:xfrm>
            <a:off x="0" y="-84024"/>
            <a:ext cx="9144000" cy="53115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9925" y="278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42424"/>
                </a:solidFill>
                <a:latin typeface="Lalezar"/>
                <a:ea typeface="Lalezar"/>
                <a:cs typeface="Lalezar"/>
                <a:sym typeface="Lalezar"/>
              </a:rPr>
              <a:t>NoName Studio</a:t>
            </a:r>
            <a:endParaRPr b="1">
              <a:solidFill>
                <a:srgbClr val="24242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9925" y="1565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42424"/>
                </a:solidFill>
                <a:latin typeface="Lalezar"/>
                <a:ea typeface="Lalezar"/>
                <a:cs typeface="Lalezar"/>
                <a:sym typeface="Lalezar"/>
              </a:rPr>
              <a:t>HITO 1</a:t>
            </a:r>
            <a:endParaRPr b="1">
              <a:solidFill>
                <a:srgbClr val="242424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>
            <p:ph idx="4294967295" type="subTitle"/>
          </p:nvPr>
        </p:nvSpPr>
        <p:spPr>
          <a:xfrm>
            <a:off x="311700" y="548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MECÁNICAS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81" name="Google Shape;181;p22"/>
          <p:cNvSpPr txBox="1"/>
          <p:nvPr>
            <p:ph idx="4294967295" type="subTitle"/>
          </p:nvPr>
        </p:nvSpPr>
        <p:spPr>
          <a:xfrm>
            <a:off x="953050" y="1432425"/>
            <a:ext cx="18615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TABLERO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82" name="Google Shape;182;p22"/>
          <p:cNvSpPr txBox="1"/>
          <p:nvPr>
            <p:ph idx="4294967295" type="subTitle"/>
          </p:nvPr>
        </p:nvSpPr>
        <p:spPr>
          <a:xfrm>
            <a:off x="229900" y="2137825"/>
            <a:ext cx="33078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SPAWNS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ZONAS DE COLOR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OBSTÁCULOS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 b="20121" l="5424" r="5788" t="5820"/>
          <a:stretch/>
        </p:blipFill>
        <p:spPr>
          <a:xfrm>
            <a:off x="4056950" y="1658050"/>
            <a:ext cx="4550824" cy="287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4294967295" type="subTitle"/>
          </p:nvPr>
        </p:nvSpPr>
        <p:spPr>
          <a:xfrm>
            <a:off x="1923725" y="580250"/>
            <a:ext cx="5333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DINÁMICAS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90" name="Google Shape;190;p23"/>
          <p:cNvSpPr txBox="1"/>
          <p:nvPr>
            <p:ph idx="4294967295" type="subTitle"/>
          </p:nvPr>
        </p:nvSpPr>
        <p:spPr>
          <a:xfrm>
            <a:off x="597224" y="1734300"/>
            <a:ext cx="29673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COLOREAR CASILLAS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91" name="Google Shape;191;p23"/>
          <p:cNvSpPr txBox="1"/>
          <p:nvPr>
            <p:ph idx="4294967295" type="subTitle"/>
          </p:nvPr>
        </p:nvSpPr>
        <p:spPr>
          <a:xfrm>
            <a:off x="4297427" y="1430725"/>
            <a:ext cx="4297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COMBINACIONES DE HABILIDADES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5850" y="2229625"/>
            <a:ext cx="2199650" cy="2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481501">
            <a:off x="2071801" y="2773927"/>
            <a:ext cx="1336625" cy="144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087" y="2201850"/>
            <a:ext cx="1238925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98975" y="2201850"/>
            <a:ext cx="1027906" cy="13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8125" y="2515050"/>
            <a:ext cx="852275" cy="8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77675" y="3645150"/>
            <a:ext cx="1277100" cy="1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5950" y="3551925"/>
            <a:ext cx="1189125" cy="14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idx="4294967295" type="subTitle"/>
          </p:nvPr>
        </p:nvSpPr>
        <p:spPr>
          <a:xfrm>
            <a:off x="1923725" y="580250"/>
            <a:ext cx="5333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ESTÉTICA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06" name="Google Shape;206;p24"/>
          <p:cNvSpPr txBox="1"/>
          <p:nvPr>
            <p:ph idx="4294967295" type="subTitle"/>
          </p:nvPr>
        </p:nvSpPr>
        <p:spPr>
          <a:xfrm>
            <a:off x="958075" y="1553000"/>
            <a:ext cx="3243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FANTASÍA - MEDIEVAL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75" y="2411987"/>
            <a:ext cx="1452450" cy="108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300" y="2748375"/>
            <a:ext cx="1183850" cy="11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3900" y="2551574"/>
            <a:ext cx="1150251" cy="115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9825" y="2312150"/>
            <a:ext cx="978225" cy="1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0450" y="2922975"/>
            <a:ext cx="1300899" cy="9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24924" y="1982050"/>
            <a:ext cx="14287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>
            <p:ph idx="4294967295" type="subTitle"/>
          </p:nvPr>
        </p:nvSpPr>
        <p:spPr>
          <a:xfrm>
            <a:off x="5101375" y="1553000"/>
            <a:ext cx="3243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PIXEL 8 BIT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81525" y="2232588"/>
            <a:ext cx="1624650" cy="2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37" y="0"/>
            <a:ext cx="850772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GESTIÓN DEL PROYECTO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76" y="1693325"/>
            <a:ext cx="1436175" cy="13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200" y="1510374"/>
            <a:ext cx="1984800" cy="22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6"/>
          <p:cNvSpPr txBox="1"/>
          <p:nvPr>
            <p:ph idx="4294967295" type="subTitle"/>
          </p:nvPr>
        </p:nvSpPr>
        <p:spPr>
          <a:xfrm>
            <a:off x="1045200" y="3573200"/>
            <a:ext cx="18615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DISCORD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232" name="Google Shape;232;p26"/>
          <p:cNvSpPr txBox="1"/>
          <p:nvPr>
            <p:ph idx="4294967295" type="subTitle"/>
          </p:nvPr>
        </p:nvSpPr>
        <p:spPr>
          <a:xfrm>
            <a:off x="5519921" y="3573200"/>
            <a:ext cx="30882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PIVOTAL TRACKER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8375" y="1373713"/>
            <a:ext cx="2091276" cy="209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9838" y="1489850"/>
            <a:ext cx="2308700" cy="23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>
            <p:ph idx="4294967295" type="subTitle"/>
          </p:nvPr>
        </p:nvSpPr>
        <p:spPr>
          <a:xfrm>
            <a:off x="3593450" y="3573200"/>
            <a:ext cx="18615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GITHUB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4294967295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GRACIAS POR VUESTRA ATENCIÓN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ÍNDICE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62" name="Google Shape;62;p14"/>
          <p:cNvSpPr txBox="1"/>
          <p:nvPr>
            <p:ph idx="4294967295" type="subTitle"/>
          </p:nvPr>
        </p:nvSpPr>
        <p:spPr>
          <a:xfrm>
            <a:off x="1378500" y="1415525"/>
            <a:ext cx="85206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DESCRIPCIÓN DEL JUEGO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HISTORIA DEL JUEGO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MECÁNICAS, DINÁMICAS Y ESTÉTICA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DIAGRAMA UML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GESTIÓN DEL PROYECTO Y PLANIFICACIÓN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5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DEMO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DESCRIPCIÓN DEL JUEGO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70" name="Google Shape;70;p15"/>
          <p:cNvSpPr txBox="1"/>
          <p:nvPr>
            <p:ph idx="4294967295" type="subTitle"/>
          </p:nvPr>
        </p:nvSpPr>
        <p:spPr>
          <a:xfrm>
            <a:off x="311700" y="1778125"/>
            <a:ext cx="85206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TURN-BASED STRATEGY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MULTIJUGADOR (LOCAL)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OBJETIVO: COLOREAR EL MÁXIMO NÚMERO DE CASILLAS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DESCRIPCIÓN DEL JUEGO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2328900" y="701200"/>
            <a:ext cx="44862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BATALLAS POR TURNOS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24" y="2103581"/>
            <a:ext cx="3792200" cy="33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4485" l="8398" r="79962" t="84259"/>
          <a:stretch/>
        </p:blipFill>
        <p:spPr>
          <a:xfrm>
            <a:off x="1727863" y="2813538"/>
            <a:ext cx="726127" cy="531176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3574" y="1538437"/>
            <a:ext cx="3669975" cy="2776601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1102585" y="1304709"/>
            <a:ext cx="2089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Lalezar"/>
                <a:ea typeface="Lalezar"/>
                <a:cs typeface="Lalezar"/>
                <a:sym typeface="Lalezar"/>
              </a:rPr>
              <a:t>INTERFAZ</a:t>
            </a:r>
            <a:endParaRPr b="1" sz="3000">
              <a:solidFill>
                <a:srgbClr val="43434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00" y="211851"/>
            <a:ext cx="6238397" cy="4719778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3045675" y="926625"/>
            <a:ext cx="375900" cy="349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 b="0" l="0" r="0" t="13755"/>
          <a:stretch/>
        </p:blipFill>
        <p:spPr>
          <a:xfrm>
            <a:off x="2208475" y="812600"/>
            <a:ext cx="490850" cy="5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Lalezar"/>
                <a:ea typeface="Lalezar"/>
                <a:cs typeface="Lalezar"/>
                <a:sym typeface="Lalezar"/>
              </a:rPr>
              <a:t>HISTORIA GENERAL</a:t>
            </a:r>
            <a:endParaRPr b="1" sz="3000">
              <a:solidFill>
                <a:srgbClr val="FFFFFF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377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052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727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5402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8077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752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3427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6101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608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283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5957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8632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307" y="2322531"/>
            <a:ext cx="519912" cy="47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6">
            <a:alphaModFix/>
          </a:blip>
          <a:srcRect b="10474" l="0" r="0" t="0"/>
          <a:stretch/>
        </p:blipFill>
        <p:spPr>
          <a:xfrm>
            <a:off x="3704113" y="1900639"/>
            <a:ext cx="2136125" cy="186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8183" y="1752550"/>
            <a:ext cx="658635" cy="54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675" y="2559646"/>
            <a:ext cx="843332" cy="70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551" y="2509450"/>
            <a:ext cx="963200" cy="8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24018" y="2559656"/>
            <a:ext cx="729041" cy="61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46095" y="2559656"/>
            <a:ext cx="729041" cy="61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76361" y="2461577"/>
            <a:ext cx="963200" cy="80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79182" y="2511786"/>
            <a:ext cx="843332" cy="706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3338" y="2477513"/>
            <a:ext cx="1020339" cy="70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84925" y="1846037"/>
            <a:ext cx="2035225" cy="20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4481501">
            <a:off x="5012301" y="2377477"/>
            <a:ext cx="1336625" cy="144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8"/>
          <p:cNvCxnSpPr>
            <a:stCxn id="120" idx="3"/>
          </p:cNvCxnSpPr>
          <p:nvPr/>
        </p:nvCxnSpPr>
        <p:spPr>
          <a:xfrm flipH="1" rot="10800000">
            <a:off x="3775136" y="2862296"/>
            <a:ext cx="430800" cy="2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5840238" y="2830739"/>
            <a:ext cx="521400" cy="3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825" y="1285563"/>
            <a:ext cx="1667275" cy="20377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4294967295" type="subTitle"/>
          </p:nvPr>
        </p:nvSpPr>
        <p:spPr>
          <a:xfrm>
            <a:off x="311700" y="1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HISTORIA GENERAL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4450" y="2315662"/>
            <a:ext cx="2232026" cy="223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6750" y="2087462"/>
            <a:ext cx="1315225" cy="16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5275" y="2107285"/>
            <a:ext cx="1315225" cy="161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91513" y="959700"/>
            <a:ext cx="1070025" cy="14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1538" y="2550656"/>
            <a:ext cx="973750" cy="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07038" y="3692225"/>
            <a:ext cx="1042750" cy="12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9"/>
          <p:cNvCxnSpPr/>
          <p:nvPr/>
        </p:nvCxnSpPr>
        <p:spPr>
          <a:xfrm flipH="1" rot="10800000">
            <a:off x="3182700" y="2450925"/>
            <a:ext cx="1235700" cy="3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4294967295" type="subTitle"/>
          </p:nvPr>
        </p:nvSpPr>
        <p:spPr>
          <a:xfrm>
            <a:off x="1923725" y="580250"/>
            <a:ext cx="5333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MECÁNICAS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48" name="Google Shape;148;p20"/>
          <p:cNvSpPr txBox="1"/>
          <p:nvPr>
            <p:ph idx="4294967295" type="subTitle"/>
          </p:nvPr>
        </p:nvSpPr>
        <p:spPr>
          <a:xfrm>
            <a:off x="1254985" y="1838109"/>
            <a:ext cx="2089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49" y="2538731"/>
            <a:ext cx="3792200" cy="33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6">
            <a:alphaModFix/>
          </a:blip>
          <a:srcRect b="4485" l="8398" r="79962" t="84259"/>
          <a:stretch/>
        </p:blipFill>
        <p:spPr>
          <a:xfrm>
            <a:off x="1878275" y="3246838"/>
            <a:ext cx="726127" cy="531176"/>
          </a:xfrm>
          <a:prstGeom prst="rect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 txBox="1"/>
          <p:nvPr/>
        </p:nvSpPr>
        <p:spPr>
          <a:xfrm>
            <a:off x="5674266" y="1796773"/>
            <a:ext cx="16887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MANÁ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7">
            <a:alphaModFix/>
          </a:blip>
          <a:srcRect b="0" l="951" r="961" t="0"/>
          <a:stretch/>
        </p:blipFill>
        <p:spPr>
          <a:xfrm>
            <a:off x="5862151" y="2321300"/>
            <a:ext cx="1224534" cy="9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5018292" y="3249625"/>
            <a:ext cx="3000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6353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Lalezar"/>
              <a:buChar char="●"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SACAR PERSONAJES AL TABLERO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400" y="-1033450"/>
            <a:ext cx="2967300" cy="29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125" y="1168350"/>
            <a:ext cx="1910875" cy="16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352" y="1382875"/>
            <a:ext cx="1284550" cy="12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0625" y="1498011"/>
            <a:ext cx="1054304" cy="10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4294967295" type="subTitle"/>
          </p:nvPr>
        </p:nvSpPr>
        <p:spPr>
          <a:xfrm>
            <a:off x="1923725" y="580250"/>
            <a:ext cx="53337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PERSONAJES</a:t>
            </a:r>
            <a:endParaRPr b="1" sz="30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5" name="Google Shape;165;p21"/>
          <p:cNvSpPr txBox="1"/>
          <p:nvPr>
            <p:ph idx="4294967295" type="subTitle"/>
          </p:nvPr>
        </p:nvSpPr>
        <p:spPr>
          <a:xfrm>
            <a:off x="357885" y="1435209"/>
            <a:ext cx="2089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MOVIMIENTO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6" name="Google Shape;166;p21"/>
          <p:cNvSpPr txBox="1"/>
          <p:nvPr>
            <p:ph idx="4294967295" type="subTitle"/>
          </p:nvPr>
        </p:nvSpPr>
        <p:spPr>
          <a:xfrm>
            <a:off x="214175" y="2057075"/>
            <a:ext cx="23769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2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1 punto de acción</a:t>
            </a:r>
            <a:endParaRPr b="1" sz="22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92400" y="3778025"/>
            <a:ext cx="2967300" cy="29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4294967295" type="subTitle"/>
          </p:nvPr>
        </p:nvSpPr>
        <p:spPr>
          <a:xfrm>
            <a:off x="2447385" y="1740009"/>
            <a:ext cx="2089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ATAQUE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69" name="Google Shape;169;p21"/>
          <p:cNvSpPr txBox="1"/>
          <p:nvPr>
            <p:ph idx="4294967295" type="subTitle"/>
          </p:nvPr>
        </p:nvSpPr>
        <p:spPr>
          <a:xfrm>
            <a:off x="4536885" y="1740009"/>
            <a:ext cx="2089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DEFENSA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sp>
        <p:nvSpPr>
          <p:cNvPr id="170" name="Google Shape;170;p21"/>
          <p:cNvSpPr txBox="1"/>
          <p:nvPr>
            <p:ph idx="4294967295" type="subTitle"/>
          </p:nvPr>
        </p:nvSpPr>
        <p:spPr>
          <a:xfrm>
            <a:off x="6790985" y="1740009"/>
            <a:ext cx="20895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500">
                <a:solidFill>
                  <a:srgbClr val="F3F3F3"/>
                </a:solidFill>
                <a:latin typeface="Lalezar"/>
                <a:ea typeface="Lalezar"/>
                <a:cs typeface="Lalezar"/>
                <a:sym typeface="Lalezar"/>
              </a:rPr>
              <a:t>UTILIDAD</a:t>
            </a:r>
            <a:endParaRPr b="1" sz="2500">
              <a:solidFill>
                <a:srgbClr val="F3F3F3"/>
              </a:solidFill>
              <a:latin typeface="Lalezar"/>
              <a:ea typeface="Lalezar"/>
              <a:cs typeface="Lalezar"/>
              <a:sym typeface="Lalezar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4350" y="2640025"/>
            <a:ext cx="1096550" cy="10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68250" y="2640025"/>
            <a:ext cx="1047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67250" y="264002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57425" y="2667413"/>
            <a:ext cx="1054300" cy="140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