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Lalezar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46773F-A334-4189-B079-AAE68D1F77A4}">
  <a:tblStyle styleId="{A946773F-A334-4189-B079-AAE68D1F77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Lalezar-regular.fnt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68a9f927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68a9f927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68a9f927e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68a9f927e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59c1e02e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59c1e02e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fc276165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fc276165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68a9f927e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68a9f927e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fc276165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fc276165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59c1e02eb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59c1e02e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59c1e02eb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59c1e02eb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fc276165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fc276165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fc27616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fc27616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fc276165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fc276165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59c1e02e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59c1e02e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68a9f927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68a9f927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68a9f927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68a9f927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68a9f927e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68a9f927e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59c1e02e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59c1e02e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68a9f927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68a9f927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9.png"/><Relationship Id="rId10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hyperlink" Target="https://rubenglezortiz.github.io/Proyectos2-2020-21/index.html" TargetMode="External"/><Relationship Id="rId9" Type="http://schemas.openxmlformats.org/officeDocument/2006/relationships/image" Target="../media/image72.png"/><Relationship Id="rId5" Type="http://schemas.openxmlformats.org/officeDocument/2006/relationships/hyperlink" Target="https://rubenglezortiz.github.io/Proyectos2-2020-21/index.html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7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70.png"/><Relationship Id="rId7" Type="http://schemas.openxmlformats.org/officeDocument/2006/relationships/image" Target="../media/image7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4.png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Relationship Id="rId15" Type="http://schemas.openxmlformats.org/officeDocument/2006/relationships/image" Target="../media/image23.png"/><Relationship Id="rId14" Type="http://schemas.openxmlformats.org/officeDocument/2006/relationships/image" Target="../media/image26.png"/><Relationship Id="rId17" Type="http://schemas.openxmlformats.org/officeDocument/2006/relationships/image" Target="../media/image22.png"/><Relationship Id="rId16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36.png"/><Relationship Id="rId11" Type="http://schemas.openxmlformats.org/officeDocument/2006/relationships/image" Target="../media/image15.png"/><Relationship Id="rId22" Type="http://schemas.openxmlformats.org/officeDocument/2006/relationships/image" Target="../media/image39.png"/><Relationship Id="rId10" Type="http://schemas.openxmlformats.org/officeDocument/2006/relationships/image" Target="../media/image14.png"/><Relationship Id="rId21" Type="http://schemas.openxmlformats.org/officeDocument/2006/relationships/image" Target="../media/image38.png"/><Relationship Id="rId13" Type="http://schemas.openxmlformats.org/officeDocument/2006/relationships/image" Target="../media/image24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jpg"/><Relationship Id="rId4" Type="http://schemas.openxmlformats.org/officeDocument/2006/relationships/image" Target="../media/image32.png"/><Relationship Id="rId9" Type="http://schemas.openxmlformats.org/officeDocument/2006/relationships/image" Target="../media/image28.png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7" Type="http://schemas.openxmlformats.org/officeDocument/2006/relationships/image" Target="../media/image41.png"/><Relationship Id="rId16" Type="http://schemas.openxmlformats.org/officeDocument/2006/relationships/image" Target="../media/image23.png"/><Relationship Id="rId5" Type="http://schemas.openxmlformats.org/officeDocument/2006/relationships/image" Target="../media/image33.png"/><Relationship Id="rId19" Type="http://schemas.openxmlformats.org/officeDocument/2006/relationships/image" Target="../media/image35.png"/><Relationship Id="rId6" Type="http://schemas.openxmlformats.org/officeDocument/2006/relationships/image" Target="../media/image27.png"/><Relationship Id="rId18" Type="http://schemas.openxmlformats.org/officeDocument/2006/relationships/image" Target="../media/image34.png"/><Relationship Id="rId7" Type="http://schemas.openxmlformats.org/officeDocument/2006/relationships/image" Target="../media/image31.png"/><Relationship Id="rId8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png"/><Relationship Id="rId10" Type="http://schemas.openxmlformats.org/officeDocument/2006/relationships/image" Target="../media/image43.png"/><Relationship Id="rId13" Type="http://schemas.openxmlformats.org/officeDocument/2006/relationships/image" Target="../media/image46.png"/><Relationship Id="rId1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Relationship Id="rId4" Type="http://schemas.openxmlformats.org/officeDocument/2006/relationships/image" Target="../media/image45.png"/><Relationship Id="rId9" Type="http://schemas.openxmlformats.org/officeDocument/2006/relationships/image" Target="../media/image47.png"/><Relationship Id="rId15" Type="http://schemas.openxmlformats.org/officeDocument/2006/relationships/image" Target="../media/image57.png"/><Relationship Id="rId14" Type="http://schemas.openxmlformats.org/officeDocument/2006/relationships/image" Target="../media/image53.png"/><Relationship Id="rId16" Type="http://schemas.openxmlformats.org/officeDocument/2006/relationships/image" Target="../media/image50.png"/><Relationship Id="rId5" Type="http://schemas.openxmlformats.org/officeDocument/2006/relationships/image" Target="../media/image37.png"/><Relationship Id="rId6" Type="http://schemas.openxmlformats.org/officeDocument/2006/relationships/image" Target="../media/image40.png"/><Relationship Id="rId7" Type="http://schemas.openxmlformats.org/officeDocument/2006/relationships/image" Target="../media/image42.png"/><Relationship Id="rId8" Type="http://schemas.openxmlformats.org/officeDocument/2006/relationships/image" Target="../media/image44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2.png"/><Relationship Id="rId10" Type="http://schemas.openxmlformats.org/officeDocument/2006/relationships/image" Target="../media/image55.png"/><Relationship Id="rId13" Type="http://schemas.openxmlformats.org/officeDocument/2006/relationships/image" Target="../media/image64.png"/><Relationship Id="rId1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jpg"/><Relationship Id="rId4" Type="http://schemas.openxmlformats.org/officeDocument/2006/relationships/image" Target="../media/image49.png"/><Relationship Id="rId9" Type="http://schemas.openxmlformats.org/officeDocument/2006/relationships/image" Target="../media/image60.png"/><Relationship Id="rId15" Type="http://schemas.openxmlformats.org/officeDocument/2006/relationships/image" Target="../media/image65.png"/><Relationship Id="rId14" Type="http://schemas.openxmlformats.org/officeDocument/2006/relationships/image" Target="../media/image61.png"/><Relationship Id="rId16" Type="http://schemas.openxmlformats.org/officeDocument/2006/relationships/image" Target="../media/image58.png"/><Relationship Id="rId5" Type="http://schemas.openxmlformats.org/officeDocument/2006/relationships/image" Target="../media/image63.png"/><Relationship Id="rId6" Type="http://schemas.openxmlformats.org/officeDocument/2006/relationships/image" Target="../media/image54.png"/><Relationship Id="rId7" Type="http://schemas.openxmlformats.org/officeDocument/2006/relationships/image" Target="../media/image59.png"/><Relationship Id="rId8" Type="http://schemas.openxmlformats.org/officeDocument/2006/relationships/image" Target="../media/image5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3166" t="0"/>
          <a:stretch/>
        </p:blipFill>
        <p:spPr>
          <a:xfrm>
            <a:off x="0" y="-84024"/>
            <a:ext cx="9144000" cy="531154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39925" y="2784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42424"/>
                </a:solidFill>
                <a:latin typeface="Lalezar"/>
                <a:ea typeface="Lalezar"/>
                <a:cs typeface="Lalezar"/>
                <a:sym typeface="Lalezar"/>
              </a:rPr>
              <a:t>NoName Studio</a:t>
            </a:r>
            <a:endParaRPr b="1">
              <a:solidFill>
                <a:srgbClr val="242424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39925" y="1565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42424"/>
                </a:solidFill>
                <a:latin typeface="Lalezar"/>
                <a:ea typeface="Lalezar"/>
                <a:cs typeface="Lalezar"/>
                <a:sym typeface="Lalezar"/>
              </a:rPr>
              <a:t>HITO 3</a:t>
            </a:r>
            <a:endParaRPr b="1">
              <a:solidFill>
                <a:srgbClr val="242424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424463"/>
            <a:ext cx="9143998" cy="42945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22"/>
          <p:cNvSpPr txBox="1"/>
          <p:nvPr>
            <p:ph idx="4294967295" type="subTitle"/>
          </p:nvPr>
        </p:nvSpPr>
        <p:spPr>
          <a:xfrm>
            <a:off x="311700" y="224125"/>
            <a:ext cx="8520600" cy="792600"/>
          </a:xfrm>
          <a:prstGeom prst="rect">
            <a:avLst/>
          </a:prstGeom>
          <a:effectLst>
            <a:outerShdw blurRad="57150" rotWithShape="0" algn="bl" dir="18240000" dist="57150">
              <a:srgbClr val="000000">
                <a:alpha val="9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BOSQUE INVERNAL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idx="4294967295" type="subTitle"/>
          </p:nvPr>
        </p:nvSpPr>
        <p:spPr>
          <a:xfrm>
            <a:off x="311700" y="2006400"/>
            <a:ext cx="8520600" cy="1130700"/>
          </a:xfrm>
          <a:prstGeom prst="rect">
            <a:avLst/>
          </a:prstGeom>
          <a:effectLst>
            <a:outerShdw blurRad="57150" rotWithShape="0" algn="bl" dir="18240000" dist="57150">
              <a:srgbClr val="000000">
                <a:alpha val="9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6000">
                <a:solidFill>
                  <a:srgbClr val="55CBF7"/>
                </a:solidFill>
                <a:latin typeface="Lalezar"/>
                <a:ea typeface="Lalezar"/>
                <a:cs typeface="Lalezar"/>
                <a:sym typeface="Lalezar"/>
              </a:rPr>
              <a:t>GAME</a:t>
            </a:r>
            <a:r>
              <a:rPr b="1" lang="es" sz="6000">
                <a:solidFill>
                  <a:srgbClr val="E45DE4"/>
                </a:solidFill>
                <a:latin typeface="Lalezar"/>
                <a:ea typeface="Lalezar"/>
                <a:cs typeface="Lalezar"/>
                <a:sym typeface="Lalezar"/>
              </a:rPr>
              <a:t>PLAY</a:t>
            </a:r>
            <a:endParaRPr b="1" sz="6000">
              <a:solidFill>
                <a:srgbClr val="E45DE4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4"/>
          <p:cNvPicPr preferRelativeResize="0"/>
          <p:nvPr/>
        </p:nvPicPr>
        <p:blipFill rotWithShape="1">
          <a:blip r:embed="rId3">
            <a:alphaModFix/>
          </a:blip>
          <a:srcRect b="1390" l="0" r="0" t="0"/>
          <a:stretch/>
        </p:blipFill>
        <p:spPr>
          <a:xfrm>
            <a:off x="1710125" y="350425"/>
            <a:ext cx="5723750" cy="44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03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7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0" y="0"/>
            <a:ext cx="9143998" cy="514559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/>
          <p:nvPr>
            <p:ph idx="4294967295" type="subTitle"/>
          </p:nvPr>
        </p:nvSpPr>
        <p:spPr>
          <a:xfrm>
            <a:off x="311700" y="167100"/>
            <a:ext cx="8520600" cy="7926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77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GESTIÓN DEL PROYECTO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0400" y="-1033450"/>
            <a:ext cx="2967300" cy="2967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4" name="Google Shape;234;p27"/>
          <p:cNvGraphicFramePr/>
          <p:nvPr/>
        </p:nvGraphicFramePr>
        <p:xfrm>
          <a:off x="952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{A946773F-A334-4189-B079-AAE68D1F77A4}</a:tableStyleId>
              </a:tblPr>
              <a:tblGrid>
                <a:gridCol w="1763875"/>
                <a:gridCol w="2737575"/>
                <a:gridCol w="2737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rgbClr val="FFFFFF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HITO 1</a:t>
                      </a:r>
                      <a:endParaRPr sz="2000">
                        <a:solidFill>
                          <a:srgbClr val="FFFFFF"/>
                        </a:solidFill>
                        <a:latin typeface="Lalezar"/>
                        <a:ea typeface="Lalezar"/>
                        <a:cs typeface="Lalezar"/>
                        <a:sym typeface="Laleza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rgbClr val="FFFFFF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HITO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Movimiento simple</a:t>
                      </a:r>
                      <a:endParaRPr>
                        <a:solidFill>
                          <a:srgbClr val="434343"/>
                        </a:solidFill>
                        <a:latin typeface="Lalezar"/>
                        <a:ea typeface="Lalezar"/>
                        <a:cs typeface="Lalezar"/>
                        <a:sym typeface="Laleza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Movimiento completo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Puntos de acción implementados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Cargado del mapa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16 mapas y librería Tiled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Cooldown implementado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Arte - tileset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Arte finalizado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Sonidos implementados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Diagrama UML I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Menús implementados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Pintado de casillas implementado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GDD I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Interfaz implementada con EC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Diagrama UML III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Testing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Habilidades implementadas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GDD IV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Página web I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Maná implementado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Testing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Turnos implementados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Página web finalizada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pic>
        <p:nvPicPr>
          <p:cNvPr id="235" name="Google Shape;23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92400" y="3778025"/>
            <a:ext cx="2967300" cy="29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8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92400" y="3778025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0400" y="-1033450"/>
            <a:ext cx="2967300" cy="2967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Google Shape;243;p28"/>
          <p:cNvGraphicFramePr/>
          <p:nvPr/>
        </p:nvGraphicFramePr>
        <p:xfrm>
          <a:off x="2919875" y="87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{A946773F-A334-4189-B079-AAE68D1F77A4}</a:tableStyleId>
              </a:tblPr>
              <a:tblGrid>
                <a:gridCol w="805425"/>
                <a:gridCol w="1250050"/>
                <a:gridCol w="125005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rgbClr val="FFFFFF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HITO 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 hMerge="1"/>
                <a:tc hMerge="1"/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Animaciones implementadas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  <a:tc hMerge="1"/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Testing finalizado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  <a:tc hMerge="1"/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QA finalizado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  <a:tc hMerge="1"/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Arreglo de bugs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  <a:tc hMerge="1"/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Modo multijugador online implementado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  <a:tc hMerge="1"/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GDD versión final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  <a:tc hMerge="1"/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Música implementada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  <a:tc hMerge="1"/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Lalezar"/>
                          <a:ea typeface="Lalezar"/>
                          <a:cs typeface="Lalezar"/>
                          <a:sym typeface="Lalezar"/>
                        </a:rPr>
                        <a:t>Opciones implementadas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  <a:tc hMerge="1"/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44" name="Google Shape;244;p28"/>
          <p:cNvSpPr txBox="1"/>
          <p:nvPr>
            <p:ph idx="4294967295" type="subTitle"/>
          </p:nvPr>
        </p:nvSpPr>
        <p:spPr>
          <a:xfrm>
            <a:off x="311700" y="167100"/>
            <a:ext cx="8520600" cy="7926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77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GESTIÓN DEL PROYECTO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9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0" y="0"/>
            <a:ext cx="91402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>
            <p:ph idx="4294967295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 u="sng">
                <a:solidFill>
                  <a:srgbClr val="55CBF7"/>
                </a:solidFill>
                <a:latin typeface="Lalezar"/>
                <a:ea typeface="Lalezar"/>
                <a:cs typeface="Lalezar"/>
                <a:sym typeface="Laleza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PÁGINA</a:t>
            </a:r>
            <a:r>
              <a:rPr b="1" lang="es" sz="3000" u="sng">
                <a:solidFill>
                  <a:srgbClr val="E45DE4"/>
                </a:solidFill>
                <a:latin typeface="Lalezar"/>
                <a:ea typeface="Lalezar"/>
                <a:cs typeface="Lalezar"/>
                <a:sym typeface="Laleza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WEB</a:t>
            </a:r>
            <a:endParaRPr b="1" sz="3000">
              <a:solidFill>
                <a:srgbClr val="E45DE4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92400" y="3778025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0400" y="-1033450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52400"/>
            <a:ext cx="1870650" cy="18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7055050" y="2968050"/>
            <a:ext cx="1870650" cy="18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88625" y="282645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6054100" y="1376275"/>
            <a:ext cx="1064950" cy="10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325" y="1488275"/>
            <a:ext cx="1870651" cy="187065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0"/>
          <p:cNvSpPr txBox="1"/>
          <p:nvPr>
            <p:ph idx="4294967295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  <a:effectLst>
            <a:outerShdw blurRad="57150" rotWithShape="0" algn="bl" dir="5400000" dist="381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GRACIAS POR VUESTRA ATENCIÓN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263" name="Google Shape;2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92400" y="3778025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0400" y="-1033450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550" y="1636425"/>
            <a:ext cx="1995360" cy="18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6941625" y="1636425"/>
            <a:ext cx="1995360" cy="18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0" y="0"/>
            <a:ext cx="9143998" cy="514559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4294967295" type="subTitle"/>
          </p:nvPr>
        </p:nvSpPr>
        <p:spPr>
          <a:xfrm>
            <a:off x="311700" y="216500"/>
            <a:ext cx="8520600" cy="792600"/>
          </a:xfrm>
          <a:prstGeom prst="rect">
            <a:avLst/>
          </a:prstGeom>
          <a:effectLst>
            <a:outerShdw blurRad="57150" rotWithShape="0" algn="bl" dir="13200000" dist="381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DESCRIPCIÓN DEL JUEGO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00163"/>
            <a:ext cx="25431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311700" y="1382375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55CBF7"/>
                </a:solidFill>
                <a:latin typeface="Lalezar"/>
                <a:ea typeface="Lalezar"/>
                <a:cs typeface="Lalezar"/>
                <a:sym typeface="Lalezar"/>
              </a:rPr>
              <a:t>TURN-BASE</a:t>
            </a:r>
            <a:r>
              <a:rPr b="1" lang="es" sz="3000">
                <a:solidFill>
                  <a:srgbClr val="E45DE4"/>
                </a:solidFill>
                <a:latin typeface="Lalezar"/>
                <a:ea typeface="Lalezar"/>
                <a:cs typeface="Lalezar"/>
                <a:sym typeface="Lalezar"/>
              </a:rPr>
              <a:t>D STRATEGY</a:t>
            </a:r>
            <a:endParaRPr b="1" sz="3000">
              <a:solidFill>
                <a:srgbClr val="E45DE4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65" name="Google Shape;65;p14"/>
          <p:cNvSpPr txBox="1"/>
          <p:nvPr>
            <p:ph idx="4294967295" type="subTitle"/>
          </p:nvPr>
        </p:nvSpPr>
        <p:spPr>
          <a:xfrm>
            <a:off x="311700" y="3050750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55CBF7"/>
                </a:solidFill>
                <a:latin typeface="Lalezar"/>
                <a:ea typeface="Lalezar"/>
                <a:cs typeface="Lalezar"/>
                <a:sym typeface="Lalezar"/>
              </a:rPr>
              <a:t>PINTAR LA</a:t>
            </a:r>
            <a:r>
              <a:rPr b="1" lang="es" sz="3000">
                <a:solidFill>
                  <a:srgbClr val="E45DE4"/>
                </a:solidFill>
                <a:latin typeface="Lalezar"/>
                <a:ea typeface="Lalezar"/>
                <a:cs typeface="Lalezar"/>
                <a:sym typeface="Lalezar"/>
              </a:rPr>
              <a:t>S</a:t>
            </a:r>
            <a:r>
              <a:rPr b="1" lang="es" sz="3000">
                <a:solidFill>
                  <a:srgbClr val="55CBF7"/>
                </a:solidFill>
                <a:latin typeface="Lalezar"/>
                <a:ea typeface="Lalezar"/>
                <a:cs typeface="Lalezar"/>
                <a:sym typeface="Lalezar"/>
              </a:rPr>
              <a:t> </a:t>
            </a:r>
            <a:r>
              <a:rPr b="1" lang="es" sz="3000">
                <a:solidFill>
                  <a:srgbClr val="E45DE4"/>
                </a:solidFill>
                <a:latin typeface="Lalezar"/>
                <a:ea typeface="Lalezar"/>
                <a:cs typeface="Lalezar"/>
                <a:sym typeface="Lalezar"/>
              </a:rPr>
              <a:t>CASILLAS</a:t>
            </a:r>
            <a:endParaRPr b="1" sz="3000">
              <a:solidFill>
                <a:srgbClr val="E45DE4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66" name="Google Shape;66;p14"/>
          <p:cNvSpPr txBox="1"/>
          <p:nvPr>
            <p:ph idx="4294967295" type="subTitle"/>
          </p:nvPr>
        </p:nvSpPr>
        <p:spPr>
          <a:xfrm>
            <a:off x="311700" y="2127250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4000">
                <a:solidFill>
                  <a:srgbClr val="55CBF7"/>
                </a:solidFill>
                <a:latin typeface="Lalezar"/>
                <a:ea typeface="Lalezar"/>
                <a:cs typeface="Lalezar"/>
                <a:sym typeface="Lalezar"/>
              </a:rPr>
              <a:t>1V1 EN UN </a:t>
            </a:r>
            <a:r>
              <a:rPr b="1" lang="es" sz="4000">
                <a:solidFill>
                  <a:srgbClr val="E45DE4"/>
                </a:solidFill>
                <a:latin typeface="Lalezar"/>
                <a:ea typeface="Lalezar"/>
                <a:cs typeface="Lalezar"/>
                <a:sym typeface="Lalezar"/>
              </a:rPr>
              <a:t>TABLERO</a:t>
            </a:r>
            <a:endParaRPr b="1" sz="4000">
              <a:solidFill>
                <a:srgbClr val="E45DE4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79750" y="1237312"/>
            <a:ext cx="2572477" cy="257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92400" y="3778025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0400" y="-1033450"/>
            <a:ext cx="2967300" cy="29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4294967295" type="subTitle"/>
          </p:nvPr>
        </p:nvSpPr>
        <p:spPr>
          <a:xfrm>
            <a:off x="311700" y="216500"/>
            <a:ext cx="8520600" cy="792600"/>
          </a:xfrm>
          <a:prstGeom prst="rect">
            <a:avLst/>
          </a:prstGeom>
          <a:effectLst>
            <a:outerShdw blurRad="57150" rotWithShape="0" algn="bl" dir="1824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HISTORIA DEL JUEGO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6">
            <a:alphaModFix/>
          </a:blip>
          <a:srcRect b="34421" l="27012" r="64583" t="33612"/>
          <a:stretch/>
        </p:blipFill>
        <p:spPr>
          <a:xfrm>
            <a:off x="1157100" y="945425"/>
            <a:ext cx="806250" cy="11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7">
            <a:alphaModFix/>
          </a:blip>
          <a:srcRect b="35100" l="51278" r="39142" t="30608"/>
          <a:stretch/>
        </p:blipFill>
        <p:spPr>
          <a:xfrm flipH="1">
            <a:off x="6639325" y="2160713"/>
            <a:ext cx="889000" cy="11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7">
            <a:alphaModFix/>
          </a:blip>
          <a:srcRect b="35100" l="51278" r="39142" t="30608"/>
          <a:stretch/>
        </p:blipFill>
        <p:spPr>
          <a:xfrm flipH="1">
            <a:off x="7434250" y="1632975"/>
            <a:ext cx="889000" cy="11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7">
            <a:alphaModFix/>
          </a:blip>
          <a:srcRect b="35100" l="51278" r="39142" t="30608"/>
          <a:stretch/>
        </p:blipFill>
        <p:spPr>
          <a:xfrm flipH="1">
            <a:off x="7311000" y="2787250"/>
            <a:ext cx="889000" cy="11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7">
            <a:alphaModFix/>
          </a:blip>
          <a:srcRect b="35100" l="51278" r="39142" t="30608"/>
          <a:stretch/>
        </p:blipFill>
        <p:spPr>
          <a:xfrm>
            <a:off x="845300" y="1976050"/>
            <a:ext cx="889000" cy="11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6">
            <a:alphaModFix/>
          </a:blip>
          <a:srcRect b="34421" l="27012" r="64583" t="33612"/>
          <a:stretch/>
        </p:blipFill>
        <p:spPr>
          <a:xfrm>
            <a:off x="1722975" y="2160725"/>
            <a:ext cx="806250" cy="11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6">
            <a:alphaModFix/>
          </a:blip>
          <a:srcRect b="34421" l="27012" r="64583" t="33612"/>
          <a:stretch/>
        </p:blipFill>
        <p:spPr>
          <a:xfrm>
            <a:off x="1963350" y="543425"/>
            <a:ext cx="806250" cy="11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6">
            <a:alphaModFix/>
          </a:blip>
          <a:srcRect b="34421" l="27012" r="64583" t="33612"/>
          <a:stretch/>
        </p:blipFill>
        <p:spPr>
          <a:xfrm>
            <a:off x="1339625" y="3115875"/>
            <a:ext cx="806250" cy="11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6">
            <a:alphaModFix/>
          </a:blip>
          <a:srcRect b="34421" l="27012" r="64583" t="33612"/>
          <a:stretch/>
        </p:blipFill>
        <p:spPr>
          <a:xfrm flipH="1">
            <a:off x="6451150" y="904675"/>
            <a:ext cx="806250" cy="11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6">
            <a:alphaModFix/>
          </a:blip>
          <a:srcRect b="34421" l="27012" r="64583" t="33612"/>
          <a:stretch/>
        </p:blipFill>
        <p:spPr>
          <a:xfrm flipH="1">
            <a:off x="6398950" y="3277975"/>
            <a:ext cx="806250" cy="11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6">
            <a:alphaModFix/>
          </a:blip>
          <a:srcRect b="34421" l="27012" r="64583" t="33612"/>
          <a:stretch/>
        </p:blipFill>
        <p:spPr>
          <a:xfrm flipH="1">
            <a:off x="5871650" y="1884450"/>
            <a:ext cx="806250" cy="11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7">
            <a:alphaModFix/>
          </a:blip>
          <a:srcRect b="35100" l="51278" r="39142" t="30608"/>
          <a:stretch/>
        </p:blipFill>
        <p:spPr>
          <a:xfrm>
            <a:off x="2023125" y="1317075"/>
            <a:ext cx="889000" cy="11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15296" y="723587"/>
            <a:ext cx="3383625" cy="347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9">
            <a:alphaModFix/>
          </a:blip>
          <a:srcRect b="0" l="0" r="8290" t="0"/>
          <a:stretch/>
        </p:blipFill>
        <p:spPr>
          <a:xfrm rot="179953">
            <a:off x="2992560" y="1572705"/>
            <a:ext cx="353708" cy="79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 rotWithShape="1">
          <a:blip r:embed="rId9">
            <a:alphaModFix/>
          </a:blip>
          <a:srcRect b="0" l="0" r="8290" t="0"/>
          <a:stretch/>
        </p:blipFill>
        <p:spPr>
          <a:xfrm rot="-663244">
            <a:off x="5676248" y="993421"/>
            <a:ext cx="428729" cy="968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 rotWithShape="1">
          <a:blip r:embed="rId9">
            <a:alphaModFix/>
          </a:blip>
          <a:srcRect b="0" l="0" r="8290" t="0"/>
          <a:stretch/>
        </p:blipFill>
        <p:spPr>
          <a:xfrm rot="-1784467">
            <a:off x="2960198" y="3184468"/>
            <a:ext cx="333533" cy="753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 rotWithShape="1">
          <a:blip r:embed="rId9">
            <a:alphaModFix/>
          </a:blip>
          <a:srcRect b="0" l="0" r="8290" t="0"/>
          <a:stretch/>
        </p:blipFill>
        <p:spPr>
          <a:xfrm rot="1771572">
            <a:off x="5564817" y="2752952"/>
            <a:ext cx="260885" cy="589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0" y="0"/>
            <a:ext cx="914027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1863" y="986525"/>
            <a:ext cx="9140274" cy="37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2" y="1247874"/>
            <a:ext cx="1370775" cy="13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6613" y="1326638"/>
            <a:ext cx="1370775" cy="13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3268025" y="2979025"/>
            <a:ext cx="1324475" cy="13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18975" y="2955876"/>
            <a:ext cx="1370775" cy="13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23825" y="1302675"/>
            <a:ext cx="1442475" cy="14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24027" y="2878067"/>
            <a:ext cx="1582950" cy="158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038838" y="1463787"/>
            <a:ext cx="126999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flipH="1">
            <a:off x="1472688" y="1361675"/>
            <a:ext cx="1324475" cy="13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75763" y="1273490"/>
            <a:ext cx="1442475" cy="1477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flipH="1">
            <a:off x="112500" y="2920047"/>
            <a:ext cx="1442475" cy="1442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flipH="1">
            <a:off x="7608775" y="1271025"/>
            <a:ext cx="1324474" cy="132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 flipH="1">
            <a:off x="6164450" y="2920014"/>
            <a:ext cx="1442475" cy="144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477675" y="2878088"/>
            <a:ext cx="1582950" cy="15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4294967295" type="subTitle"/>
          </p:nvPr>
        </p:nvSpPr>
        <p:spPr>
          <a:xfrm>
            <a:off x="311700" y="216500"/>
            <a:ext cx="8520600" cy="792600"/>
          </a:xfrm>
          <a:prstGeom prst="rect">
            <a:avLst/>
          </a:prstGeom>
          <a:effectLst>
            <a:outerShdw blurRad="57150" rotWithShape="0" algn="bl" dir="1824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HISTORIA DEL JUEGO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>
          <a:blip r:embed="rId3">
            <a:alphaModFix amt="7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 amt="57000"/>
          </a:blip>
          <a:stretch>
            <a:fillRect/>
          </a:stretch>
        </p:blipFill>
        <p:spPr>
          <a:xfrm>
            <a:off x="3328600" y="3343350"/>
            <a:ext cx="5815400" cy="10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5">
            <a:alphaModFix amt="77000"/>
          </a:blip>
          <a:stretch>
            <a:fillRect/>
          </a:stretch>
        </p:blipFill>
        <p:spPr>
          <a:xfrm>
            <a:off x="3328600" y="2287950"/>
            <a:ext cx="5815400" cy="10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idx="4294967295" type="subTitle"/>
          </p:nvPr>
        </p:nvSpPr>
        <p:spPr>
          <a:xfrm>
            <a:off x="311700" y="216500"/>
            <a:ext cx="8520600" cy="792600"/>
          </a:xfrm>
          <a:prstGeom prst="rect">
            <a:avLst/>
          </a:prstGeom>
          <a:effectLst>
            <a:outerShdw blurRad="57150" rotWithShape="0" algn="bl" dir="1824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PERSONAJES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6">
            <a:alphaModFix amt="67000"/>
          </a:blip>
          <a:stretch>
            <a:fillRect/>
          </a:stretch>
        </p:blipFill>
        <p:spPr>
          <a:xfrm>
            <a:off x="3328600" y="1231450"/>
            <a:ext cx="5815401" cy="10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224200"/>
            <a:ext cx="3328598" cy="1048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2272762"/>
            <a:ext cx="3328598" cy="1048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" y="3321308"/>
            <a:ext cx="3328598" cy="1048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64525" y="1245345"/>
            <a:ext cx="1127175" cy="1005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95486" y="1196780"/>
            <a:ext cx="1236056" cy="1102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50386" y="3306705"/>
            <a:ext cx="1194300" cy="1065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49425" y="3360027"/>
            <a:ext cx="1194300" cy="1065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132850" y="1215864"/>
            <a:ext cx="1194307" cy="1065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03513" y="2337925"/>
            <a:ext cx="951284" cy="9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726600" y="3390416"/>
            <a:ext cx="1006600" cy="89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208374" y="1356044"/>
            <a:ext cx="1006600" cy="943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043731" y="1207488"/>
            <a:ext cx="1065250" cy="10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094751" y="1184437"/>
            <a:ext cx="1127175" cy="11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132850" y="2412414"/>
            <a:ext cx="951275" cy="9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7384174" y="2285188"/>
            <a:ext cx="1006600" cy="10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7786150" y="3363688"/>
            <a:ext cx="951275" cy="9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8"/>
          <p:cNvPicPr preferRelativeResize="0"/>
          <p:nvPr/>
        </p:nvPicPr>
        <p:blipFill>
          <a:blip r:embed="rId3">
            <a:alphaModFix amt="7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1" y="922100"/>
            <a:ext cx="918960" cy="904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885" y="1884582"/>
            <a:ext cx="863442" cy="849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900" y="2883111"/>
            <a:ext cx="918962" cy="90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6869" y="3936327"/>
            <a:ext cx="833680" cy="82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20254" y="1207071"/>
            <a:ext cx="918961" cy="904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20281" y="1745032"/>
            <a:ext cx="863442" cy="849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31474" y="3032215"/>
            <a:ext cx="918961" cy="904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28723" y="866222"/>
            <a:ext cx="893246" cy="87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28733" y="1857263"/>
            <a:ext cx="918962" cy="90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93385" y="2847852"/>
            <a:ext cx="893246" cy="87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915890" y="3888661"/>
            <a:ext cx="960000" cy="944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420266" y="2480311"/>
            <a:ext cx="863441" cy="86987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>
            <p:ph idx="4294967295" type="subTitle"/>
          </p:nvPr>
        </p:nvSpPr>
        <p:spPr>
          <a:xfrm>
            <a:off x="404285" y="1276702"/>
            <a:ext cx="1608000" cy="474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8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chemeClr val="accent1"/>
                </a:solidFill>
                <a:latin typeface="Lalezar"/>
                <a:ea typeface="Lalezar"/>
                <a:cs typeface="Lalezar"/>
                <a:sym typeface="Lalezar"/>
              </a:rPr>
              <a:t>STUN</a:t>
            </a:r>
            <a:endParaRPr b="1" sz="2500">
              <a:solidFill>
                <a:schemeClr val="accent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56" name="Google Shape;156;p18"/>
          <p:cNvSpPr txBox="1"/>
          <p:nvPr>
            <p:ph idx="4294967295" type="subTitle"/>
          </p:nvPr>
        </p:nvSpPr>
        <p:spPr>
          <a:xfrm>
            <a:off x="635486" y="2260003"/>
            <a:ext cx="1608000" cy="4740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chemeClr val="accent1"/>
                </a:solidFill>
                <a:latin typeface="Lalezar"/>
                <a:ea typeface="Lalezar"/>
                <a:cs typeface="Lalezar"/>
                <a:sym typeface="Lalezar"/>
              </a:rPr>
              <a:t>BARRERA</a:t>
            </a:r>
            <a:endParaRPr b="1" sz="2500">
              <a:solidFill>
                <a:schemeClr val="accent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57" name="Google Shape;157;p18"/>
          <p:cNvSpPr txBox="1"/>
          <p:nvPr>
            <p:ph idx="4294967295" type="subTitle"/>
          </p:nvPr>
        </p:nvSpPr>
        <p:spPr>
          <a:xfrm>
            <a:off x="659855" y="3213220"/>
            <a:ext cx="1608000" cy="4740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chemeClr val="accent1"/>
                </a:solidFill>
                <a:latin typeface="Lalezar"/>
                <a:ea typeface="Lalezar"/>
                <a:cs typeface="Lalezar"/>
                <a:sym typeface="Lalezar"/>
              </a:rPr>
              <a:t>EXPLOSIÓN</a:t>
            </a:r>
            <a:endParaRPr b="1" sz="2500">
              <a:solidFill>
                <a:schemeClr val="accent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58" name="Google Shape;158;p18"/>
          <p:cNvSpPr txBox="1"/>
          <p:nvPr>
            <p:ph idx="4294967295" type="subTitle"/>
          </p:nvPr>
        </p:nvSpPr>
        <p:spPr>
          <a:xfrm>
            <a:off x="459743" y="4248987"/>
            <a:ext cx="2092200" cy="4740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E06666"/>
                </a:solidFill>
                <a:latin typeface="Lalezar"/>
                <a:ea typeface="Lalezar"/>
                <a:cs typeface="Lalezar"/>
                <a:sym typeface="Lalezar"/>
              </a:rPr>
              <a:t>+RANGO ATK</a:t>
            </a:r>
            <a:endParaRPr b="1" sz="2500">
              <a:solidFill>
                <a:srgbClr val="E06666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59" name="Google Shape;159;p18"/>
          <p:cNvSpPr txBox="1"/>
          <p:nvPr>
            <p:ph idx="4294967295" type="subTitle"/>
          </p:nvPr>
        </p:nvSpPr>
        <p:spPr>
          <a:xfrm>
            <a:off x="2821812" y="1609814"/>
            <a:ext cx="1916400" cy="4740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E06666"/>
                </a:solidFill>
                <a:latin typeface="Lalezar"/>
                <a:ea typeface="Lalezar"/>
                <a:cs typeface="Lalezar"/>
                <a:sym typeface="Lalezar"/>
              </a:rPr>
              <a:t>ENREDADERAS</a:t>
            </a:r>
            <a:endParaRPr b="1" sz="2500">
              <a:solidFill>
                <a:srgbClr val="E06666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60" name="Google Shape;160;p18"/>
          <p:cNvSpPr txBox="1"/>
          <p:nvPr>
            <p:ph idx="4294967295" type="subTitle"/>
          </p:nvPr>
        </p:nvSpPr>
        <p:spPr>
          <a:xfrm>
            <a:off x="2733802" y="2810431"/>
            <a:ext cx="1916400" cy="4740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6AA84F"/>
                </a:solidFill>
                <a:latin typeface="Lalezar"/>
                <a:ea typeface="Lalezar"/>
                <a:cs typeface="Lalezar"/>
                <a:sym typeface="Lalezar"/>
              </a:rPr>
              <a:t>CURA PROPIA</a:t>
            </a:r>
            <a:endParaRPr b="1" sz="2500">
              <a:solidFill>
                <a:srgbClr val="6AA84F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61" name="Google Shape;161;p18"/>
          <p:cNvSpPr txBox="1"/>
          <p:nvPr>
            <p:ph idx="4294967295" type="subTitle"/>
          </p:nvPr>
        </p:nvSpPr>
        <p:spPr>
          <a:xfrm>
            <a:off x="4846783" y="2072324"/>
            <a:ext cx="1916400" cy="4740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6AA84F"/>
                </a:solidFill>
                <a:latin typeface="Lalezar"/>
                <a:ea typeface="Lalezar"/>
                <a:cs typeface="Lalezar"/>
                <a:sym typeface="Lalezar"/>
              </a:rPr>
              <a:t>MURO</a:t>
            </a:r>
            <a:endParaRPr b="1" sz="2500">
              <a:solidFill>
                <a:srgbClr val="6AA84F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62" name="Google Shape;162;p18"/>
          <p:cNvSpPr txBox="1"/>
          <p:nvPr>
            <p:ph idx="4294967295" type="subTitle"/>
          </p:nvPr>
        </p:nvSpPr>
        <p:spPr>
          <a:xfrm>
            <a:off x="4862080" y="3386826"/>
            <a:ext cx="1916400" cy="4740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E06666"/>
                </a:solidFill>
                <a:latin typeface="Lalezar"/>
                <a:ea typeface="Lalezar"/>
                <a:cs typeface="Lalezar"/>
                <a:sym typeface="Lalezar"/>
              </a:rPr>
              <a:t>SALTO</a:t>
            </a:r>
            <a:endParaRPr b="1" sz="2500">
              <a:solidFill>
                <a:srgbClr val="E06666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63" name="Google Shape;163;p18"/>
          <p:cNvSpPr txBox="1"/>
          <p:nvPr>
            <p:ph idx="4294967295" type="subTitle"/>
          </p:nvPr>
        </p:nvSpPr>
        <p:spPr>
          <a:xfrm>
            <a:off x="7008730" y="1132968"/>
            <a:ext cx="1916400" cy="4740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chemeClr val="accent1"/>
                </a:solidFill>
                <a:latin typeface="Lalezar"/>
                <a:ea typeface="Lalezar"/>
                <a:cs typeface="Lalezar"/>
                <a:sym typeface="Lalezar"/>
              </a:rPr>
              <a:t>EMPUJÓN</a:t>
            </a:r>
            <a:endParaRPr b="1" sz="2500">
              <a:solidFill>
                <a:schemeClr val="accent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64" name="Google Shape;164;p18"/>
          <p:cNvSpPr txBox="1"/>
          <p:nvPr>
            <p:ph idx="4294967295" type="subTitle"/>
          </p:nvPr>
        </p:nvSpPr>
        <p:spPr>
          <a:xfrm>
            <a:off x="7125828" y="2211874"/>
            <a:ext cx="1916400" cy="4740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6AA84F"/>
                </a:solidFill>
                <a:latin typeface="Lalezar"/>
                <a:ea typeface="Lalezar"/>
                <a:cs typeface="Lalezar"/>
                <a:sym typeface="Lalezar"/>
              </a:rPr>
              <a:t>CURA AJENA</a:t>
            </a:r>
            <a:endParaRPr b="1" sz="2500">
              <a:solidFill>
                <a:srgbClr val="6AA84F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65" name="Google Shape;165;p18"/>
          <p:cNvSpPr txBox="1"/>
          <p:nvPr>
            <p:ph idx="4294967295" type="subTitle"/>
          </p:nvPr>
        </p:nvSpPr>
        <p:spPr>
          <a:xfrm>
            <a:off x="6915890" y="3189814"/>
            <a:ext cx="1916400" cy="4740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E06666"/>
                </a:solidFill>
                <a:latin typeface="Lalezar"/>
                <a:ea typeface="Lalezar"/>
                <a:cs typeface="Lalezar"/>
                <a:sym typeface="Lalezar"/>
              </a:rPr>
              <a:t>CRÍTICO</a:t>
            </a:r>
            <a:endParaRPr b="1" sz="2500">
              <a:solidFill>
                <a:srgbClr val="E06666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66" name="Google Shape;166;p18"/>
          <p:cNvSpPr txBox="1"/>
          <p:nvPr>
            <p:ph idx="4294967295" type="subTitle"/>
          </p:nvPr>
        </p:nvSpPr>
        <p:spPr>
          <a:xfrm>
            <a:off x="7199853" y="4243749"/>
            <a:ext cx="1916400" cy="4740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E06666"/>
                </a:solidFill>
                <a:latin typeface="Lalezar"/>
                <a:ea typeface="Lalezar"/>
                <a:cs typeface="Lalezar"/>
                <a:sym typeface="Lalezar"/>
              </a:rPr>
              <a:t>TOMAHAWK</a:t>
            </a:r>
            <a:endParaRPr b="1" sz="2500">
              <a:solidFill>
                <a:srgbClr val="E06666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67" name="Google Shape;167;p18"/>
          <p:cNvSpPr txBox="1"/>
          <p:nvPr>
            <p:ph idx="4294967295" type="subTitle"/>
          </p:nvPr>
        </p:nvSpPr>
        <p:spPr>
          <a:xfrm>
            <a:off x="311700" y="216500"/>
            <a:ext cx="8520600" cy="792600"/>
          </a:xfrm>
          <a:prstGeom prst="rect">
            <a:avLst/>
          </a:prstGeom>
          <a:effectLst>
            <a:outerShdw blurRad="57150" rotWithShape="0" algn="bl" dir="1824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PERSONAJES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420275" y="3719309"/>
            <a:ext cx="960000" cy="89999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>
            <p:ph idx="4294967295" type="subTitle"/>
          </p:nvPr>
        </p:nvSpPr>
        <p:spPr>
          <a:xfrm>
            <a:off x="2704347" y="3935475"/>
            <a:ext cx="2373300" cy="4740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E06666"/>
                </a:solidFill>
                <a:latin typeface="Lalezar"/>
                <a:ea typeface="Lalezar"/>
                <a:cs typeface="Lalezar"/>
                <a:sym typeface="Lalezar"/>
              </a:rPr>
              <a:t>ALMA VENGADORA</a:t>
            </a:r>
            <a:endParaRPr b="1" sz="2500">
              <a:solidFill>
                <a:srgbClr val="E06666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/>
        </p:nvPicPr>
        <p:blipFill>
          <a:blip r:embed="rId3">
            <a:alphaModFix amt="7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300" y="3744557"/>
            <a:ext cx="1557751" cy="2224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3675" y="3744556"/>
            <a:ext cx="1557751" cy="2224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3663" y="1520125"/>
            <a:ext cx="1557775" cy="222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9400" y="154885"/>
            <a:ext cx="1514599" cy="216274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>
            <p:ph idx="4294967295" type="subTitle"/>
          </p:nvPr>
        </p:nvSpPr>
        <p:spPr>
          <a:xfrm>
            <a:off x="311700" y="216500"/>
            <a:ext cx="8520600" cy="792600"/>
          </a:xfrm>
          <a:prstGeom prst="rect">
            <a:avLst/>
          </a:prstGeom>
          <a:effectLst>
            <a:outerShdw blurRad="57150" rotWithShape="0" algn="bl" dir="1824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PERSONAJES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78750" y="216500"/>
            <a:ext cx="1728100" cy="246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66300" y="1520122"/>
            <a:ext cx="1557751" cy="2224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93676" y="3476754"/>
            <a:ext cx="1728100" cy="2467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29400" y="1837703"/>
            <a:ext cx="1557750" cy="2223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33474" y="1048878"/>
            <a:ext cx="1728100" cy="2467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93673" y="1048863"/>
            <a:ext cx="1728100" cy="246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29400" y="3765725"/>
            <a:ext cx="1557751" cy="222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33475" y="3476763"/>
            <a:ext cx="1728100" cy="246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-78750" y="2684154"/>
            <a:ext cx="1728100" cy="246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0"/>
          <p:cNvPicPr preferRelativeResize="0"/>
          <p:nvPr/>
        </p:nvPicPr>
        <p:blipFill rotWithShape="1">
          <a:blip r:embed="rId3">
            <a:alphaModFix/>
          </a:blip>
          <a:srcRect b="15760" l="7403" r="7403" t="12795"/>
          <a:stretch/>
        </p:blipFill>
        <p:spPr>
          <a:xfrm>
            <a:off x="0" y="414376"/>
            <a:ext cx="9143998" cy="431473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>
            <p:ph idx="4294967295" type="subTitle"/>
          </p:nvPr>
        </p:nvSpPr>
        <p:spPr>
          <a:xfrm>
            <a:off x="311700" y="224125"/>
            <a:ext cx="8520600" cy="792600"/>
          </a:xfrm>
          <a:prstGeom prst="rect">
            <a:avLst/>
          </a:prstGeom>
          <a:effectLst>
            <a:outerShdw blurRad="57150" rotWithShape="0" algn="bl" dir="18240000" dist="57150">
              <a:srgbClr val="000000">
                <a:alpha val="9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CASTILLO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4825"/>
            <a:ext cx="9144000" cy="431383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0" name="Google Shape;200;p21"/>
          <p:cNvSpPr txBox="1"/>
          <p:nvPr>
            <p:ph idx="4294967295" type="subTitle"/>
          </p:nvPr>
        </p:nvSpPr>
        <p:spPr>
          <a:xfrm>
            <a:off x="311700" y="224125"/>
            <a:ext cx="8520600" cy="792600"/>
          </a:xfrm>
          <a:prstGeom prst="rect">
            <a:avLst/>
          </a:prstGeom>
          <a:effectLst>
            <a:outerShdw blurRad="57150" rotWithShape="0" algn="bl" dir="13500000" dist="57150">
              <a:srgbClr val="000000">
                <a:alpha val="9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BOSQUE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