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22" Type="http://schemas.openxmlformats.org/officeDocument/2006/relationships/font" Target="fonts/Oswald-regular.fntdata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6508ecd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6508ecd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3a1992de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3a1992d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 exacto https://datos.madrid.es/portal/site/egob/menuitem.c05c1f754a33a9fbe4b2e4b284f1a5a0/?vgnextoid=e9b2a4059b4b7410VgnVCM2000000c205a0aRCRD&amp;vgnextchannel=374512b9ace9f310VgnVCM100000171f5a0aRCRD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508ecd9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508ecd9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63a1992de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63a1992de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3a1992de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3a1992de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 ontología la hemos realizado con el programa Protégé la cual está formada por tres clases que son Barrio Distrito y Ubicación. Las properties localización y ubicacion_precisa. Y los data properties cod_barrio, nombre_barrio, latitud y longitud </a:t>
            </a:r>
            <a:r>
              <a:rPr lang="es"/>
              <a:t>están relacionados </a:t>
            </a:r>
            <a:r>
              <a:rPr lang="es"/>
              <a:t>con la ubicacion_precisa y cod_distrito, dreccion y nombre_distrito con localizacion.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Después lo hemos descargado en sintaxis Turtle (.ttl)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3a1992de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63a1992de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Open Refine hemos podido limpiar los datos del csv como por ejemplo en la columna Número hemos puesto que sea de tipo texto porque hay números con letras</a:t>
            </a:r>
            <a:r>
              <a:rPr lang="es"/>
              <a:t>, en las columnas de latitud y longitud ponerlas como tipo float,</a:t>
            </a:r>
            <a:r>
              <a:rPr lang="es"/>
              <a:t> quitar los espacios en blanco, etc.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3a1992de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3a1992de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Después editamos el RDF skeleton para alinear las propiedades con sus correspondientes columnas del csv y así mostrar correctamente en el rdf cada uno de los individuos. Luego exportamos el RDF como turtle y también descargamos un json donde aparecen todas las modificaciones realizadas.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508ecd9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508ecd9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úlitmo hemos enlazado los datos de nuestro csv con wikidata en base a la calle con el objetivo de obtener más información de dicha calle al pinchar en su enlace correspondiente.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ahora os dejamos con la demo de nuestra aplicación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os.madrid.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madridbici.es/group02" TargetMode="External"/><Relationship Id="rId4" Type="http://schemas.openxmlformats.org/officeDocument/2006/relationships/hyperlink" Target="http://www.madridbici.es/group02#" TargetMode="External"/><Relationship Id="rId5" Type="http://schemas.openxmlformats.org/officeDocument/2006/relationships/hyperlink" Target="http://www.madridbici.es/group02/resourc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Semantic Web and Linked Data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833625" y="3616525"/>
            <a:ext cx="4255500" cy="9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Biaggini Durán Ribera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Rubén Indiano Guerrero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Lucía Mondéjar Morcillo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Data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Estrategia de nombre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Ontología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Enlazar datos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</a:t>
            </a:r>
            <a:r>
              <a:rPr lang="es" sz="3600"/>
              <a:t>atos</a:t>
            </a:r>
            <a:endParaRPr sz="36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Página de</a:t>
            </a:r>
            <a:r>
              <a:rPr lang="es" sz="2400"/>
              <a:t> </a:t>
            </a:r>
            <a:r>
              <a:rPr lang="es" sz="2400" u="sng">
                <a:solidFill>
                  <a:schemeClr val="hlink"/>
                </a:solidFill>
                <a:hlinkClick r:id="rId3"/>
              </a:rPr>
              <a:t>https://datos.madrid.es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CSVs descargados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Modificación columnas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set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400"/>
              <a:t>Datos de la localización de las bases de las bicis en Madrid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50" y="1927575"/>
            <a:ext cx="8951299" cy="21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Estrategia de nombre</a:t>
            </a:r>
            <a:endParaRPr sz="36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902025"/>
            <a:ext cx="8520600" cy="26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Dominio: </a:t>
            </a:r>
            <a:r>
              <a:rPr lang="e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http://www.madridbici.es/group02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Términos ontológicos: </a:t>
            </a:r>
            <a:r>
              <a:rPr lang="e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http://www.madridbici.es/group02#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Patrones individuales: </a:t>
            </a:r>
            <a:r>
              <a:rPr lang="es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http://www.madridbici.es/group02/resource</a:t>
            </a:r>
            <a:r>
              <a:rPr lang="e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Ontología</a:t>
            </a:r>
            <a:endParaRPr sz="36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Protégé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Clases, objects y data properties</a:t>
            </a:r>
            <a:endParaRPr sz="24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25" y="2433350"/>
            <a:ext cx="27051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3825" y="2480975"/>
            <a:ext cx="24574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2188" y="2433350"/>
            <a:ext cx="23336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RDF I </a:t>
            </a:r>
            <a:endParaRPr sz="360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OpenRefine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Limpieza de datos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Quitar espacios en blanco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Modificar tipos de cada columna</a:t>
            </a:r>
            <a:endParaRPr sz="24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24956"/>
            <a:ext cx="9144001" cy="1937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RDF II</a:t>
            </a:r>
            <a:endParaRPr sz="36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25000" y="119555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18288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/>
              <a:t>Exportar rdf como Turtle</a:t>
            </a:r>
            <a:endParaRPr sz="24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426" y="1195562"/>
            <a:ext cx="4465137" cy="29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Enlanzar datos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263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En base a los datos de Calle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688" y="565013"/>
            <a:ext cx="2352675" cy="4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