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7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FE96C-C532-4CBE-955A-4A078C9A5FEE}" v="793" dt="2018-12-09T19:46:3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Luengo González" userId="8d50e8585d3f7066" providerId="LiveId" clId="{E69FE96C-C532-4CBE-955A-4A078C9A5FEE}"/>
    <pc:docChg chg="undo custSel mod addSld delSld modSld sldOrd">
      <pc:chgData name="Mario Luengo González" userId="8d50e8585d3f7066" providerId="LiveId" clId="{E69FE96C-C532-4CBE-955A-4A078C9A5FEE}" dt="2018-12-09T19:46:32.785" v="1503" actId="1076"/>
      <pc:docMkLst>
        <pc:docMk/>
      </pc:docMkLst>
      <pc:sldChg chg="addSp delSp modSp add mod setBg">
        <pc:chgData name="Mario Luengo González" userId="8d50e8585d3f7066" providerId="LiveId" clId="{E69FE96C-C532-4CBE-955A-4A078C9A5FEE}" dt="2018-12-01T19:16:38.666" v="650" actId="6549"/>
        <pc:sldMkLst>
          <pc:docMk/>
          <pc:sldMk cId="1888194457" sldId="256"/>
        </pc:sldMkLst>
        <pc:spChg chg="mod">
          <ac:chgData name="Mario Luengo González" userId="8d50e8585d3f7066" providerId="LiveId" clId="{E69FE96C-C532-4CBE-955A-4A078C9A5FEE}" dt="2018-12-01T19:16:38.666" v="650" actId="6549"/>
          <ac:spMkLst>
            <pc:docMk/>
            <pc:sldMk cId="1888194457" sldId="256"/>
            <ac:spMk id="2" creationId="{69D730F0-7E37-43BD-833F-981B1EF83297}"/>
          </ac:spMkLst>
        </pc:spChg>
        <pc:spChg chg="mod">
          <ac:chgData name="Mario Luengo González" userId="8d50e8585d3f7066" providerId="LiveId" clId="{E69FE96C-C532-4CBE-955A-4A078C9A5FEE}" dt="2018-12-01T18:32:57.200" v="79" actId="26606"/>
          <ac:spMkLst>
            <pc:docMk/>
            <pc:sldMk cId="1888194457" sldId="256"/>
            <ac:spMk id="3" creationId="{0BF95EEA-B688-41F7-A31B-5ABCDD001C6D}"/>
          </ac:spMkLst>
        </pc:spChg>
        <pc:spChg chg="add mod">
          <ac:chgData name="Mario Luengo González" userId="8d50e8585d3f7066" providerId="LiveId" clId="{E69FE96C-C532-4CBE-955A-4A078C9A5FEE}" dt="2018-12-01T19:05:56.246" v="638" actId="20577"/>
          <ac:spMkLst>
            <pc:docMk/>
            <pc:sldMk cId="1888194457" sldId="256"/>
            <ac:spMk id="4" creationId="{D387E025-01EC-4738-8042-D244744BE81B}"/>
          </ac:spMkLst>
        </pc:spChg>
        <pc:spChg chg="add del">
          <ac:chgData name="Mario Luengo González" userId="8d50e8585d3f7066" providerId="LiveId" clId="{E69FE96C-C532-4CBE-955A-4A078C9A5FEE}" dt="2018-12-01T18:32:57.200" v="79" actId="26606"/>
          <ac:spMkLst>
            <pc:docMk/>
            <pc:sldMk cId="1888194457" sldId="256"/>
            <ac:spMk id="8" creationId="{FEF4E260-B79D-41D8-90EB-C84807CD77EC}"/>
          </ac:spMkLst>
        </pc:spChg>
        <pc:spChg chg="add del">
          <ac:chgData name="Mario Luengo González" userId="8d50e8585d3f7066" providerId="LiveId" clId="{E69FE96C-C532-4CBE-955A-4A078C9A5FEE}" dt="2018-12-01T18:32:57.200" v="79" actId="26606"/>
          <ac:spMkLst>
            <pc:docMk/>
            <pc:sldMk cId="1888194457" sldId="256"/>
            <ac:spMk id="12" creationId="{241208F6-8B1C-4098-9388-150BC8E447B2}"/>
          </ac:spMkLst>
        </pc:spChg>
        <pc:spChg chg="add del">
          <ac:chgData name="Mario Luengo González" userId="8d50e8585d3f7066" providerId="LiveId" clId="{E69FE96C-C532-4CBE-955A-4A078C9A5FEE}" dt="2018-12-01T18:32:57.200" v="79" actId="26606"/>
          <ac:spMkLst>
            <pc:docMk/>
            <pc:sldMk cId="1888194457" sldId="256"/>
            <ac:spMk id="17" creationId="{6F9EB9F2-07E2-4D64-BBD8-BB5B217F1218}"/>
          </ac:spMkLst>
        </pc:spChg>
        <pc:cxnChg chg="add del">
          <ac:chgData name="Mario Luengo González" userId="8d50e8585d3f7066" providerId="LiveId" clId="{E69FE96C-C532-4CBE-955A-4A078C9A5FEE}" dt="2018-12-01T18:32:57.200" v="79" actId="26606"/>
          <ac:cxnSpMkLst>
            <pc:docMk/>
            <pc:sldMk cId="1888194457" sldId="256"/>
            <ac:cxnSpMk id="10" creationId="{0686AD50-C6DC-4D98-A467-9AC1F3C2D8D0}"/>
          </ac:cxnSpMkLst>
        </pc:cxnChg>
        <pc:cxnChg chg="add del">
          <ac:chgData name="Mario Luengo González" userId="8d50e8585d3f7066" providerId="LiveId" clId="{E69FE96C-C532-4CBE-955A-4A078C9A5FEE}" dt="2018-12-01T18:32:57.200" v="79" actId="26606"/>
          <ac:cxnSpMkLst>
            <pc:docMk/>
            <pc:sldMk cId="1888194457" sldId="256"/>
            <ac:cxnSpMk id="19" creationId="{F0C57C7C-DFE9-4A1E-B7A9-DF40E63366BB}"/>
          </ac:cxnSpMkLst>
        </pc:cxnChg>
      </pc:sldChg>
      <pc:sldChg chg="addSp delSp modSp add mod setBg">
        <pc:chgData name="Mario Luengo González" userId="8d50e8585d3f7066" providerId="LiveId" clId="{E69FE96C-C532-4CBE-955A-4A078C9A5FEE}" dt="2018-12-01T19:31:29.366" v="907" actId="20577"/>
        <pc:sldMkLst>
          <pc:docMk/>
          <pc:sldMk cId="3546350189" sldId="257"/>
        </pc:sldMkLst>
        <pc:spChg chg="mod">
          <ac:chgData name="Mario Luengo González" userId="8d50e8585d3f7066" providerId="LiveId" clId="{E69FE96C-C532-4CBE-955A-4A078C9A5FEE}" dt="2018-12-01T18:38:44.698" v="201" actId="20577"/>
          <ac:spMkLst>
            <pc:docMk/>
            <pc:sldMk cId="3546350189" sldId="257"/>
            <ac:spMk id="2" creationId="{C4C133F1-0248-4D73-AD19-4C6C344651ED}"/>
          </ac:spMkLst>
        </pc:spChg>
        <pc:spChg chg="mod">
          <ac:chgData name="Mario Luengo González" userId="8d50e8585d3f7066" providerId="LiveId" clId="{E69FE96C-C532-4CBE-955A-4A078C9A5FEE}" dt="2018-12-01T19:31:29.366" v="907" actId="20577"/>
          <ac:spMkLst>
            <pc:docMk/>
            <pc:sldMk cId="3546350189" sldId="257"/>
            <ac:spMk id="3" creationId="{EAE5BE47-6DF3-42F7-801C-C6880398F5D8}"/>
          </ac:spMkLst>
        </pc:spChg>
        <pc:spChg chg="add">
          <ac:chgData name="Mario Luengo González" userId="8d50e8585d3f7066" providerId="LiveId" clId="{E69FE96C-C532-4CBE-955A-4A078C9A5FEE}" dt="2018-12-01T18:38:30.509" v="179" actId="26606"/>
          <ac:spMkLst>
            <pc:docMk/>
            <pc:sldMk cId="3546350189" sldId="257"/>
            <ac:spMk id="8" creationId="{8D70B121-56F4-4848-B38B-182089D909FA}"/>
          </ac:spMkLst>
        </pc:spChg>
        <pc:picChg chg="add del">
          <ac:chgData name="Mario Luengo González" userId="8d50e8585d3f7066" providerId="LiveId" clId="{E69FE96C-C532-4CBE-955A-4A078C9A5FEE}" dt="2018-12-01T19:06:09.847" v="639" actId="478"/>
          <ac:picMkLst>
            <pc:docMk/>
            <pc:sldMk cId="3546350189" sldId="257"/>
            <ac:picMk id="4" creationId="{C8AD42AE-83A6-408D-9CB0-3F6BB4E374A0}"/>
          </ac:picMkLst>
        </pc:picChg>
        <pc:cxnChg chg="add">
          <ac:chgData name="Mario Luengo González" userId="8d50e8585d3f7066" providerId="LiveId" clId="{E69FE96C-C532-4CBE-955A-4A078C9A5FEE}" dt="2018-12-01T18:38:30.509" v="179" actId="26606"/>
          <ac:cxnSpMkLst>
            <pc:docMk/>
            <pc:sldMk cId="3546350189" sldId="257"/>
            <ac:cxnSpMk id="10" creationId="{2D72A2C9-F3CA-4216-8BAD-FA4C970C3C4E}"/>
          </ac:cxnSpMkLst>
        </pc:cxnChg>
      </pc:sldChg>
      <pc:sldChg chg="addSp modSp add mod setBg">
        <pc:chgData name="Mario Luengo González" userId="8d50e8585d3f7066" providerId="LiveId" clId="{E69FE96C-C532-4CBE-955A-4A078C9A5FEE}" dt="2018-12-09T19:46:32.785" v="1503" actId="1076"/>
        <pc:sldMkLst>
          <pc:docMk/>
          <pc:sldMk cId="1992924596" sldId="258"/>
        </pc:sldMkLst>
        <pc:spChg chg="mod">
          <ac:chgData name="Mario Luengo González" userId="8d50e8585d3f7066" providerId="LiveId" clId="{E69FE96C-C532-4CBE-955A-4A078C9A5FEE}" dt="2018-12-01T19:02:01.637" v="506" actId="20577"/>
          <ac:spMkLst>
            <pc:docMk/>
            <pc:sldMk cId="1992924596" sldId="258"/>
            <ac:spMk id="2" creationId="{4D808732-0AD6-494B-BDA5-44F76CE8E447}"/>
          </ac:spMkLst>
        </pc:spChg>
        <pc:spChg chg="mod">
          <ac:chgData name="Mario Luengo González" userId="8d50e8585d3f7066" providerId="LiveId" clId="{E69FE96C-C532-4CBE-955A-4A078C9A5FEE}" dt="2018-12-09T19:46:11.302" v="1499" actId="14100"/>
          <ac:spMkLst>
            <pc:docMk/>
            <pc:sldMk cId="1992924596" sldId="258"/>
            <ac:spMk id="3" creationId="{EC426A94-1690-463E-AF4A-AE5F40CD51E5}"/>
          </ac:spMkLst>
        </pc:spChg>
        <pc:spChg chg="add">
          <ac:chgData name="Mario Luengo González" userId="8d50e8585d3f7066" providerId="LiveId" clId="{E69FE96C-C532-4CBE-955A-4A078C9A5FEE}" dt="2018-12-01T18:44:22.466" v="241" actId="26606"/>
          <ac:spMkLst>
            <pc:docMk/>
            <pc:sldMk cId="1992924596" sldId="258"/>
            <ac:spMk id="8" creationId="{8D70B121-56F4-4848-B38B-182089D909FA}"/>
          </ac:spMkLst>
        </pc:spChg>
        <pc:picChg chg="add mod">
          <ac:chgData name="Mario Luengo González" userId="8d50e8585d3f7066" providerId="LiveId" clId="{E69FE96C-C532-4CBE-955A-4A078C9A5FEE}" dt="2018-12-09T19:46:32.785" v="1503" actId="1076"/>
          <ac:picMkLst>
            <pc:docMk/>
            <pc:sldMk cId="1992924596" sldId="258"/>
            <ac:picMk id="4" creationId="{59BA164A-A720-4091-99E5-310D24B1FB44}"/>
          </ac:picMkLst>
        </pc:picChg>
        <pc:cxnChg chg="add">
          <ac:chgData name="Mario Luengo González" userId="8d50e8585d3f7066" providerId="LiveId" clId="{E69FE96C-C532-4CBE-955A-4A078C9A5FEE}" dt="2018-12-01T18:44:22.466" v="241" actId="26606"/>
          <ac:cxnSpMkLst>
            <pc:docMk/>
            <pc:sldMk cId="1992924596" sldId="258"/>
            <ac:cxnSpMk id="10" creationId="{2D72A2C9-F3CA-4216-8BAD-FA4C970C3C4E}"/>
          </ac:cxnSpMkLst>
        </pc:cxnChg>
      </pc:sldChg>
      <pc:sldChg chg="addSp delSp modSp add mod setBg">
        <pc:chgData name="Mario Luengo González" userId="8d50e8585d3f7066" providerId="LiveId" clId="{E69FE96C-C532-4CBE-955A-4A078C9A5FEE}" dt="2018-12-01T19:28:31.315" v="817" actId="1076"/>
        <pc:sldMkLst>
          <pc:docMk/>
          <pc:sldMk cId="2520644308" sldId="259"/>
        </pc:sldMkLst>
        <pc:spChg chg="mod">
          <ac:chgData name="Mario Luengo González" userId="8d50e8585d3f7066" providerId="LiveId" clId="{E69FE96C-C532-4CBE-955A-4A078C9A5FEE}" dt="2018-12-01T19:02:52.769" v="531" actId="20577"/>
          <ac:spMkLst>
            <pc:docMk/>
            <pc:sldMk cId="2520644308" sldId="259"/>
            <ac:spMk id="2" creationId="{0A027569-63B5-4E1C-87B6-B53495BB6B9C}"/>
          </ac:spMkLst>
        </pc:spChg>
        <pc:spChg chg="mod">
          <ac:chgData name="Mario Luengo González" userId="8d50e8585d3f7066" providerId="LiveId" clId="{E69FE96C-C532-4CBE-955A-4A078C9A5FEE}" dt="2018-12-01T19:26:05.383" v="806" actId="20577"/>
          <ac:spMkLst>
            <pc:docMk/>
            <pc:sldMk cId="2520644308" sldId="259"/>
            <ac:spMk id="3" creationId="{09805097-40DB-4B2D-A2BF-4D4A81FCC6C3}"/>
          </ac:spMkLst>
        </pc:spChg>
        <pc:spChg chg="add">
          <ac:chgData name="Mario Luengo González" userId="8d50e8585d3f7066" providerId="LiveId" clId="{E69FE96C-C532-4CBE-955A-4A078C9A5FEE}" dt="2018-12-01T19:02:12.765" v="508" actId="26606"/>
          <ac:spMkLst>
            <pc:docMk/>
            <pc:sldMk cId="2520644308" sldId="259"/>
            <ac:spMk id="8" creationId="{8D70B121-56F4-4848-B38B-182089D909FA}"/>
          </ac:spMkLst>
        </pc:spChg>
        <pc:picChg chg="add del mod">
          <ac:chgData name="Mario Luengo González" userId="8d50e8585d3f7066" providerId="LiveId" clId="{E69FE96C-C532-4CBE-955A-4A078C9A5FEE}" dt="2018-12-01T19:27:23.223" v="807" actId="478"/>
          <ac:picMkLst>
            <pc:docMk/>
            <pc:sldMk cId="2520644308" sldId="259"/>
            <ac:picMk id="4" creationId="{262D1A32-5AF3-41B2-81CC-FB9C22DCEDF3}"/>
          </ac:picMkLst>
        </pc:picChg>
        <pc:picChg chg="add del mod">
          <ac:chgData name="Mario Luengo González" userId="8d50e8585d3f7066" providerId="LiveId" clId="{E69FE96C-C532-4CBE-955A-4A078C9A5FEE}" dt="2018-12-01T19:27:38.898" v="811" actId="478"/>
          <ac:picMkLst>
            <pc:docMk/>
            <pc:sldMk cId="2520644308" sldId="259"/>
            <ac:picMk id="5" creationId="{A76A6C7B-9498-4B0D-8DC8-3E32B359A6E4}"/>
          </ac:picMkLst>
        </pc:picChg>
        <pc:picChg chg="add mod">
          <ac:chgData name="Mario Luengo González" userId="8d50e8585d3f7066" providerId="LiveId" clId="{E69FE96C-C532-4CBE-955A-4A078C9A5FEE}" dt="2018-12-01T19:28:31.315" v="817" actId="1076"/>
          <ac:picMkLst>
            <pc:docMk/>
            <pc:sldMk cId="2520644308" sldId="259"/>
            <ac:picMk id="6" creationId="{4A3D2E3C-2C2E-4479-A99E-73C241990F35}"/>
          </ac:picMkLst>
        </pc:picChg>
        <pc:cxnChg chg="add">
          <ac:chgData name="Mario Luengo González" userId="8d50e8585d3f7066" providerId="LiveId" clId="{E69FE96C-C532-4CBE-955A-4A078C9A5FEE}" dt="2018-12-01T19:02:12.765" v="508" actId="26606"/>
          <ac:cxnSpMkLst>
            <pc:docMk/>
            <pc:sldMk cId="2520644308" sldId="259"/>
            <ac:cxnSpMk id="10" creationId="{2D72A2C9-F3CA-4216-8BAD-FA4C970C3C4E}"/>
          </ac:cxnSpMkLst>
        </pc:cxnChg>
      </pc:sldChg>
      <pc:sldChg chg="addSp delSp modSp add mod setBg delDesignElem">
        <pc:chgData name="Mario Luengo González" userId="8d50e8585d3f7066" providerId="LiveId" clId="{E69FE96C-C532-4CBE-955A-4A078C9A5FEE}" dt="2018-12-01T19:49:49.850" v="1316" actId="20577"/>
        <pc:sldMkLst>
          <pc:docMk/>
          <pc:sldMk cId="3501471199" sldId="261"/>
        </pc:sldMkLst>
        <pc:spChg chg="mod">
          <ac:chgData name="Mario Luengo González" userId="8d50e8585d3f7066" providerId="LiveId" clId="{E69FE96C-C532-4CBE-955A-4A078C9A5FEE}" dt="2018-12-01T19:03:53.086" v="601" actId="20577"/>
          <ac:spMkLst>
            <pc:docMk/>
            <pc:sldMk cId="3501471199" sldId="261"/>
            <ac:spMk id="2" creationId="{0A027569-63B5-4E1C-87B6-B53495BB6B9C}"/>
          </ac:spMkLst>
        </pc:spChg>
        <pc:spChg chg="mod">
          <ac:chgData name="Mario Luengo González" userId="8d50e8585d3f7066" providerId="LiveId" clId="{E69FE96C-C532-4CBE-955A-4A078C9A5FEE}" dt="2018-12-01T19:49:49.850" v="1316" actId="20577"/>
          <ac:spMkLst>
            <pc:docMk/>
            <pc:sldMk cId="3501471199" sldId="261"/>
            <ac:spMk id="3" creationId="{09805097-40DB-4B2D-A2BF-4D4A81FCC6C3}"/>
          </ac:spMkLst>
        </pc:spChg>
        <pc:spChg chg="add">
          <ac:chgData name="Mario Luengo González" userId="8d50e8585d3f7066" providerId="LiveId" clId="{E69FE96C-C532-4CBE-955A-4A078C9A5FEE}" dt="2018-12-01T19:03:18.289" v="542" actId="26606"/>
          <ac:spMkLst>
            <pc:docMk/>
            <pc:sldMk cId="3501471199" sldId="261"/>
            <ac:spMk id="5" creationId="{8D70B121-56F4-4848-B38B-182089D909FA}"/>
          </ac:spMkLst>
        </pc:spChg>
        <pc:spChg chg="del">
          <ac:chgData name="Mario Luengo González" userId="8d50e8585d3f7066" providerId="LiveId" clId="{E69FE96C-C532-4CBE-955A-4A078C9A5FEE}" dt="2018-12-01T19:02:57.409" v="534"/>
          <ac:spMkLst>
            <pc:docMk/>
            <pc:sldMk cId="3501471199" sldId="261"/>
            <ac:spMk id="8" creationId="{8D70B121-56F4-4848-B38B-182089D909FA}"/>
          </ac:spMkLst>
        </pc:spChg>
        <pc:picChg chg="add del mod">
          <ac:chgData name="Mario Luengo González" userId="8d50e8585d3f7066" providerId="LiveId" clId="{E69FE96C-C532-4CBE-955A-4A078C9A5FEE}" dt="2018-12-01T19:47:04.913" v="1143" actId="478"/>
          <ac:picMkLst>
            <pc:docMk/>
            <pc:sldMk cId="3501471199" sldId="261"/>
            <ac:picMk id="4" creationId="{5A864558-31BE-4301-A29F-D31FC022FF4A}"/>
          </ac:picMkLst>
        </pc:picChg>
        <pc:picChg chg="add mod">
          <ac:chgData name="Mario Luengo González" userId="8d50e8585d3f7066" providerId="LiveId" clId="{E69FE96C-C532-4CBE-955A-4A078C9A5FEE}" dt="2018-12-01T19:49:47.310" v="1311" actId="1038"/>
          <ac:picMkLst>
            <pc:docMk/>
            <pc:sldMk cId="3501471199" sldId="261"/>
            <ac:picMk id="7" creationId="{D221272E-E302-4688-8877-9D9B74C0E53E}"/>
          </ac:picMkLst>
        </pc:picChg>
        <pc:cxnChg chg="add">
          <ac:chgData name="Mario Luengo González" userId="8d50e8585d3f7066" providerId="LiveId" clId="{E69FE96C-C532-4CBE-955A-4A078C9A5FEE}" dt="2018-12-01T19:03:18.289" v="542" actId="26606"/>
          <ac:cxnSpMkLst>
            <pc:docMk/>
            <pc:sldMk cId="3501471199" sldId="261"/>
            <ac:cxnSpMk id="6" creationId="{2D72A2C9-F3CA-4216-8BAD-FA4C970C3C4E}"/>
          </ac:cxnSpMkLst>
        </pc:cxnChg>
        <pc:cxnChg chg="del">
          <ac:chgData name="Mario Luengo González" userId="8d50e8585d3f7066" providerId="LiveId" clId="{E69FE96C-C532-4CBE-955A-4A078C9A5FEE}" dt="2018-12-01T19:02:57.409" v="534"/>
          <ac:cxnSpMkLst>
            <pc:docMk/>
            <pc:sldMk cId="3501471199" sldId="261"/>
            <ac:cxnSpMk id="10" creationId="{2D72A2C9-F3CA-4216-8BAD-FA4C970C3C4E}"/>
          </ac:cxnSpMkLst>
        </pc:cxnChg>
      </pc:sldChg>
      <pc:sldChg chg="addSp delSp modSp add mod setBg delDesignElem">
        <pc:chgData name="Mario Luengo González" userId="8d50e8585d3f7066" providerId="LiveId" clId="{E69FE96C-C532-4CBE-955A-4A078C9A5FEE}" dt="2018-12-01T19:33:38.822" v="950" actId="404"/>
        <pc:sldMkLst>
          <pc:docMk/>
          <pc:sldMk cId="1913572534" sldId="262"/>
        </pc:sldMkLst>
        <pc:spChg chg="mod">
          <ac:chgData name="Mario Luengo González" userId="8d50e8585d3f7066" providerId="LiveId" clId="{E69FE96C-C532-4CBE-955A-4A078C9A5FEE}" dt="2018-12-01T19:03:36.058" v="576" actId="20577"/>
          <ac:spMkLst>
            <pc:docMk/>
            <pc:sldMk cId="1913572534" sldId="262"/>
            <ac:spMk id="2" creationId="{0A027569-63B5-4E1C-87B6-B53495BB6B9C}"/>
          </ac:spMkLst>
        </pc:spChg>
        <pc:spChg chg="mod">
          <ac:chgData name="Mario Luengo González" userId="8d50e8585d3f7066" providerId="LiveId" clId="{E69FE96C-C532-4CBE-955A-4A078C9A5FEE}" dt="2018-12-01T19:33:38.822" v="950" actId="404"/>
          <ac:spMkLst>
            <pc:docMk/>
            <pc:sldMk cId="1913572534" sldId="262"/>
            <ac:spMk id="3" creationId="{09805097-40DB-4B2D-A2BF-4D4A81FCC6C3}"/>
          </ac:spMkLst>
        </pc:spChg>
        <pc:spChg chg="add">
          <ac:chgData name="Mario Luengo González" userId="8d50e8585d3f7066" providerId="LiveId" clId="{E69FE96C-C532-4CBE-955A-4A078C9A5FEE}" dt="2018-12-01T19:03:12.440" v="540" actId="26606"/>
          <ac:spMkLst>
            <pc:docMk/>
            <pc:sldMk cId="1913572534" sldId="262"/>
            <ac:spMk id="5" creationId="{8D70B121-56F4-4848-B38B-182089D909FA}"/>
          </ac:spMkLst>
        </pc:spChg>
        <pc:spChg chg="del">
          <ac:chgData name="Mario Luengo González" userId="8d50e8585d3f7066" providerId="LiveId" clId="{E69FE96C-C532-4CBE-955A-4A078C9A5FEE}" dt="2018-12-01T19:03:00.858" v="536"/>
          <ac:spMkLst>
            <pc:docMk/>
            <pc:sldMk cId="1913572534" sldId="262"/>
            <ac:spMk id="8" creationId="{8D70B121-56F4-4848-B38B-182089D909FA}"/>
          </ac:spMkLst>
        </pc:spChg>
        <pc:cxnChg chg="add">
          <ac:chgData name="Mario Luengo González" userId="8d50e8585d3f7066" providerId="LiveId" clId="{E69FE96C-C532-4CBE-955A-4A078C9A5FEE}" dt="2018-12-01T19:03:12.440" v="540" actId="26606"/>
          <ac:cxnSpMkLst>
            <pc:docMk/>
            <pc:sldMk cId="1913572534" sldId="262"/>
            <ac:cxnSpMk id="6" creationId="{2D72A2C9-F3CA-4216-8BAD-FA4C970C3C4E}"/>
          </ac:cxnSpMkLst>
        </pc:cxnChg>
        <pc:cxnChg chg="del">
          <ac:chgData name="Mario Luengo González" userId="8d50e8585d3f7066" providerId="LiveId" clId="{E69FE96C-C532-4CBE-955A-4A078C9A5FEE}" dt="2018-12-01T19:03:00.858" v="536"/>
          <ac:cxnSpMkLst>
            <pc:docMk/>
            <pc:sldMk cId="1913572534" sldId="262"/>
            <ac:cxnSpMk id="10" creationId="{2D72A2C9-F3CA-4216-8BAD-FA4C970C3C4E}"/>
          </ac:cxnSpMkLst>
        </pc:cxnChg>
      </pc:sldChg>
      <pc:sldChg chg="addSp delSp modSp add mod setBg delDesignElem">
        <pc:chgData name="Mario Luengo González" userId="8d50e8585d3f7066" providerId="LiveId" clId="{E69FE96C-C532-4CBE-955A-4A078C9A5FEE}" dt="2018-12-01T19:41:34.099" v="1067" actId="1076"/>
        <pc:sldMkLst>
          <pc:docMk/>
          <pc:sldMk cId="3994251034" sldId="263"/>
        </pc:sldMkLst>
        <pc:spChg chg="mod">
          <ac:chgData name="Mario Luengo González" userId="8d50e8585d3f7066" providerId="LiveId" clId="{E69FE96C-C532-4CBE-955A-4A078C9A5FEE}" dt="2018-12-01T19:03:45.243" v="585" actId="20577"/>
          <ac:spMkLst>
            <pc:docMk/>
            <pc:sldMk cId="3994251034" sldId="263"/>
            <ac:spMk id="2" creationId="{0A027569-63B5-4E1C-87B6-B53495BB6B9C}"/>
          </ac:spMkLst>
        </pc:spChg>
        <pc:spChg chg="del">
          <ac:chgData name="Mario Luengo González" userId="8d50e8585d3f7066" providerId="LiveId" clId="{E69FE96C-C532-4CBE-955A-4A078C9A5FEE}" dt="2018-12-01T19:37:32.059" v="951"/>
          <ac:spMkLst>
            <pc:docMk/>
            <pc:sldMk cId="3994251034" sldId="263"/>
            <ac:spMk id="3" creationId="{09805097-40DB-4B2D-A2BF-4D4A81FCC6C3}"/>
          </ac:spMkLst>
        </pc:spChg>
        <pc:spChg chg="add">
          <ac:chgData name="Mario Luengo González" userId="8d50e8585d3f7066" providerId="LiveId" clId="{E69FE96C-C532-4CBE-955A-4A078C9A5FEE}" dt="2018-12-01T19:03:15.304" v="541" actId="26606"/>
          <ac:spMkLst>
            <pc:docMk/>
            <pc:sldMk cId="3994251034" sldId="263"/>
            <ac:spMk id="5" creationId="{8D70B121-56F4-4848-B38B-182089D909FA}"/>
          </ac:spMkLst>
        </pc:spChg>
        <pc:spChg chg="del">
          <ac:chgData name="Mario Luengo González" userId="8d50e8585d3f7066" providerId="LiveId" clId="{E69FE96C-C532-4CBE-955A-4A078C9A5FEE}" dt="2018-12-01T19:03:03.962" v="538"/>
          <ac:spMkLst>
            <pc:docMk/>
            <pc:sldMk cId="3994251034" sldId="263"/>
            <ac:spMk id="8" creationId="{8D70B121-56F4-4848-B38B-182089D909FA}"/>
          </ac:spMkLst>
        </pc:spChg>
        <pc:spChg chg="add mod">
          <ac:chgData name="Mario Luengo González" userId="8d50e8585d3f7066" providerId="LiveId" clId="{E69FE96C-C532-4CBE-955A-4A078C9A5FEE}" dt="2018-12-01T19:41:15.122" v="1066" actId="1076"/>
          <ac:spMkLst>
            <pc:docMk/>
            <pc:sldMk cId="3994251034" sldId="263"/>
            <ac:spMk id="11" creationId="{D680BA1F-2275-4F6A-A0F9-C7DDF59DF2AA}"/>
          </ac:spMkLst>
        </pc:spChg>
        <pc:picChg chg="add mod">
          <ac:chgData name="Mario Luengo González" userId="8d50e8585d3f7066" providerId="LiveId" clId="{E69FE96C-C532-4CBE-955A-4A078C9A5FEE}" dt="2018-12-01T19:41:34.099" v="1067" actId="1076"/>
          <ac:picMkLst>
            <pc:docMk/>
            <pc:sldMk cId="3994251034" sldId="263"/>
            <ac:picMk id="4" creationId="{1B7B01EF-DC0F-47AF-B0BD-13C135DFCAC9}"/>
          </ac:picMkLst>
        </pc:picChg>
        <pc:picChg chg="add mod">
          <ac:chgData name="Mario Luengo González" userId="8d50e8585d3f7066" providerId="LiveId" clId="{E69FE96C-C532-4CBE-955A-4A078C9A5FEE}" dt="2018-12-01T19:41:34.099" v="1067" actId="1076"/>
          <ac:picMkLst>
            <pc:docMk/>
            <pc:sldMk cId="3994251034" sldId="263"/>
            <ac:picMk id="7" creationId="{641458CB-8479-432C-B918-C05B9C6ADE2E}"/>
          </ac:picMkLst>
        </pc:picChg>
        <pc:picChg chg="add mod">
          <ac:chgData name="Mario Luengo González" userId="8d50e8585d3f7066" providerId="LiveId" clId="{E69FE96C-C532-4CBE-955A-4A078C9A5FEE}" dt="2018-12-01T19:41:34.099" v="1067" actId="1076"/>
          <ac:picMkLst>
            <pc:docMk/>
            <pc:sldMk cId="3994251034" sldId="263"/>
            <ac:picMk id="9" creationId="{29AA08EA-BEA4-4586-9DB1-95F15E5BE357}"/>
          </ac:picMkLst>
        </pc:picChg>
        <pc:cxnChg chg="add">
          <ac:chgData name="Mario Luengo González" userId="8d50e8585d3f7066" providerId="LiveId" clId="{E69FE96C-C532-4CBE-955A-4A078C9A5FEE}" dt="2018-12-01T19:03:15.304" v="541" actId="26606"/>
          <ac:cxnSpMkLst>
            <pc:docMk/>
            <pc:sldMk cId="3994251034" sldId="263"/>
            <ac:cxnSpMk id="6" creationId="{2D72A2C9-F3CA-4216-8BAD-FA4C970C3C4E}"/>
          </ac:cxnSpMkLst>
        </pc:cxnChg>
        <pc:cxnChg chg="del">
          <ac:chgData name="Mario Luengo González" userId="8d50e8585d3f7066" providerId="LiveId" clId="{E69FE96C-C532-4CBE-955A-4A078C9A5FEE}" dt="2018-12-01T19:03:03.962" v="538"/>
          <ac:cxnSpMkLst>
            <pc:docMk/>
            <pc:sldMk cId="3994251034" sldId="263"/>
            <ac:cxnSpMk id="10" creationId="{2D72A2C9-F3CA-4216-8BAD-FA4C970C3C4E}"/>
          </ac:cxnSpMkLst>
        </pc:cxnChg>
      </pc:sldChg>
      <pc:sldChg chg="addSp modSp add mod setBg">
        <pc:chgData name="Mario Luengo González" userId="8d50e8585d3f7066" providerId="LiveId" clId="{E69FE96C-C532-4CBE-955A-4A078C9A5FEE}" dt="2018-12-01T19:52:57.734" v="1384" actId="20577"/>
        <pc:sldMkLst>
          <pc:docMk/>
          <pc:sldMk cId="3276368062" sldId="264"/>
        </pc:sldMkLst>
        <pc:spChg chg="mod">
          <ac:chgData name="Mario Luengo González" userId="8d50e8585d3f7066" providerId="LiveId" clId="{E69FE96C-C532-4CBE-955A-4A078C9A5FEE}" dt="2018-12-01T19:04:10.730" v="606" actId="26606"/>
          <ac:spMkLst>
            <pc:docMk/>
            <pc:sldMk cId="3276368062" sldId="264"/>
            <ac:spMk id="2" creationId="{DA10B12B-1514-4CA9-8F8E-F7CA88BAE16A}"/>
          </ac:spMkLst>
        </pc:spChg>
        <pc:spChg chg="mod">
          <ac:chgData name="Mario Luengo González" userId="8d50e8585d3f7066" providerId="LiveId" clId="{E69FE96C-C532-4CBE-955A-4A078C9A5FEE}" dt="2018-12-01T19:52:57.734" v="1384" actId="20577"/>
          <ac:spMkLst>
            <pc:docMk/>
            <pc:sldMk cId="3276368062" sldId="264"/>
            <ac:spMk id="3" creationId="{8E0EB905-514E-43F2-9E46-D907672B8113}"/>
          </ac:spMkLst>
        </pc:spChg>
        <pc:spChg chg="add">
          <ac:chgData name="Mario Luengo González" userId="8d50e8585d3f7066" providerId="LiveId" clId="{E69FE96C-C532-4CBE-955A-4A078C9A5FEE}" dt="2018-12-01T19:04:10.730" v="606" actId="26606"/>
          <ac:spMkLst>
            <pc:docMk/>
            <pc:sldMk cId="3276368062" sldId="264"/>
            <ac:spMk id="8" creationId="{8D70B121-56F4-4848-B38B-182089D909FA}"/>
          </ac:spMkLst>
        </pc:spChg>
        <pc:picChg chg="add mod">
          <ac:chgData name="Mario Luengo González" userId="8d50e8585d3f7066" providerId="LiveId" clId="{E69FE96C-C532-4CBE-955A-4A078C9A5FEE}" dt="2018-12-01T19:52:12.247" v="1367" actId="1076"/>
          <ac:picMkLst>
            <pc:docMk/>
            <pc:sldMk cId="3276368062" sldId="264"/>
            <ac:picMk id="4" creationId="{9C37107C-65F0-4689-9488-9D0593E64BA1}"/>
          </ac:picMkLst>
        </pc:picChg>
        <pc:picChg chg="add mod">
          <ac:chgData name="Mario Luengo González" userId="8d50e8585d3f7066" providerId="LiveId" clId="{E69FE96C-C532-4CBE-955A-4A078C9A5FEE}" dt="2018-12-01T19:52:12.247" v="1367" actId="1076"/>
          <ac:picMkLst>
            <pc:docMk/>
            <pc:sldMk cId="3276368062" sldId="264"/>
            <ac:picMk id="5" creationId="{D04690D8-8386-44F5-8EE5-F7C415772C76}"/>
          </ac:picMkLst>
        </pc:picChg>
        <pc:cxnChg chg="add">
          <ac:chgData name="Mario Luengo González" userId="8d50e8585d3f7066" providerId="LiveId" clId="{E69FE96C-C532-4CBE-955A-4A078C9A5FEE}" dt="2018-12-01T19:04:10.730" v="606" actId="26606"/>
          <ac:cxnSpMkLst>
            <pc:docMk/>
            <pc:sldMk cId="3276368062" sldId="264"/>
            <ac:cxnSpMk id="10" creationId="{2D72A2C9-F3CA-4216-8BAD-FA4C970C3C4E}"/>
          </ac:cxnSpMkLst>
        </pc:cxnChg>
      </pc:sldChg>
      <pc:sldChg chg="addSp delSp modSp add mod setBg">
        <pc:chgData name="Mario Luengo González" userId="8d50e8585d3f7066" providerId="LiveId" clId="{E69FE96C-C532-4CBE-955A-4A078C9A5FEE}" dt="2018-12-09T19:37:29.914" v="1491" actId="14100"/>
        <pc:sldMkLst>
          <pc:docMk/>
          <pc:sldMk cId="1741258509" sldId="265"/>
        </pc:sldMkLst>
        <pc:spChg chg="mod">
          <ac:chgData name="Mario Luengo González" userId="8d50e8585d3f7066" providerId="LiveId" clId="{E69FE96C-C532-4CBE-955A-4A078C9A5FEE}" dt="2018-12-01T19:04:31.418" v="625" actId="26606"/>
          <ac:spMkLst>
            <pc:docMk/>
            <pc:sldMk cId="1741258509" sldId="265"/>
            <ac:spMk id="2" creationId="{6082C1B9-F845-44D7-8DB1-33A59751F04D}"/>
          </ac:spMkLst>
        </pc:spChg>
        <pc:spChg chg="mod">
          <ac:chgData name="Mario Luengo González" userId="8d50e8585d3f7066" providerId="LiveId" clId="{E69FE96C-C532-4CBE-955A-4A078C9A5FEE}" dt="2018-12-09T19:37:08.566" v="1489" actId="1035"/>
          <ac:spMkLst>
            <pc:docMk/>
            <pc:sldMk cId="1741258509" sldId="265"/>
            <ac:spMk id="3" creationId="{563E3417-27BA-4000-AE0C-0731A7A73A25}"/>
          </ac:spMkLst>
        </pc:spChg>
        <pc:spChg chg="add">
          <ac:chgData name="Mario Luengo González" userId="8d50e8585d3f7066" providerId="LiveId" clId="{E69FE96C-C532-4CBE-955A-4A078C9A5FEE}" dt="2018-12-01T19:04:31.418" v="625" actId="26606"/>
          <ac:spMkLst>
            <pc:docMk/>
            <pc:sldMk cId="1741258509" sldId="265"/>
            <ac:spMk id="8" creationId="{8D70B121-56F4-4848-B38B-182089D909FA}"/>
          </ac:spMkLst>
        </pc:spChg>
        <pc:picChg chg="add del mod">
          <ac:chgData name="Mario Luengo González" userId="8d50e8585d3f7066" providerId="LiveId" clId="{E69FE96C-C532-4CBE-955A-4A078C9A5FEE}" dt="2018-12-09T19:35:43.146" v="1464" actId="478"/>
          <ac:picMkLst>
            <pc:docMk/>
            <pc:sldMk cId="1741258509" sldId="265"/>
            <ac:picMk id="4" creationId="{240AFD85-F5B3-49E0-81B5-2E5EEB6D962B}"/>
          </ac:picMkLst>
        </pc:picChg>
        <pc:picChg chg="add mod">
          <ac:chgData name="Mario Luengo González" userId="8d50e8585d3f7066" providerId="LiveId" clId="{E69FE96C-C532-4CBE-955A-4A078C9A5FEE}" dt="2018-12-09T19:37:29.914" v="1491" actId="14100"/>
          <ac:picMkLst>
            <pc:docMk/>
            <pc:sldMk cId="1741258509" sldId="265"/>
            <ac:picMk id="5" creationId="{AB28EA91-7F0E-410D-8E42-D1C1D13DFB92}"/>
          </ac:picMkLst>
        </pc:picChg>
        <pc:picChg chg="add mod">
          <ac:chgData name="Mario Luengo González" userId="8d50e8585d3f7066" providerId="LiveId" clId="{E69FE96C-C532-4CBE-955A-4A078C9A5FEE}" dt="2018-12-09T19:37:23.051" v="1490" actId="14100"/>
          <ac:picMkLst>
            <pc:docMk/>
            <pc:sldMk cId="1741258509" sldId="265"/>
            <ac:picMk id="6" creationId="{124B75BE-2C8C-40B9-A67D-9AFFC195CC52}"/>
          </ac:picMkLst>
        </pc:picChg>
        <pc:cxnChg chg="add">
          <ac:chgData name="Mario Luengo González" userId="8d50e8585d3f7066" providerId="LiveId" clId="{E69FE96C-C532-4CBE-955A-4A078C9A5FEE}" dt="2018-12-01T19:04:31.418" v="625" actId="26606"/>
          <ac:cxnSpMkLst>
            <pc:docMk/>
            <pc:sldMk cId="1741258509" sldId="265"/>
            <ac:cxnSpMk id="10" creationId="{2D72A2C9-F3CA-4216-8BAD-FA4C970C3C4E}"/>
          </ac:cxnSpMkLst>
        </pc:cxnChg>
      </pc:sldChg>
      <pc:sldChg chg="addSp delSp modSp add">
        <pc:chgData name="Mario Luengo González" userId="8d50e8585d3f7066" providerId="LiveId" clId="{E69FE96C-C532-4CBE-955A-4A078C9A5FEE}" dt="2018-12-01T19:30:23.873" v="885" actId="1076"/>
        <pc:sldMkLst>
          <pc:docMk/>
          <pc:sldMk cId="4094001084" sldId="266"/>
        </pc:sldMkLst>
        <pc:spChg chg="mod">
          <ac:chgData name="Mario Luengo González" userId="8d50e8585d3f7066" providerId="LiveId" clId="{E69FE96C-C532-4CBE-955A-4A078C9A5FEE}" dt="2018-12-01T19:29:16.691" v="859" actId="20577"/>
          <ac:spMkLst>
            <pc:docMk/>
            <pc:sldMk cId="4094001084" sldId="266"/>
            <ac:spMk id="2" creationId="{0A027569-63B5-4E1C-87B6-B53495BB6B9C}"/>
          </ac:spMkLst>
        </pc:spChg>
        <pc:spChg chg="mod">
          <ac:chgData name="Mario Luengo González" userId="8d50e8585d3f7066" providerId="LiveId" clId="{E69FE96C-C532-4CBE-955A-4A078C9A5FEE}" dt="2018-12-01T19:29:26.039" v="877" actId="20577"/>
          <ac:spMkLst>
            <pc:docMk/>
            <pc:sldMk cId="4094001084" sldId="266"/>
            <ac:spMk id="3" creationId="{09805097-40DB-4B2D-A2BF-4D4A81FCC6C3}"/>
          </ac:spMkLst>
        </pc:spChg>
        <pc:picChg chg="add del mod">
          <ac:chgData name="Mario Luengo González" userId="8d50e8585d3f7066" providerId="LiveId" clId="{E69FE96C-C532-4CBE-955A-4A078C9A5FEE}" dt="2018-12-01T19:29:52.426" v="880" actId="478"/>
          <ac:picMkLst>
            <pc:docMk/>
            <pc:sldMk cId="4094001084" sldId="266"/>
            <ac:picMk id="4" creationId="{EBDDE0B7-3A00-4B06-B4CC-0012C466A5BB}"/>
          </ac:picMkLst>
        </pc:picChg>
        <pc:picChg chg="add mod">
          <ac:chgData name="Mario Luengo González" userId="8d50e8585d3f7066" providerId="LiveId" clId="{E69FE96C-C532-4CBE-955A-4A078C9A5FEE}" dt="2018-12-01T19:30:23.873" v="885" actId="1076"/>
          <ac:picMkLst>
            <pc:docMk/>
            <pc:sldMk cId="4094001084" sldId="266"/>
            <ac:picMk id="5" creationId="{74EFEC67-DAFE-4381-98B7-335B36235B87}"/>
          </ac:picMkLst>
        </pc:picChg>
        <pc:picChg chg="del">
          <ac:chgData name="Mario Luengo González" userId="8d50e8585d3f7066" providerId="LiveId" clId="{E69FE96C-C532-4CBE-955A-4A078C9A5FEE}" dt="2018-12-01T19:28:43.410" v="819" actId="478"/>
          <ac:picMkLst>
            <pc:docMk/>
            <pc:sldMk cId="4094001084" sldId="266"/>
            <ac:picMk id="6" creationId="{4A3D2E3C-2C2E-4479-A99E-73C241990F35}"/>
          </ac:picMkLst>
        </pc:picChg>
      </pc:sldChg>
      <pc:sldChg chg="addSp delSp modSp add ord">
        <pc:chgData name="Mario Luengo González" userId="8d50e8585d3f7066" providerId="LiveId" clId="{E69FE96C-C532-4CBE-955A-4A078C9A5FEE}" dt="2018-12-09T18:53:06.241" v="1386"/>
        <pc:sldMkLst>
          <pc:docMk/>
          <pc:sldMk cId="4177468819" sldId="267"/>
        </pc:sldMkLst>
        <pc:spChg chg="add del mod">
          <ac:chgData name="Mario Luengo González" userId="8d50e8585d3f7066" providerId="LiveId" clId="{E69FE96C-C532-4CBE-955A-4A078C9A5FEE}" dt="2018-12-01T19:42:47.739" v="1070" actId="478"/>
          <ac:spMkLst>
            <pc:docMk/>
            <pc:sldMk cId="4177468819" sldId="267"/>
            <ac:spMk id="8" creationId="{FF3FD56F-451D-4FA4-A810-16FEFE838E92}"/>
          </ac:spMkLst>
        </pc:spChg>
        <pc:spChg chg="mod">
          <ac:chgData name="Mario Luengo González" userId="8d50e8585d3f7066" providerId="LiveId" clId="{E69FE96C-C532-4CBE-955A-4A078C9A5FEE}" dt="2018-12-01T19:45:10.690" v="1137" actId="1076"/>
          <ac:spMkLst>
            <pc:docMk/>
            <pc:sldMk cId="4177468819" sldId="267"/>
            <ac:spMk id="11" creationId="{D680BA1F-2275-4F6A-A0F9-C7DDF59DF2AA}"/>
          </ac:spMkLst>
        </pc:spChg>
        <pc:picChg chg="del">
          <ac:chgData name="Mario Luengo González" userId="8d50e8585d3f7066" providerId="LiveId" clId="{E69FE96C-C532-4CBE-955A-4A078C9A5FEE}" dt="2018-12-01T19:42:43.258" v="1069" actId="478"/>
          <ac:picMkLst>
            <pc:docMk/>
            <pc:sldMk cId="4177468819" sldId="267"/>
            <ac:picMk id="4" creationId="{1B7B01EF-DC0F-47AF-B0BD-13C135DFCAC9}"/>
          </ac:picMkLst>
        </pc:picChg>
        <pc:picChg chg="del">
          <ac:chgData name="Mario Luengo González" userId="8d50e8585d3f7066" providerId="LiveId" clId="{E69FE96C-C532-4CBE-955A-4A078C9A5FEE}" dt="2018-12-01T19:42:43.258" v="1069" actId="478"/>
          <ac:picMkLst>
            <pc:docMk/>
            <pc:sldMk cId="4177468819" sldId="267"/>
            <ac:picMk id="7" creationId="{641458CB-8479-432C-B918-C05B9C6ADE2E}"/>
          </ac:picMkLst>
        </pc:picChg>
        <pc:picChg chg="del">
          <ac:chgData name="Mario Luengo González" userId="8d50e8585d3f7066" providerId="LiveId" clId="{E69FE96C-C532-4CBE-955A-4A078C9A5FEE}" dt="2018-12-01T19:42:43.258" v="1069" actId="478"/>
          <ac:picMkLst>
            <pc:docMk/>
            <pc:sldMk cId="4177468819" sldId="267"/>
            <ac:picMk id="9" creationId="{29AA08EA-BEA4-4586-9DB1-95F15E5BE357}"/>
          </ac:picMkLst>
        </pc:picChg>
        <pc:picChg chg="add del mod">
          <ac:chgData name="Mario Luengo González" userId="8d50e8585d3f7066" providerId="LiveId" clId="{E69FE96C-C532-4CBE-955A-4A078C9A5FEE}" dt="2018-12-01T19:44:47.996" v="1133" actId="478"/>
          <ac:picMkLst>
            <pc:docMk/>
            <pc:sldMk cId="4177468819" sldId="267"/>
            <ac:picMk id="10" creationId="{7C367598-4892-4DFE-86CA-325AAA59B2C3}"/>
          </ac:picMkLst>
        </pc:picChg>
        <pc:picChg chg="add mod">
          <ac:chgData name="Mario Luengo González" userId="8d50e8585d3f7066" providerId="LiveId" clId="{E69FE96C-C532-4CBE-955A-4A078C9A5FEE}" dt="2018-12-01T19:45:22.373" v="1140" actId="1076"/>
          <ac:picMkLst>
            <pc:docMk/>
            <pc:sldMk cId="4177468819" sldId="267"/>
            <ac:picMk id="12" creationId="{2E3851A8-4502-43B1-B4A6-B3E04074BBC1}"/>
          </ac:picMkLst>
        </pc:picChg>
      </pc:sldChg>
    </pc:docChg>
  </pc:docChgLst>
  <pc:docChgLst>
    <pc:chgData name="Usuario invitado" providerId="Windows Live" clId="Web-{D881F38C-4C65-4734-ACD8-A15C9EBB5111}"/>
    <pc:docChg chg="modSld">
      <pc:chgData name="Usuario invitado" userId="" providerId="Windows Live" clId="Web-{D881F38C-4C65-4734-ACD8-A15C9EBB5111}" dt="2018-12-01T19:24:30.800" v="126" actId="1076"/>
      <pc:docMkLst>
        <pc:docMk/>
      </pc:docMkLst>
      <pc:sldChg chg="modSp">
        <pc:chgData name="Usuario invitado" userId="" providerId="Windows Live" clId="Web-{D881F38C-4C65-4734-ACD8-A15C9EBB5111}" dt="2018-12-01T18:57:22.533" v="120" actId="20577"/>
        <pc:sldMkLst>
          <pc:docMk/>
          <pc:sldMk cId="3546350189" sldId="257"/>
        </pc:sldMkLst>
        <pc:spChg chg="mod">
          <ac:chgData name="Usuario invitado" userId="" providerId="Windows Live" clId="Web-{D881F38C-4C65-4734-ACD8-A15C9EBB5111}" dt="2018-12-01T18:57:22.533" v="120" actId="20577"/>
          <ac:spMkLst>
            <pc:docMk/>
            <pc:sldMk cId="3546350189" sldId="257"/>
            <ac:spMk id="3" creationId="{EAE5BE47-6DF3-42F7-801C-C6880398F5D8}"/>
          </ac:spMkLst>
        </pc:spChg>
      </pc:sldChg>
      <pc:sldChg chg="modSp">
        <pc:chgData name="Usuario invitado" userId="" providerId="Windows Live" clId="Web-{D881F38C-4C65-4734-ACD8-A15C9EBB5111}" dt="2018-12-01T19:24:30.800" v="126" actId="1076"/>
        <pc:sldMkLst>
          <pc:docMk/>
          <pc:sldMk cId="2520644308" sldId="259"/>
        </pc:sldMkLst>
        <pc:picChg chg="mod">
          <ac:chgData name="Usuario invitado" userId="" providerId="Windows Live" clId="Web-{D881F38C-4C65-4734-ACD8-A15C9EBB5111}" dt="2018-12-01T19:24:30.800" v="126" actId="1076"/>
          <ac:picMkLst>
            <pc:docMk/>
            <pc:sldMk cId="2520644308" sldId="259"/>
            <ac:picMk id="4" creationId="{262D1A32-5AF3-41B2-81CC-FB9C22DCE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470A-6BD6-459F-989F-82444A49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120117-A605-4D5E-8B24-14ABACFB5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F416B-4B5A-4553-BD1A-11C30113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7E5F68-2725-40B1-9448-22B72DD2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EA9F5-8500-4089-80B8-0DD05CBD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87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6259F-7C21-4972-AC27-AB18E270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D7466C-6FB5-4357-A332-1C1B8D7EB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12225-53BB-4EDB-BF12-2A435BEB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D6846-775A-4B4F-A24B-DDE4992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89EEB-9FF8-4D49-8E89-146513B5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03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DDE873-4A27-4EEF-B6EE-8A03F1D80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512081-95E7-4A76-B3D9-3B92EFA0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6772A-5994-4C0B-959C-BAACC7A8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C2139-A9B6-4AE3-A398-799E129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9BDEC-5DB9-4C27-8500-E0201953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06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7981E-2477-4522-AAFA-51E1F5A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96808-780A-4BDD-8AFE-AC51998E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45339-337A-4FB8-9D58-7D897C1E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138D5-5E82-4957-AC83-6814FD17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38531-9D69-46B6-BE36-5BF82A96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2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F062A-9108-46D0-B24D-E9FBD4A7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C193B-95D6-41CB-8739-F2AAF372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B8566-7A9E-4F1F-88C5-9921752E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62C16-4457-413F-9C3A-E14F88E5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9EA60-902F-4EA5-B67E-F6CC91C9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9D6A8-6C79-4010-BE7D-46DD018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06EE7-511B-4F6E-B6CA-09883018D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3CA299-8FE5-4ECA-8859-4396CF1D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CF725A-5742-4D58-9196-61A65A02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1E08FC-2D55-49BB-B345-A8C62E97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801AB0-4AEA-43D0-A9BF-C071A887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52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B7A7D-5532-42DE-A433-9C157227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63C8C8-BC67-47B1-A5F8-B5FC3184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6D895-B06D-456B-A6B4-8E50B0574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1F094F-1CD2-4197-A769-D2433EBE6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BBD46A-EFD2-4670-9D94-C07565E51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32EF2D-915C-4BD7-95B2-8DA1B694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43D3FB-F032-41B3-B45D-16F419C3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C4EC5C-4DE3-4C6F-8440-B8991E05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01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013D4-3E37-4AC9-A919-35C476B3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96A57A-5848-49CE-A7B3-E7B809FF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592CF9-735D-47CD-B4EA-1E999D40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DEEE2E-9F96-47DB-B79D-14F283F6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3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3B2625-61B1-4B0E-85E4-B3584E7B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E7420B-8507-49C1-81A3-B5463B13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073218-8DF4-440F-9186-B6EDBFB2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1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76D3-272A-43B0-B76D-871CAD1C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63D22-2514-46F4-BF2B-F15C106E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60AC2C-9AAB-4CD5-BA73-E6149326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9F990E-78F6-4781-B383-0E35A795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93792-310E-4F26-9E70-0519CD90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892756-D889-4B09-902A-4F2E279F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5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3BC01-97F1-4BA0-80A6-79F59F35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B954AB-02CC-444C-90DA-FFB22EEF7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0172A1-7729-4D31-8177-33050AA3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348892-9DFF-4542-BB06-C7A54703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2886B-B88B-48DD-87F3-653D5D4F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C22301-7A80-4D4D-9A84-D115685B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51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F7718-51FE-404F-B566-7285C567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355B1-5ABB-4957-B9F1-670018AC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7185E-D5D9-4A52-AF14-5BA4C68DF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9F18-9937-4E3F-B1F1-91D020C19F4A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002C1B-F7F1-42F2-B35D-4BCA0747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CB7B5-65CD-4E28-913A-9A4356F54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4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D730F0-7E37-43BD-833F-981B1EF83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s-ES" sz="5400" dirty="0" err="1">
                <a:solidFill>
                  <a:srgbClr val="FFFFFF"/>
                </a:solidFill>
              </a:rPr>
              <a:t>WiFiMadrid</a:t>
            </a:r>
            <a:endParaRPr lang="es-ES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95EEA-B688-41F7-A31B-5ABCDD001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Web Semántica y </a:t>
            </a:r>
            <a:r>
              <a:rPr lang="es-ES" dirty="0" err="1">
                <a:solidFill>
                  <a:srgbClr val="FFFFFF"/>
                </a:solidFill>
              </a:rPr>
              <a:t>Linked</a:t>
            </a:r>
            <a:r>
              <a:rPr lang="es-ES" dirty="0">
                <a:solidFill>
                  <a:srgbClr val="FFFFFF"/>
                </a:solidFill>
              </a:rPr>
              <a:t>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87E025-01EC-4738-8042-D244744BE81B}"/>
              </a:ext>
            </a:extLst>
          </p:cNvPr>
          <p:cNvSpPr txBox="1"/>
          <p:nvPr/>
        </p:nvSpPr>
        <p:spPr>
          <a:xfrm>
            <a:off x="7975141" y="2788728"/>
            <a:ext cx="3617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Grupo 4: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Víctor Domínguez </a:t>
            </a:r>
            <a:r>
              <a:rPr lang="es-ES" dirty="0" err="1"/>
              <a:t>Fdez-Marcote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Alberto López Mora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Mario Luengo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Javier </a:t>
            </a:r>
            <a:r>
              <a:rPr lang="es-ES" dirty="0" err="1"/>
              <a:t>Tagarro</a:t>
            </a:r>
            <a:r>
              <a:rPr lang="es-ES" dirty="0"/>
              <a:t> López de Ayala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Miriam Zaragoza Pastor</a:t>
            </a:r>
          </a:p>
        </p:txBody>
      </p:sp>
    </p:spTree>
    <p:extLst>
      <p:ext uri="{BB962C8B-B14F-4D97-AF65-F5344CB8AC3E}">
        <p14:creationId xmlns:p14="http://schemas.microsoft.com/office/powerpoint/2010/main" val="188819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0B12B-1514-4CA9-8F8E-F7CA88BA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RDF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EB905-514E-43F2-9E46-D907672B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77"/>
            <a:ext cx="2488458" cy="4930246"/>
          </a:xfrm>
        </p:spPr>
        <p:txBody>
          <a:bodyPr anchor="ctr">
            <a:normAutofit/>
          </a:bodyPr>
          <a:lstStyle/>
          <a:p>
            <a:r>
              <a:rPr lang="es-ES" sz="2400" dirty="0" err="1"/>
              <a:t>OpenRefine</a:t>
            </a:r>
            <a:endParaRPr lang="es-ES" sz="2400" dirty="0"/>
          </a:p>
          <a:p>
            <a:r>
              <a:rPr lang="es-ES" sz="2400" dirty="0"/>
              <a:t>Transformar CSV</a:t>
            </a:r>
          </a:p>
          <a:p>
            <a:r>
              <a:rPr lang="es-ES" sz="2400"/>
              <a:t>Archivo .</a:t>
            </a:r>
            <a:r>
              <a:rPr lang="es-ES" sz="2400" dirty="0"/>
              <a:t>rdf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37107C-65F0-4689-9488-9D0593E6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25" y="748781"/>
            <a:ext cx="3889572" cy="26172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4690D8-8386-44F5-8EE5-F7C41577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25" y="3567677"/>
            <a:ext cx="3889572" cy="26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6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82C1B9-F845-44D7-8DB1-33A5975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Enlazado de datos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E3417-27BA-4000-AE0C-0731A7A7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2537922"/>
            <a:ext cx="6377769" cy="1595535"/>
          </a:xfrm>
        </p:spPr>
        <p:txBody>
          <a:bodyPr anchor="ctr">
            <a:normAutofit/>
          </a:bodyPr>
          <a:lstStyle/>
          <a:p>
            <a:r>
              <a:rPr lang="es-ES" sz="2400" dirty="0"/>
              <a:t>Data </a:t>
            </a:r>
            <a:r>
              <a:rPr lang="es-ES" sz="2400" dirty="0" err="1"/>
              <a:t>linking</a:t>
            </a:r>
            <a:r>
              <a:rPr lang="es-ES" sz="2400" dirty="0"/>
              <a:t> con otros </a:t>
            </a:r>
            <a:r>
              <a:rPr lang="es-ES" sz="2400" dirty="0" err="1"/>
              <a:t>datasets</a:t>
            </a:r>
            <a:endParaRPr lang="es-ES" sz="2400" dirty="0"/>
          </a:p>
          <a:p>
            <a:r>
              <a:rPr lang="es-ES" sz="2400" dirty="0" err="1"/>
              <a:t>Properties</a:t>
            </a:r>
            <a:r>
              <a:rPr lang="es-ES" sz="2400" dirty="0"/>
              <a:t> de otras </a:t>
            </a:r>
            <a:r>
              <a:rPr lang="es-ES" sz="2400" dirty="0" err="1"/>
              <a:t>ontologies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28EA91-7F0E-410D-8E42-D1C1D13D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1" y="3946850"/>
            <a:ext cx="4150189" cy="24264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4B75BE-2C8C-40B9-A67D-9AFFC195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484743"/>
            <a:ext cx="4391902" cy="21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5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133F1-0248-4D73-AD19-4C6C3446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Tabla de Contenido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5BE47-6DF3-42F7-801C-C6880398F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ES" sz="2400" dirty="0"/>
              <a:t>Introducción</a:t>
            </a:r>
          </a:p>
          <a:p>
            <a:r>
              <a:rPr lang="es-ES" sz="2400" dirty="0"/>
              <a:t>Análisis del data set</a:t>
            </a:r>
          </a:p>
          <a:p>
            <a:r>
              <a:rPr lang="es-ES" sz="2400" dirty="0">
                <a:cs typeface="Calibri"/>
              </a:rPr>
              <a:t>Licencia de los datos</a:t>
            </a:r>
          </a:p>
          <a:p>
            <a:r>
              <a:rPr lang="es-ES" sz="2400" dirty="0" err="1">
                <a:cs typeface="Calibri"/>
              </a:rPr>
              <a:t>Resource</a:t>
            </a:r>
            <a:r>
              <a:rPr lang="es-ES" sz="2400" dirty="0">
                <a:cs typeface="Calibri"/>
              </a:rPr>
              <a:t> </a:t>
            </a:r>
            <a:r>
              <a:rPr lang="es-ES" sz="2400" dirty="0" err="1">
                <a:cs typeface="Calibri"/>
              </a:rPr>
              <a:t>Naming</a:t>
            </a:r>
            <a:r>
              <a:rPr lang="es-ES" sz="2400" dirty="0">
                <a:cs typeface="Calibri"/>
              </a:rPr>
              <a:t> </a:t>
            </a:r>
            <a:r>
              <a:rPr lang="es-ES" sz="2400" dirty="0" err="1">
                <a:cs typeface="Calibri"/>
              </a:rPr>
              <a:t>Strategy</a:t>
            </a:r>
            <a:endParaRPr lang="es-ES" sz="2400" dirty="0">
              <a:cs typeface="Calibri"/>
            </a:endParaRPr>
          </a:p>
          <a:p>
            <a:r>
              <a:rPr lang="es-ES" sz="2400" dirty="0">
                <a:cs typeface="Calibri"/>
              </a:rPr>
              <a:t>Ontología</a:t>
            </a:r>
          </a:p>
          <a:p>
            <a:r>
              <a:rPr lang="es-ES" sz="2400" dirty="0" err="1">
                <a:cs typeface="Calibri"/>
              </a:rPr>
              <a:t>OpenRefine</a:t>
            </a:r>
            <a:endParaRPr lang="es-ES" sz="2400" dirty="0">
              <a:cs typeface="Calibri"/>
            </a:endParaRPr>
          </a:p>
          <a:p>
            <a:r>
              <a:rPr lang="es-ES" sz="2400" dirty="0">
                <a:cs typeface="Calibri"/>
              </a:rPr>
              <a:t>RDF</a:t>
            </a:r>
          </a:p>
          <a:p>
            <a:r>
              <a:rPr lang="es-ES" sz="2400" dirty="0">
                <a:cs typeface="Calibri"/>
              </a:rPr>
              <a:t>Enlazado de datos</a:t>
            </a:r>
          </a:p>
        </p:txBody>
      </p:sp>
    </p:spTree>
    <p:extLst>
      <p:ext uri="{BB962C8B-B14F-4D97-AF65-F5344CB8AC3E}">
        <p14:creationId xmlns:p14="http://schemas.microsoft.com/office/powerpoint/2010/main" val="354635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808732-0AD6-494B-BDA5-44F76CE8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Introducción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26A94-1690-463E-AF4A-AE5F40CD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59239" cy="3150923"/>
          </a:xfrm>
        </p:spPr>
        <p:txBody>
          <a:bodyPr anchor="ctr">
            <a:normAutofit/>
          </a:bodyPr>
          <a:lstStyle/>
          <a:p>
            <a:r>
              <a:rPr lang="es-ES" sz="2400" dirty="0"/>
              <a:t>Instalaciones municipales con zonas wifi gratuitas</a:t>
            </a:r>
            <a:endParaRPr lang="es-ES" sz="2000" dirty="0"/>
          </a:p>
          <a:p>
            <a:r>
              <a:rPr lang="es-ES" sz="2000" dirty="0"/>
              <a:t>http://datos.gob.es/es/catalogo/l01280796-instalaciones-municipales-con-zonas-wifi-gratuitas1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BA164A-A720-4091-99E5-310D24B1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1" y="3234614"/>
            <a:ext cx="6239069" cy="30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Análisis del data 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05097-40DB-4B2D-A2BF-4D4A81F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1993927"/>
          </a:xfrm>
        </p:spPr>
        <p:txBody>
          <a:bodyPr anchor="ctr">
            <a:normAutofit/>
          </a:bodyPr>
          <a:lstStyle/>
          <a:p>
            <a:r>
              <a:rPr lang="es-ES" sz="2400" dirty="0"/>
              <a:t>Información de los sitios con puntos </a:t>
            </a:r>
            <a:r>
              <a:rPr lang="es-ES" sz="2400" dirty="0" err="1"/>
              <a:t>WiFi</a:t>
            </a:r>
            <a:endParaRPr lang="es-ES" sz="2400" dirty="0"/>
          </a:p>
          <a:p>
            <a:r>
              <a:rPr lang="es-ES" sz="2400" dirty="0"/>
              <a:t>Zona de Madrid</a:t>
            </a:r>
          </a:p>
          <a:p>
            <a:r>
              <a:rPr lang="es-ES" sz="2400" dirty="0"/>
              <a:t>Dirección, paradas de transporte público, </a:t>
            </a:r>
            <a:r>
              <a:rPr lang="es-ES" sz="2400" dirty="0" err="1"/>
              <a:t>etc</a:t>
            </a:r>
            <a:endParaRPr lang="es-ES" sz="2400" dirty="0"/>
          </a:p>
          <a:p>
            <a:r>
              <a:rPr lang="es-ES" sz="2400" dirty="0"/>
              <a:t>analysis.html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3D2E3C-2C2E-4479-A99E-73C24199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6" y="2957804"/>
            <a:ext cx="6164154" cy="3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4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Licencia de los datos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05097-40DB-4B2D-A2BF-4D4A81F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1993927"/>
          </a:xfrm>
        </p:spPr>
        <p:txBody>
          <a:bodyPr anchor="ctr">
            <a:normAutofit/>
          </a:bodyPr>
          <a:lstStyle/>
          <a:p>
            <a:r>
              <a:rPr lang="es-ES" sz="2400" dirty="0"/>
              <a:t>analysis.html</a:t>
            </a:r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EFEC67-DAFE-4381-98B7-335B3623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93" y="2057400"/>
            <a:ext cx="6309507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0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 err="1">
                <a:solidFill>
                  <a:schemeClr val="accent1"/>
                </a:solidFill>
              </a:rPr>
              <a:t>Resource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Naming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Strategy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05097-40DB-4B2D-A2BF-4D4A81F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894397" cy="4930246"/>
          </a:xfrm>
        </p:spPr>
        <p:txBody>
          <a:bodyPr anchor="ctr">
            <a:normAutofit/>
          </a:bodyPr>
          <a:lstStyle/>
          <a:p>
            <a:r>
              <a:rPr lang="es-ES" sz="2000" dirty="0"/>
              <a:t>analisis.html</a:t>
            </a:r>
          </a:p>
          <a:p>
            <a:r>
              <a:rPr lang="es-ES" sz="2000" b="1" dirty="0"/>
              <a:t>Dominio</a:t>
            </a:r>
            <a:r>
              <a:rPr lang="es-ES" sz="2000" dirty="0"/>
              <a:t>: http://www.wifimadrid.org</a:t>
            </a:r>
          </a:p>
          <a:p>
            <a:r>
              <a:rPr lang="es-ES" sz="2000" b="1" dirty="0"/>
              <a:t>Términos ontológicos</a:t>
            </a:r>
            <a:r>
              <a:rPr lang="es-ES" sz="2000" dirty="0"/>
              <a:t>: http://www.wifimadrid.org/p1/g3/ontology</a:t>
            </a:r>
          </a:p>
          <a:p>
            <a:r>
              <a:rPr lang="es-ES" sz="2000" b="1" dirty="0"/>
              <a:t>Patrones individuales</a:t>
            </a:r>
            <a:r>
              <a:rPr lang="es-ES" sz="2000" dirty="0"/>
              <a:t>: http://www.wifimadrid.org/p1/g3/resource/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1357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Ontología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7B01EF-DC0F-47AF-B0BD-13C135DFC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738" y="637305"/>
            <a:ext cx="3487444" cy="27767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1458CB-8479-432C-B918-C05B9C6AD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07" y="5012519"/>
            <a:ext cx="3487442" cy="12332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AA08EA-BEA4-4586-9DB1-95F15E5BE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38" y="3519725"/>
            <a:ext cx="3494352" cy="2725996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680BA1F-2275-4F6A-A0F9-C7DDF59DF2AA}"/>
              </a:ext>
            </a:extLst>
          </p:cNvPr>
          <p:cNvSpPr txBox="1">
            <a:spLocks/>
          </p:cNvSpPr>
          <p:nvPr/>
        </p:nvSpPr>
        <p:spPr>
          <a:xfrm>
            <a:off x="4942582" y="2468456"/>
            <a:ext cx="2306845" cy="1872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/>
              <a:t>Protegé</a:t>
            </a:r>
            <a:endParaRPr lang="es-ES" sz="2000" dirty="0"/>
          </a:p>
          <a:p>
            <a:r>
              <a:rPr lang="es-ES" sz="2000" dirty="0"/>
              <a:t>Clases</a:t>
            </a:r>
          </a:p>
          <a:p>
            <a:r>
              <a:rPr lang="es-ES" sz="2000" dirty="0" err="1"/>
              <a:t>Object</a:t>
            </a:r>
            <a:r>
              <a:rPr lang="es-ES" sz="2000" dirty="0"/>
              <a:t> </a:t>
            </a:r>
            <a:r>
              <a:rPr lang="es-ES" sz="2000" dirty="0" err="1"/>
              <a:t>properties</a:t>
            </a:r>
            <a:endParaRPr lang="es-ES" sz="2000" dirty="0"/>
          </a:p>
          <a:p>
            <a:r>
              <a:rPr lang="es-ES" sz="2000" dirty="0"/>
              <a:t>Data </a:t>
            </a:r>
            <a:r>
              <a:rPr lang="es-ES" sz="2000" dirty="0" err="1"/>
              <a:t>properties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9425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Ontología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680BA1F-2275-4F6A-A0F9-C7DDF59DF2AA}"/>
              </a:ext>
            </a:extLst>
          </p:cNvPr>
          <p:cNvSpPr txBox="1">
            <a:spLocks/>
          </p:cNvSpPr>
          <p:nvPr/>
        </p:nvSpPr>
        <p:spPr>
          <a:xfrm>
            <a:off x="4942577" y="2492686"/>
            <a:ext cx="2306845" cy="1872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Sintaxis </a:t>
            </a:r>
            <a:r>
              <a:rPr lang="es-ES" sz="2000" dirty="0" err="1"/>
              <a:t>Turtle</a:t>
            </a:r>
            <a:endParaRPr lang="es-ES" sz="2000" dirty="0"/>
          </a:p>
          <a:p>
            <a:r>
              <a:rPr lang="es-ES" sz="2000" dirty="0" err="1"/>
              <a:t>ontology.ttl</a:t>
            </a:r>
            <a:endParaRPr lang="es-ES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E3851A8-4502-43B1-B4A6-B3E04074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95" y="709056"/>
            <a:ext cx="4661112" cy="5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 err="1">
                <a:solidFill>
                  <a:schemeClr val="accent1"/>
                </a:solidFill>
              </a:rPr>
              <a:t>OpenRefine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05097-40DB-4B2D-A2BF-4D4A81F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468" y="2702624"/>
            <a:ext cx="3289171" cy="1452752"/>
          </a:xfrm>
        </p:spPr>
        <p:txBody>
          <a:bodyPr anchor="ctr">
            <a:normAutofit/>
          </a:bodyPr>
          <a:lstStyle/>
          <a:p>
            <a:r>
              <a:rPr lang="es-ES" sz="2400" dirty="0"/>
              <a:t>Analizar datos</a:t>
            </a:r>
          </a:p>
          <a:p>
            <a:r>
              <a:rPr lang="es-ES" sz="2400" dirty="0"/>
              <a:t>Arreglar fallos</a:t>
            </a:r>
          </a:p>
          <a:p>
            <a:r>
              <a:rPr lang="es-ES" sz="2400" dirty="0"/>
              <a:t>Exportar a RDF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21272E-E302-4688-8877-9D9B74C0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531" y="1000293"/>
            <a:ext cx="4113088" cy="48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71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147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WiFiMadrid</vt:lpstr>
      <vt:lpstr>Tabla de Contenido</vt:lpstr>
      <vt:lpstr>Introducción</vt:lpstr>
      <vt:lpstr>Análisis del data set</vt:lpstr>
      <vt:lpstr>Licencia de los datos</vt:lpstr>
      <vt:lpstr>Resource Naming Strategy</vt:lpstr>
      <vt:lpstr>Ontología</vt:lpstr>
      <vt:lpstr>Ontología</vt:lpstr>
      <vt:lpstr>OpenRefine</vt:lpstr>
      <vt:lpstr>RDF</vt:lpstr>
      <vt:lpstr>Enlazado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WiFiMadrid</dc:title>
  <dc:creator>Mario Luengo González</dc:creator>
  <cp:lastModifiedBy>Mario Luengo González</cp:lastModifiedBy>
  <cp:revision>1</cp:revision>
  <dcterms:created xsi:type="dcterms:W3CDTF">2018-12-01T19:04:31Z</dcterms:created>
  <dcterms:modified xsi:type="dcterms:W3CDTF">2018-12-09T19:46:54Z</dcterms:modified>
</cp:coreProperties>
</file>