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25"/>
    <p:restoredTop sz="94694"/>
  </p:normalViewPr>
  <p:slideViewPr>
    <p:cSldViewPr snapToGrid="0" snapToObjects="1">
      <p:cViewPr varScale="1">
        <p:scale>
          <a:sx n="133" d="100"/>
          <a:sy n="133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CF0-8891-0643-9ACA-874C23C64EE5}" type="datetimeFigureOut">
              <a:rPr lang="es-ES" smtClean="0"/>
              <a:t>14/12/18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0D3A29C-FD4E-424D-BC5C-66FCB025D173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84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CF0-8891-0643-9ACA-874C23C64EE5}" type="datetimeFigureOut">
              <a:rPr lang="es-ES" smtClean="0"/>
              <a:t>14/12/18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A29C-FD4E-424D-BC5C-66FCB025D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03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CF0-8891-0643-9ACA-874C23C64EE5}" type="datetimeFigureOut">
              <a:rPr lang="es-ES" smtClean="0"/>
              <a:t>14/12/18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A29C-FD4E-424D-BC5C-66FCB025D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01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CF0-8891-0643-9ACA-874C23C64EE5}" type="datetimeFigureOut">
              <a:rPr lang="es-ES" smtClean="0"/>
              <a:t>14/12/18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A29C-FD4E-424D-BC5C-66FCB025D173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98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CF0-8891-0643-9ACA-874C23C64EE5}" type="datetimeFigureOut">
              <a:rPr lang="es-ES" smtClean="0"/>
              <a:t>14/12/18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A29C-FD4E-424D-BC5C-66FCB025D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47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CF0-8891-0643-9ACA-874C23C64EE5}" type="datetimeFigureOut">
              <a:rPr lang="es-ES" smtClean="0"/>
              <a:t>14/12/18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A29C-FD4E-424D-BC5C-66FCB025D173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13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CF0-8891-0643-9ACA-874C23C64EE5}" type="datetimeFigureOut">
              <a:rPr lang="es-ES" smtClean="0"/>
              <a:t>14/12/18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A29C-FD4E-424D-BC5C-66FCB025D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856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CF0-8891-0643-9ACA-874C23C64EE5}" type="datetimeFigureOut">
              <a:rPr lang="es-ES" smtClean="0"/>
              <a:t>14/12/18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A29C-FD4E-424D-BC5C-66FCB025D173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2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CF0-8891-0643-9ACA-874C23C64EE5}" type="datetimeFigureOut">
              <a:rPr lang="es-ES" smtClean="0"/>
              <a:t>14/12/18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A29C-FD4E-424D-BC5C-66FCB025D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36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CF0-8891-0643-9ACA-874C23C64EE5}" type="datetimeFigureOut">
              <a:rPr lang="es-ES" smtClean="0"/>
              <a:t>14/12/18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A29C-FD4E-424D-BC5C-66FCB025D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285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CF0-8891-0643-9ACA-874C23C64EE5}" type="datetimeFigureOut">
              <a:rPr lang="es-ES" smtClean="0"/>
              <a:t>14/12/18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A29C-FD4E-424D-BC5C-66FCB025D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88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1BB7CF0-8891-0643-9ACA-874C23C64EE5}" type="datetimeFigureOut">
              <a:rPr lang="es-ES" smtClean="0"/>
              <a:t>14/12/18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3A29C-FD4E-424D-BC5C-66FCB025D173}" type="slidenum">
              <a:rPr lang="es-ES" smtClean="0"/>
              <a:t>‹Nº›</a:t>
            </a:fld>
            <a:endParaRPr lang="es-E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2457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19F4F-1B54-B044-91D0-BADB12AA9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167" y="2590984"/>
            <a:ext cx="7369642" cy="3608480"/>
          </a:xfrm>
        </p:spPr>
        <p:txBody>
          <a:bodyPr>
            <a:normAutofit/>
          </a:bodyPr>
          <a:lstStyle/>
          <a:p>
            <a:pPr algn="l"/>
            <a:r>
              <a:rPr lang="es-ES" sz="8000" dirty="0"/>
              <a:t>Callejero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71E607-C341-2A46-9BBC-6A39DC737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7567" y="4788409"/>
            <a:ext cx="6437630" cy="1335503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10000"/>
              </a:lnSpc>
            </a:pPr>
            <a:r>
              <a:rPr lang="es-ES" dirty="0"/>
              <a:t>Grupo 2</a:t>
            </a:r>
          </a:p>
          <a:p>
            <a:pPr algn="l">
              <a:lnSpc>
                <a:spcPct val="110000"/>
              </a:lnSpc>
            </a:pPr>
            <a:r>
              <a:rPr lang="es-ES" dirty="0"/>
              <a:t>Alberto Nieto </a:t>
            </a:r>
            <a:r>
              <a:rPr lang="es-ES" dirty="0" err="1"/>
              <a:t>Peg</a:t>
            </a:r>
            <a:endParaRPr lang="es-ES" dirty="0"/>
          </a:p>
          <a:p>
            <a:pPr algn="l">
              <a:lnSpc>
                <a:spcPct val="110000"/>
              </a:lnSpc>
            </a:pPr>
            <a:r>
              <a:rPr lang="es-ES" dirty="0"/>
              <a:t>Jaime Moreno Escudero</a:t>
            </a:r>
          </a:p>
          <a:p>
            <a:pPr algn="l">
              <a:lnSpc>
                <a:spcPct val="110000"/>
              </a:lnSpc>
            </a:pPr>
            <a:r>
              <a:rPr lang="es-ES" dirty="0"/>
              <a:t>Julián Querol Polo</a:t>
            </a:r>
          </a:p>
        </p:txBody>
      </p:sp>
    </p:spTree>
    <p:extLst>
      <p:ext uri="{BB962C8B-B14F-4D97-AF65-F5344CB8AC3E}">
        <p14:creationId xmlns:p14="http://schemas.microsoft.com/office/powerpoint/2010/main" val="342747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BB8EA-D097-C046-97E5-3F6BD320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86D61B-DD84-D34B-BF98-E4A07B10E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Objetivo de la app </a:t>
            </a:r>
          </a:p>
          <a:p>
            <a:r>
              <a:rPr lang="es-ES" dirty="0"/>
              <a:t>Entregas</a:t>
            </a:r>
          </a:p>
          <a:p>
            <a:r>
              <a:rPr lang="es-ES" dirty="0"/>
              <a:t>Problemas </a:t>
            </a:r>
          </a:p>
          <a:p>
            <a:r>
              <a:rPr lang="es-E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2745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EEDBB-3FB0-FD4D-9CD5-FE29454B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 de la app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A3C8C8-47EA-0F4B-8751-2EC0B69C3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Callejero de Madrid</a:t>
            </a:r>
          </a:p>
          <a:p>
            <a:pPr lvl="1"/>
            <a:r>
              <a:rPr lang="es-ES" dirty="0"/>
              <a:t>Muchos datos</a:t>
            </a:r>
          </a:p>
          <a:p>
            <a:pPr lvl="1"/>
            <a:r>
              <a:rPr lang="es-ES" dirty="0"/>
              <a:t>Datos abiertos</a:t>
            </a:r>
          </a:p>
          <a:p>
            <a:pPr lvl="1"/>
            <a:r>
              <a:rPr lang="es-ES" dirty="0"/>
              <a:t>Una de las capitales más importantes	</a:t>
            </a:r>
          </a:p>
          <a:p>
            <a:r>
              <a:rPr lang="es-ES" dirty="0"/>
              <a:t>Objetivo</a:t>
            </a:r>
          </a:p>
          <a:p>
            <a:pPr lvl="1"/>
            <a:r>
              <a:rPr lang="es-ES" dirty="0"/>
              <a:t>Mostrar calles de Madrid, con su nombre, su barrio y su portal</a:t>
            </a:r>
          </a:p>
          <a:p>
            <a:pPr lvl="1"/>
            <a:r>
              <a:rPr lang="es-ES" dirty="0"/>
              <a:t>Poder enlazar los datos con otras ontologías</a:t>
            </a:r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683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E0035-B31C-F04D-AA80-2936A5F1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Entrega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847157-5E44-F747-812B-5D24D5624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El desarrollo de completo a sido mediante </a:t>
            </a:r>
            <a:r>
              <a:rPr lang="es-ES" dirty="0" err="1"/>
              <a:t>assigments</a:t>
            </a:r>
            <a:r>
              <a:rPr lang="es-ES" dirty="0"/>
              <a:t>, en total 5. </a:t>
            </a:r>
          </a:p>
          <a:p>
            <a:pPr marL="0" indent="0">
              <a:buNone/>
            </a:pPr>
            <a:r>
              <a:rPr lang="es-ES" dirty="0"/>
              <a:t>Estos consistían en pequeñas tareas de recolección de información, análisis de información, a continuación, definiendo los recursos con su ontología correspondiente, después se transformo en un RDF  y por último se relacionaron los links con otros </a:t>
            </a:r>
            <a:r>
              <a:rPr lang="es-ES" dirty="0" err="1"/>
              <a:t>datasets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Después de finalizar estos </a:t>
            </a:r>
            <a:r>
              <a:rPr lang="es-ES" dirty="0" err="1"/>
              <a:t>assigments</a:t>
            </a:r>
            <a:r>
              <a:rPr lang="es-ES" dirty="0"/>
              <a:t> se realizo una api y una app, para mostrar el trabajo realizado.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244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1AE0C-FF65-6146-B0B4-C6C990CC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7F9D6B-2BD9-F44F-8051-7330C0A88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Problemas encontrados</a:t>
            </a:r>
          </a:p>
          <a:p>
            <a:pPr lvl="1"/>
            <a:r>
              <a:rPr lang="es-ES" dirty="0"/>
              <a:t>Dificultad con la estrategia de nombrado. </a:t>
            </a:r>
          </a:p>
          <a:p>
            <a:pPr lvl="1"/>
            <a:r>
              <a:rPr lang="es-ES" dirty="0"/>
              <a:t>Dificultad con algunas fases de open refine.</a:t>
            </a:r>
          </a:p>
          <a:p>
            <a:pPr lvl="1"/>
            <a:r>
              <a:rPr lang="es-ES" dirty="0"/>
              <a:t>Dificultad con el refinamiento y conciliación.</a:t>
            </a:r>
          </a:p>
          <a:p>
            <a:pPr lvl="1"/>
            <a:r>
              <a:rPr lang="es-ES" dirty="0"/>
              <a:t>Dificultad al enlazar con nuestra propia ontología.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13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ED1B8-C4BA-C04B-AB10-CECEE25A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13459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146</Words>
  <Application>Microsoft Macintosh PowerPoint</Application>
  <PresentationFormat>Panorámica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Callejero</vt:lpstr>
      <vt:lpstr>Índice</vt:lpstr>
      <vt:lpstr>Objetivo de la app</vt:lpstr>
      <vt:lpstr>Entrega</vt:lpstr>
      <vt:lpstr>Problemas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Callejero</dc:title>
  <dc:creator>julian querol</dc:creator>
  <cp:lastModifiedBy>julian querol</cp:lastModifiedBy>
  <cp:revision>5</cp:revision>
  <dcterms:created xsi:type="dcterms:W3CDTF">2018-12-13T20:32:45Z</dcterms:created>
  <dcterms:modified xsi:type="dcterms:W3CDTF">2018-12-14T15:46:21Z</dcterms:modified>
</cp:coreProperties>
</file>