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-italic.fntdata"/><Relationship Id="rId6" Type="http://schemas.openxmlformats.org/officeDocument/2006/relationships/slide" Target="slides/slide2.xml"/><Relationship Id="rId18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5123384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5123384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65123384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65123384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5123384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65123384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5123384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5123384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5123384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65123384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5123384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5123384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5123384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5123384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5123384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5123384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Mencionar feedback de Raúl -&gt; For the unique URIS problem, we added an identifier to the URI. For example:</a:t>
            </a:r>
            <a:endParaRPr/>
          </a:p>
          <a:p>
            <a:pPr indent="-698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For NoiseStation we added /Station + NMT, which is the real ID of the station, so each time the station appears on the file it will have the same URI.</a:t>
            </a:r>
            <a:endParaRPr/>
          </a:p>
          <a:p>
            <a:pPr indent="-2984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For NoiseMeasurement, we added /MeasurementXStationY, the X means the number of the measurement within the csv file and the Y means the id of the station that took the measurement. So every measurement will now have a unique URI with its own data.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For the Ld,Le,etc. we changed from integer to Non-integer.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5123384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5123384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65123384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65123384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5123384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5123384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8034000" cy="17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Web Semántica: Contaminación Acústica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Autores: 	Sergio González Martín. x150164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			Gianfranco Pérez Canales. x150051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			Junjie Li.  x150061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Aplicación: Ejemplo 2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613" y="1588600"/>
            <a:ext cx="6790775" cy="3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Aplicación: Ejemplo 3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-2322" l="0" r="-2322" t="0"/>
          <a:stretch/>
        </p:blipFill>
        <p:spPr>
          <a:xfrm>
            <a:off x="894175" y="1320450"/>
            <a:ext cx="7355650" cy="36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Aplicación: Ejemplo 4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1779500"/>
            <a:ext cx="7962900" cy="27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621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s" sz="2400">
                <a:solidFill>
                  <a:srgbClr val="000000"/>
                </a:solidFill>
              </a:rPr>
              <a:t>Datos escogidos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s" sz="2400">
                <a:solidFill>
                  <a:srgbClr val="000000"/>
                </a:solidFill>
              </a:rPr>
              <a:t>Análisis de los datos y ontología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s" sz="2400">
                <a:solidFill>
                  <a:srgbClr val="000000"/>
                </a:solidFill>
              </a:rPr>
              <a:t>Limpieza de los datos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s" sz="2400">
                <a:solidFill>
                  <a:srgbClr val="000000"/>
                </a:solidFill>
              </a:rPr>
              <a:t>Reconciliación de los datos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s" sz="2400">
                <a:solidFill>
                  <a:srgbClr val="000000"/>
                </a:solidFill>
              </a:rPr>
              <a:t>Búsqueda de un vocabulario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s" sz="2400">
                <a:solidFill>
                  <a:srgbClr val="000000"/>
                </a:solidFill>
              </a:rPr>
              <a:t>Aplicación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59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escogidos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393075"/>
            <a:ext cx="76887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s" sz="2400">
                <a:solidFill>
                  <a:srgbClr val="000000"/>
                </a:solidFill>
              </a:rPr>
              <a:t>Portal de datos abiertos del Ayuntamiento de Madrid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s" sz="2400">
                <a:solidFill>
                  <a:srgbClr val="000000"/>
                </a:solidFill>
              </a:rPr>
              <a:t>Licencia.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75" y="2900825"/>
            <a:ext cx="8055449" cy="16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58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Análisis de los datos y ontología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25" y="1682000"/>
            <a:ext cx="8575800" cy="28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1525"/>
            <a:ext cx="9068149" cy="31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599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Limpieza de los datos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300" y="1460825"/>
            <a:ext cx="7347400" cy="31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Reconciliación de los datos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749" y="1320450"/>
            <a:ext cx="6636503" cy="35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 de un vocabulario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1334500"/>
            <a:ext cx="76887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s" sz="2400">
                <a:solidFill>
                  <a:srgbClr val="000000"/>
                </a:solidFill>
              </a:rPr>
              <a:t>Semantic Sensor Network Ontology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512" y="1889200"/>
            <a:ext cx="5886975" cy="30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Aplicación: Ejemplo 1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963" y="1320450"/>
            <a:ext cx="7132074" cy="36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