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portal/site/egob/menuitem.c05c1f754a33a9fbe4b2e4b284f1a5a0/?vgnextoid=f3c0f7d512273410VgnVCM2000000c205a0aRCRD&amp;vgnextchannel=374512b9ace9f310VgnVCM100000171f5a0aRCRD&amp;vgnextfmt=defau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FWProjects/egob/Catalogo/MedioAmbiente/Aire/Ficheros/Interprete_ficheros_%20calidad_%20del_%20aire_global_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os.madrid.es/portal/site/egob/menuitem.3efdb29b813ad8241e830cc2a8a409a0/?vgnextoid=108804d4aab90410VgnVCM100000171f5a0aRCRD&amp;vgnextchannel=b4c412b9ace9f310VgnVCM100000171f5a0aRCRD&amp;vgnextfmt=defau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BC19E-A6F1-468A-9511-EDE56EE2F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presentation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59F04-2B46-4524-8656-2935A9850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of Linked Data and Semantic Web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280CE8-BC5E-4738-8D5B-D47413079455}"/>
              </a:ext>
            </a:extLst>
          </p:cNvPr>
          <p:cNvSpPr txBox="1"/>
          <p:nvPr/>
        </p:nvSpPr>
        <p:spPr>
          <a:xfrm>
            <a:off x="1030778" y="5598620"/>
            <a:ext cx="100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Alejandro Cobo Cabornero, x150333</a:t>
            </a:r>
          </a:p>
        </p:txBody>
      </p:sp>
    </p:spTree>
    <p:extLst>
      <p:ext uri="{BB962C8B-B14F-4D97-AF65-F5344CB8AC3E}">
        <p14:creationId xmlns:p14="http://schemas.microsoft.com/office/powerpoint/2010/main" val="259117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E076-4277-4185-9A0C-68DE9477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Generación de RDF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A4EFD1-3A87-4D2E-9E30-32ED3109E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399" y="1846263"/>
            <a:ext cx="8053527" cy="4022725"/>
          </a:xfrm>
        </p:spPr>
      </p:pic>
    </p:spTree>
    <p:extLst>
      <p:ext uri="{BB962C8B-B14F-4D97-AF65-F5344CB8AC3E}">
        <p14:creationId xmlns:p14="http://schemas.microsoft.com/office/powerpoint/2010/main" val="184169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E076-4277-4185-9A0C-68DE9477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Generación de RDF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CB150BB-788D-4D9C-B2B3-EE80C704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61" y="1846263"/>
            <a:ext cx="8176804" cy="4022725"/>
          </a:xfrm>
        </p:spPr>
      </p:pic>
    </p:spTree>
    <p:extLst>
      <p:ext uri="{BB962C8B-B14F-4D97-AF65-F5344CB8AC3E}">
        <p14:creationId xmlns:p14="http://schemas.microsoft.com/office/powerpoint/2010/main" val="337966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6-F065-4FD2-BD44-CA1E6FBD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15" y="639097"/>
            <a:ext cx="3362856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Ontología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2C5BCE3-ECAB-46A4-BBB4-EC9731386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69764"/>
            <a:ext cx="6912217" cy="45947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19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645C3-763B-4C82-84AC-A6207436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s-ES"/>
              <a:t>Ontología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2068F2-686D-4ADC-95D8-8E941BB4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113347"/>
            <a:ext cx="3435576" cy="10913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4532786-4E23-4DDE-9781-0A838C84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4" y="2602064"/>
            <a:ext cx="3446682" cy="10948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021006-60F8-4A3F-80F5-E4A2F789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4" y="4110309"/>
            <a:ext cx="3446682" cy="102048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BC0A7-F258-4D7C-9BFA-37266580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/>
              <a:t> Desarrollada con  Protégé.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63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A0F8-33A0-43E1-8936-FCAB8DD0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Enlazado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BA412-E766-4AB3-BB76-2C2C57C0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 Servicios de reconciliación: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DBPedia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Wikidata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02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A0F8-33A0-43E1-8936-FCAB8DD0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Enlazado de los datos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473C04-A8D6-42F6-B130-D44337417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186" y="1846263"/>
            <a:ext cx="8621954" cy="402272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6650CF-81C5-48FE-8044-2A2E4C9B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2" y="4449035"/>
            <a:ext cx="6249272" cy="134321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315EDD5-365B-41FA-B938-1E2A65FD10F6}"/>
              </a:ext>
            </a:extLst>
          </p:cNvPr>
          <p:cNvSpPr/>
          <p:nvPr/>
        </p:nvSpPr>
        <p:spPr>
          <a:xfrm>
            <a:off x="954157" y="5406887"/>
            <a:ext cx="1020417" cy="291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156E97E-67B2-4858-AC82-9B58E376437C}"/>
              </a:ext>
            </a:extLst>
          </p:cNvPr>
          <p:cNvSpPr/>
          <p:nvPr/>
        </p:nvSpPr>
        <p:spPr>
          <a:xfrm rot="17764129">
            <a:off x="1014397" y="4453429"/>
            <a:ext cx="1920353" cy="126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F0F465C-6B1D-4FFF-8984-7BB29475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02" y="1846263"/>
            <a:ext cx="8695522" cy="402272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74A0F8-33A0-43E1-8936-FCAB8DD0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Enlazado de los datos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6650CF-81C5-48FE-8044-2A2E4C9B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2" y="4449035"/>
            <a:ext cx="6249272" cy="134321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315EDD5-365B-41FA-B938-1E2A65FD10F6}"/>
              </a:ext>
            </a:extLst>
          </p:cNvPr>
          <p:cNvSpPr/>
          <p:nvPr/>
        </p:nvSpPr>
        <p:spPr>
          <a:xfrm>
            <a:off x="2011679" y="5406887"/>
            <a:ext cx="1020417" cy="291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156E97E-67B2-4858-AC82-9B58E376437C}"/>
              </a:ext>
            </a:extLst>
          </p:cNvPr>
          <p:cNvSpPr/>
          <p:nvPr/>
        </p:nvSpPr>
        <p:spPr>
          <a:xfrm rot="17488277">
            <a:off x="1969107" y="4427022"/>
            <a:ext cx="1920353" cy="126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BCD0B-A090-4155-A2EC-508C5246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876A0-5789-4232-B06F-9062FCE3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W3C/OGC Semantic Sensor Network ontology.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D9FB47-8376-429F-8D70-62E840A3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2457187"/>
            <a:ext cx="788780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677C9-541E-478D-B22A-2638C17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Archivo CSV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6BAF294-AD4A-4A81-BD18-68D98033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19090"/>
            <a:ext cx="10058400" cy="3477071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E082C1-8BE2-4A57-9B55-1196A741C114}"/>
              </a:ext>
            </a:extLst>
          </p:cNvPr>
          <p:cNvSpPr txBox="1"/>
          <p:nvPr/>
        </p:nvSpPr>
        <p:spPr>
          <a:xfrm>
            <a:off x="1036320" y="5711687"/>
            <a:ext cx="1011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3"/>
              </a:rPr>
              <a:t>https://datos.madrid.es/portal/site/egob/menuitem.c05c1f754a33a9fbe4b2e4b284f1a5a0/?vgnextoid=f3c0f7d512273410VgnVCM2000000c205a0aRCRD&amp;vgnextchannel=374512b9ace9f310VgnVCM100000171f5a0aRCRD&amp;vgnextfmt=default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3040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0EF35-4543-4A93-A9A3-8A0B65D5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aire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114BC-C106-415A-98C1-C1851A7C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R1. Data are in one of the selected smart city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R2. Data are available as a CSV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R3. Data have an open license so they can be published.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R4. Data can be easily linked with generic real-world entities (e.g., locations).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8178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B655-5EF7-48C3-A927-774EB880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aire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56466-CE69-4905-99DA-A7707774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 Datos correspondientes a la calidad del aire en Madrid en diciembre de 2017.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BBA9DD-5922-4D94-B7AF-C1B5E3E2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81" y="2285510"/>
            <a:ext cx="4991797" cy="34009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40D97A3-C543-4DBA-B9A4-7896EDEB56D2}"/>
              </a:ext>
            </a:extLst>
          </p:cNvPr>
          <p:cNvSpPr txBox="1"/>
          <p:nvPr/>
        </p:nvSpPr>
        <p:spPr>
          <a:xfrm>
            <a:off x="1012466" y="5794784"/>
            <a:ext cx="1016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3"/>
              </a:rPr>
              <a:t>https://datos.madrid.es/FWProjects/egob/Catalogo/MedioAmbiente/Aire/Ficheros/Interprete_ficheros_ calidad_ del_ aire_global_.pdf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273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677C9-541E-478D-B22A-2638C17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Licencia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E082C1-8BE2-4A57-9B55-1196A741C114}"/>
              </a:ext>
            </a:extLst>
          </p:cNvPr>
          <p:cNvSpPr txBox="1"/>
          <p:nvPr/>
        </p:nvSpPr>
        <p:spPr>
          <a:xfrm>
            <a:off x="1036320" y="5711687"/>
            <a:ext cx="1011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hlinkClick r:id="rId2"/>
              </a:rPr>
              <a:t>https://datos.madrid.es/portal/site/egob/menuitem.3efdb29b813ad8241e830cc2a8a409a0/?vgnextoid=108804d4aab90410VgnVCM100000171f5a0aRCRD&amp;vgnextchannel=b4c412b9ace9f310VgnVCM100000171f5a0aRCRD&amp;vgnextfmt=default</a:t>
            </a:r>
            <a:endParaRPr lang="es-ES" sz="140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5DF2D0C-E294-428A-8138-C731A3561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737" y="1852334"/>
            <a:ext cx="6820852" cy="3859354"/>
          </a:xfrm>
        </p:spPr>
      </p:pic>
    </p:spTree>
    <p:extLst>
      <p:ext uri="{BB962C8B-B14F-4D97-AF65-F5344CB8AC3E}">
        <p14:creationId xmlns:p14="http://schemas.microsoft.com/office/powerpoint/2010/main" val="190498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053DC-7EB4-49A6-A16C-713F1A42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de nombrado de recursos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91749EC-0736-4294-8242-B7561D9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Domain</a:t>
            </a:r>
            <a:r>
              <a:rPr lang="en-US" sz="2400" dirty="0"/>
              <a:t>: http://group18.data/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Ontological terms path</a:t>
            </a:r>
            <a:r>
              <a:rPr lang="en-US" sz="2400" dirty="0"/>
              <a:t>: http://group18.data/ontology/Pollution#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Individuals path</a:t>
            </a:r>
            <a:r>
              <a:rPr lang="en-US" sz="2400" dirty="0"/>
              <a:t>: http://group18.data/resources/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Ontological terms pattern</a:t>
            </a:r>
            <a:r>
              <a:rPr lang="en-US" sz="24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http://group18.data/ontology/Pollution#&lt;term-name&gt;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Individuals pattern</a:t>
            </a:r>
            <a:r>
              <a:rPr lang="en-US" sz="2400" dirty="0"/>
              <a:t>: http://group18.data/resources/&lt;resource-name&gt;</a:t>
            </a:r>
          </a:p>
        </p:txBody>
      </p:sp>
    </p:spTree>
    <p:extLst>
      <p:ext uri="{BB962C8B-B14F-4D97-AF65-F5344CB8AC3E}">
        <p14:creationId xmlns:p14="http://schemas.microsoft.com/office/powerpoint/2010/main" val="2474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677C9-541E-478D-B22A-2638C17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Columnas del archivo CSV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B29B88-8C44-4CFF-B780-024C6DC0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Provincia (redundante).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Municipio (redundante).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Estación (redundante).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Magnitud (redundante).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Punto de muestreo.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Año.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Día.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Datos.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Validación.</a:t>
            </a:r>
          </a:p>
        </p:txBody>
      </p:sp>
    </p:spTree>
    <p:extLst>
      <p:ext uri="{BB962C8B-B14F-4D97-AF65-F5344CB8AC3E}">
        <p14:creationId xmlns:p14="http://schemas.microsoft.com/office/powerpoint/2010/main" val="34559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677C9-541E-478D-B22A-2638C17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ES" dirty="0"/>
              <a:t>Códigos de estaciones</a:t>
            </a:r>
            <a:endParaRPr lang="en-US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192902A0-3669-4359-ACF9-0902E9AD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483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83D1B6C1-9DCF-4F52-BF7F-06E6111A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 Las estaciones están representadas por códigos de 8 dígitos.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 Solo los 2 últimos dígitos son relevantes.</a:t>
            </a:r>
          </a:p>
        </p:txBody>
      </p:sp>
    </p:spTree>
    <p:extLst>
      <p:ext uri="{BB962C8B-B14F-4D97-AF65-F5344CB8AC3E}">
        <p14:creationId xmlns:p14="http://schemas.microsoft.com/office/powerpoint/2010/main" val="19295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677C9-541E-478D-B22A-2638C17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Autofit/>
          </a:bodyPr>
          <a:lstStyle/>
          <a:p>
            <a:r>
              <a:rPr lang="es-ES" sz="3600" dirty="0"/>
              <a:t>Códigos de magnitudes y técnicas de medida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F24BD9-FB66-4F5C-8385-0595E06D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3383"/>
            <a:ext cx="6909801" cy="514780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83D1B6C1-9DCF-4F52-BF7F-06E6111A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s-ES" sz="2400" dirty="0"/>
              <a:t>Las magnitudes y las técnicas de medida están representadas por códigos de 2 dígitos.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490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382</Words>
  <Application>Microsoft Office PowerPoint</Application>
  <PresentationFormat>Panorámica</PresentationFormat>
  <Paragraphs>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Hands-on presentation</vt:lpstr>
      <vt:lpstr>Archivo CSV</vt:lpstr>
      <vt:lpstr>Calidad del aire</vt:lpstr>
      <vt:lpstr>Calidad del aire</vt:lpstr>
      <vt:lpstr>Licencia</vt:lpstr>
      <vt:lpstr>Estrategia de nombrado de recursos</vt:lpstr>
      <vt:lpstr>Columnas del archivo CSV</vt:lpstr>
      <vt:lpstr>Códigos de estaciones</vt:lpstr>
      <vt:lpstr>Códigos de magnitudes y técnicas de medida</vt:lpstr>
      <vt:lpstr>Generación de RDF</vt:lpstr>
      <vt:lpstr>Generación de RDF</vt:lpstr>
      <vt:lpstr>Ontología</vt:lpstr>
      <vt:lpstr>Ontología</vt:lpstr>
      <vt:lpstr>Enlazado de los datos</vt:lpstr>
      <vt:lpstr>Enlazado de los datos</vt:lpstr>
      <vt:lpstr>Enlazado de los datos</vt:lpstr>
      <vt:lpstr>Vocabulario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presentation</dc:title>
  <dc:creator>alejandro.cobo.cabornero@alumnos.upm.es</dc:creator>
  <cp:lastModifiedBy>alejandro.cobo.cabornero@alumnos.upm.es</cp:lastModifiedBy>
  <cp:revision>1</cp:revision>
  <dcterms:created xsi:type="dcterms:W3CDTF">2018-12-14T00:30:41Z</dcterms:created>
  <dcterms:modified xsi:type="dcterms:W3CDTF">2018-12-14T00:47:59Z</dcterms:modified>
</cp:coreProperties>
</file>