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idx="1"/>
          </p:nvPr>
        </p:nvSpPr>
        <p:spPr>
          <a:xfrm>
            <a:off x="808845" y="682276"/>
            <a:ext cx="8087182" cy="3874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800" b="1" dirty="0">
                <a:latin typeface="Arial Black" panose="020B0A04020102020204" pitchFamily="34" charset="0"/>
              </a:rPr>
              <a:t>Programación Web</a:t>
            </a:r>
          </a:p>
          <a:p>
            <a:pPr marL="0" indent="0">
              <a:buNone/>
            </a:pPr>
            <a:endParaRPr lang="es-MX" sz="4000" b="1" dirty="0">
              <a:latin typeface="Arial Black" panose="020B0A04020102020204" pitchFamily="34" charset="0"/>
            </a:endParaRPr>
          </a:p>
          <a:p>
            <a:r>
              <a:rPr lang="es-MX" sz="4000" b="1" dirty="0">
                <a:latin typeface="Arial Black" panose="020B0A04020102020204" pitchFamily="34" charset="0"/>
              </a:rPr>
              <a:t>Ruben Gomez Arriaga</a:t>
            </a:r>
          </a:p>
          <a:p>
            <a:endParaRPr lang="es-MX" sz="40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s-MX" sz="4000" b="1" dirty="0">
                <a:latin typeface="Arial Black" panose="020B0A04020102020204" pitchFamily="34" charset="0"/>
              </a:rPr>
              <a:t>Tema de investigación:  </a:t>
            </a:r>
            <a:endParaRPr lang="es-MX" sz="4000" b="1" i="1" u="sng" dirty="0">
              <a:latin typeface="Arial Black" panose="020B0A040201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47" y="4673134"/>
            <a:ext cx="4848122" cy="1836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76" y="3756554"/>
            <a:ext cx="2992263" cy="21431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34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9359" y="1379349"/>
            <a:ext cx="6955807" cy="2944677"/>
          </a:xfrm>
        </p:spPr>
        <p:txBody>
          <a:bodyPr>
            <a:normAutofit/>
          </a:bodyPr>
          <a:lstStyle/>
          <a:p>
            <a:pPr algn="just"/>
            <a:r>
              <a:rPr lang="es-MX" sz="2400" b="1" dirty="0" err="1"/>
              <a:t>Git</a:t>
            </a:r>
            <a:r>
              <a:rPr lang="es-MX" sz="2400" b="1" dirty="0"/>
              <a:t> es un software de control de versiones de nuestros proyectos en desarrollo, nos permite hacer todas las modificaciones necesarias a  nuestro código fuente y hace que sea más fácil la administración de las distintas versiones de cada producto desarrollado en todo  momento.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06" y="1310623"/>
            <a:ext cx="3082128" cy="30821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1902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988" y="1162373"/>
            <a:ext cx="8512972" cy="376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1239864" y="480447"/>
            <a:ext cx="447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/>
              <a:t>Su funcionamiento: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05817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37220"/>
            <a:ext cx="3104479" cy="849140"/>
          </a:xfrm>
        </p:spPr>
        <p:txBody>
          <a:bodyPr/>
          <a:lstStyle/>
          <a:p>
            <a:r>
              <a:rPr lang="es-MX" sz="4400" b="1" dirty="0">
                <a:latin typeface="Arial Black" panose="020B0A04020102020204" pitchFamily="34" charset="0"/>
              </a:rPr>
              <a:t>Estados: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627322"/>
            <a:ext cx="5630703" cy="4479009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b="1" dirty="0">
                <a:latin typeface="Arial Black" panose="020B0A04020102020204" pitchFamily="34" charset="0"/>
              </a:rPr>
              <a:t>Confirmado</a:t>
            </a:r>
            <a:r>
              <a:rPr lang="es-MX" sz="2400" dirty="0"/>
              <a:t> significa que los datos están almacenados de manera segura en tu base de datos local.</a:t>
            </a:r>
          </a:p>
          <a:p>
            <a:pPr algn="just"/>
            <a:r>
              <a:rPr lang="es-MX" sz="2400" dirty="0"/>
              <a:t> </a:t>
            </a:r>
            <a:r>
              <a:rPr lang="es-MX" sz="2400" b="1" dirty="0">
                <a:latin typeface="Arial Black" panose="020B0A04020102020204" pitchFamily="34" charset="0"/>
              </a:rPr>
              <a:t>Modificado </a:t>
            </a:r>
            <a:r>
              <a:rPr lang="es-MX" sz="2400" dirty="0"/>
              <a:t>significa que has modificado el archivo pero todavía no lo has confirmado a tu base de datos. </a:t>
            </a:r>
          </a:p>
          <a:p>
            <a:pPr algn="just"/>
            <a:r>
              <a:rPr lang="es-MX" sz="2400" b="1" dirty="0">
                <a:latin typeface="Arial Black" panose="020B0A04020102020204" pitchFamily="34" charset="0"/>
              </a:rPr>
              <a:t>Preparado</a:t>
            </a:r>
            <a:r>
              <a:rPr lang="es-MX" sz="2400" dirty="0"/>
              <a:t> significa que has marcado un archivo modificado en su versión actual para que vaya en tu próxima confirmación.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10" y="1286360"/>
            <a:ext cx="5583281" cy="5129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488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116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Estados: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Gomez</dc:creator>
  <cp:lastModifiedBy>Ruben Gomez</cp:lastModifiedBy>
  <cp:revision>8</cp:revision>
  <dcterms:created xsi:type="dcterms:W3CDTF">2017-01-25T13:05:39Z</dcterms:created>
  <dcterms:modified xsi:type="dcterms:W3CDTF">2017-01-27T23:26:04Z</dcterms:modified>
</cp:coreProperties>
</file>