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0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4ff57ba7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4ff57ba7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ff57ba7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ff57ba7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4ff57ba7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4ff57ba7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4ff57ba7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4ff57ba7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4ff57ba7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4ff57ba7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ff57ba7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ff57ba7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4ff57ba7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4ff57ba7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4ff57ba7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4ff57ba7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4ff57ba7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4ff57ba7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3350146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997289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13624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2828380"/>
            <a:ext cx="5459737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  <p:sp>
        <p:nvSpPr>
          <p:cNvPr id="9" name="TextBox 8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45416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76194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275421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482096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419485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3984978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465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832452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3900252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215653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290842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596489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8842167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7375050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4332068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6279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  <p:sldLayoutId id="2147483927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4067"/>
            <a:ext cx="9144000" cy="3055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305025"/>
            <a:ext cx="85206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dirty="0">
                <a:latin typeface="Verdana"/>
                <a:ea typeface="Verdana"/>
                <a:cs typeface="Verdana"/>
                <a:sym typeface="Verdana"/>
              </a:rPr>
              <a:t>Rubén González</a:t>
            </a:r>
            <a:endParaRPr sz="28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dirty="0">
                <a:latin typeface="Verdana"/>
                <a:ea typeface="Verdana"/>
                <a:cs typeface="Verdana"/>
                <a:sym typeface="Verdana"/>
              </a:rPr>
              <a:t>Rodrigo Acevedo</a:t>
            </a:r>
            <a:endParaRPr sz="28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dirty="0">
                <a:latin typeface="Verdana"/>
                <a:ea typeface="Verdana"/>
                <a:cs typeface="Verdana"/>
                <a:sym typeface="Verdana"/>
              </a:rPr>
              <a:t>Uriel Vargas</a:t>
            </a:r>
            <a:endParaRPr sz="28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800" dirty="0">
                <a:latin typeface="Verdana"/>
                <a:ea typeface="Verdana"/>
                <a:cs typeface="Verdana"/>
                <a:sym typeface="Verdana"/>
              </a:rPr>
              <a:t>Edison González</a:t>
            </a:r>
            <a:endParaRPr sz="28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 de los datos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37931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s-419" dirty="0"/>
              <a:t>Conjuntos ordenados (</a:t>
            </a:r>
            <a:r>
              <a:rPr lang="es-419" dirty="0" err="1"/>
              <a:t>Sorted</a:t>
            </a:r>
            <a:r>
              <a:rPr lang="es-419" dirty="0"/>
              <a:t> Sets)</a:t>
            </a:r>
            <a:endParaRPr dirty="0"/>
          </a:p>
          <a:p>
            <a:pPr marL="914400" lvl="1" indent="-342900" algn="l" rtl="0">
              <a:lnSpc>
                <a:spcPct val="137931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s-419" sz="1800" dirty="0"/>
              <a:t>Son conjuntos agrupados con las propiedades de estos sets</a:t>
            </a:r>
            <a:endParaRPr sz="1800" dirty="0"/>
          </a:p>
          <a:p>
            <a:pPr marL="914400" lvl="1" indent="-342900" algn="l" rtl="0">
              <a:lnSpc>
                <a:spcPct val="137931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s-419" sz="1800" dirty="0"/>
              <a:t>La ordenación se hace en el momento de añadir elementos al conjunto</a:t>
            </a:r>
            <a:endParaRPr sz="1800" dirty="0"/>
          </a:p>
          <a:p>
            <a:pPr lvl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s-419" dirty="0"/>
              <a:t>Tablas Hash (Hashes)</a:t>
            </a:r>
            <a:endParaRPr dirty="0"/>
          </a:p>
          <a:p>
            <a:pPr marL="914400" lvl="1" indent="-342900" algn="l" rtl="0">
              <a:lnSpc>
                <a:spcPct val="137931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s-419" sz="1800" dirty="0"/>
              <a:t>Permite asociar a una clave una colección de pares clave-valor</a:t>
            </a:r>
            <a:endParaRPr sz="1800" dirty="0"/>
          </a:p>
          <a:p>
            <a:pPr marL="914400" lvl="1" indent="-342900" algn="l" rtl="0">
              <a:lnSpc>
                <a:spcPct val="137931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s-419" sz="1800" dirty="0"/>
              <a:t>Con un hash podemos almacenar cualquier entidad con sus atributos asociados </a:t>
            </a:r>
            <a:endParaRPr sz="1800" dirty="0"/>
          </a:p>
          <a:p>
            <a:pPr marL="914400" lvl="1" indent="-342900" algn="l" rtl="0">
              <a:lnSpc>
                <a:spcPct val="137931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s-419" sz="1800" dirty="0"/>
              <a:t>Redis almacena los hashes de forma muy eficiente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8D51E-A761-40E4-BD64-69B2AF6F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Gracias por su atención</a:t>
            </a:r>
            <a:br>
              <a:rPr lang="es-CR" dirty="0"/>
            </a:br>
            <a:br>
              <a:rPr lang="es-CR" dirty="0"/>
            </a:br>
            <a:br>
              <a:rPr lang="es-CR" dirty="0"/>
            </a:br>
            <a:br>
              <a:rPr lang="es-CR" dirty="0"/>
            </a:br>
            <a:br>
              <a:rPr lang="es-CR" dirty="0"/>
            </a:br>
            <a:br>
              <a:rPr lang="es-CR" dirty="0"/>
            </a:br>
            <a:br>
              <a:rPr lang="es-CR" dirty="0"/>
            </a:br>
            <a:br>
              <a:rPr lang="es-CR" dirty="0"/>
            </a:br>
            <a:r>
              <a:rPr lang="es-CR" dirty="0"/>
              <a:t>																Parte Práctica</a:t>
            </a:r>
            <a:endParaRPr lang="es-ES" dirty="0"/>
          </a:p>
        </p:txBody>
      </p:sp>
      <p:pic>
        <p:nvPicPr>
          <p:cNvPr id="6" name="Google Shape;54;p13">
            <a:extLst>
              <a:ext uri="{FF2B5EF4-FFF2-40B4-BE49-F238E27FC236}">
                <a16:creationId xmlns:a16="http://schemas.microsoft.com/office/drawing/2014/main" id="{00EC31FF-9D47-45D5-8660-7D3BBF84D2C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82233" y="1649916"/>
            <a:ext cx="6698512" cy="2063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988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Introducción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s-419" sz="1800" dirty="0"/>
              <a:t>Redis es una base de datos NoSQL (nuevo tipo de almacenes de datos no relacionales). </a:t>
            </a:r>
            <a:endParaRPr sz="1800" dirty="0"/>
          </a:p>
          <a:p>
            <a:pPr marL="285750" indent="-285750">
              <a:spcBef>
                <a:spcPts val="1600"/>
              </a:spcBef>
              <a:buSzPct val="150000"/>
              <a:buFont typeface="Arial" panose="020B0604020202020204" pitchFamily="34" charset="0"/>
              <a:buChar char="•"/>
            </a:pPr>
            <a:r>
              <a:rPr lang="es-419" sz="1800" dirty="0"/>
              <a:t>Estas bases de datos no garantizan completamente todas las características ACID (atomicidad, coherencia, aislamiento y durabilidad). </a:t>
            </a:r>
            <a:endParaRPr sz="1800"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SzPct val="150000"/>
              <a:buFont typeface="Arial" panose="020B0604020202020204" pitchFamily="34" charset="0"/>
              <a:buChar char="•"/>
            </a:pPr>
            <a:r>
              <a:rPr lang="es-419" sz="1800" dirty="0"/>
              <a:t>En compensación, estos sistemas son muy escalables horizontalmente, manejan enormes cantidades de datos y no generan cuellos de botella en los sistemas. Redis utiliza un almacenamiento en memoria. 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Algunas características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s-419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Publicación-Suscripción</a:t>
            </a:r>
            <a:endParaRPr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s-419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implementan el paradigma de mensajería de publicación-suscripción donde los publicadores no están programados para enviar sus mensajes a subscriptores </a:t>
            </a:r>
            <a:r>
              <a:rPr lang="es-419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especíﬁcos</a:t>
            </a:r>
            <a:r>
              <a:rPr lang="es-419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s-419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Replicación master/</a:t>
            </a:r>
            <a:r>
              <a:rPr lang="es-419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slave</a:t>
            </a:r>
            <a:endParaRPr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s-419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Cuando las instancias maestra y esclava están bien conectadas, la maestra mantiene actualizado al esclavo enviando una secuencia de comandos al esclavo. </a:t>
            </a:r>
            <a:endParaRPr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s-419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Persistencia de disco</a:t>
            </a:r>
            <a:endParaRPr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s-419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defecto, Redis guarda las instantáneas o “</a:t>
            </a:r>
            <a:r>
              <a:rPr lang="es-419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snapshots</a:t>
            </a:r>
            <a:r>
              <a:rPr lang="es-419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del conjunto de datos del disco, en un archivo binario llamado </a:t>
            </a:r>
            <a:r>
              <a:rPr lang="es-419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dump.rdb</a:t>
            </a:r>
            <a:endParaRPr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Historia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s-419" sz="1600" dirty="0"/>
              <a:t>El proyecto desarrollado Redis(</a:t>
            </a:r>
            <a:r>
              <a:rPr lang="es-419" sz="1600" dirty="0" err="1"/>
              <a:t>signiﬁca</a:t>
            </a:r>
            <a:r>
              <a:rPr lang="es-419" sz="1600" dirty="0"/>
              <a:t> </a:t>
            </a:r>
            <a:r>
              <a:rPr lang="es-419" sz="1600" dirty="0" err="1"/>
              <a:t>REmote</a:t>
            </a:r>
            <a:r>
              <a:rPr lang="es-419" sz="1600" dirty="0"/>
              <a:t> </a:t>
            </a:r>
            <a:r>
              <a:rPr lang="es-419" sz="1600" dirty="0" err="1"/>
              <a:t>DIctionary</a:t>
            </a:r>
            <a:r>
              <a:rPr lang="es-419" sz="1600" dirty="0"/>
              <a:t> Server) se inició a principios de 2009 por Salvatore </a:t>
            </a:r>
            <a:r>
              <a:rPr lang="es-419" sz="1600" dirty="0" err="1"/>
              <a:t>Sanﬁlippo</a:t>
            </a:r>
            <a:r>
              <a:rPr lang="es-419" sz="1600" dirty="0"/>
              <a:t> de nacionalidad italiano. </a:t>
            </a:r>
            <a:endParaRPr sz="1600" dirty="0"/>
          </a:p>
          <a:p>
            <a:pPr marL="285750" indent="-285750">
              <a:spcBef>
                <a:spcPts val="1600"/>
              </a:spcBef>
              <a:buSzPct val="150000"/>
              <a:buFont typeface="Arial" panose="020B0604020202020204" pitchFamily="34" charset="0"/>
              <a:buChar char="•"/>
            </a:pPr>
            <a:r>
              <a:rPr lang="es-419" sz="1600" dirty="0"/>
              <a:t>En junio de 2009, Redis logra ser </a:t>
            </a:r>
            <a:r>
              <a:rPr lang="es-419" sz="1600" dirty="0" err="1"/>
              <a:t>suﬁcientemente</a:t>
            </a:r>
            <a:r>
              <a:rPr lang="es-419" sz="1600" dirty="0"/>
              <a:t> estable y contaba con un conjunto de funciones básicas para proveer ese rendimiento</a:t>
            </a:r>
            <a:endParaRPr sz="1600" dirty="0"/>
          </a:p>
          <a:p>
            <a:pPr marL="285750" indent="-285750">
              <a:spcBef>
                <a:spcPts val="1600"/>
              </a:spcBef>
              <a:buSzPct val="150000"/>
              <a:buFont typeface="Arial" panose="020B0604020202020204" pitchFamily="34" charset="0"/>
              <a:buChar char="•"/>
            </a:pPr>
            <a:r>
              <a:rPr lang="es-419" sz="1600" dirty="0"/>
              <a:t>En marzo de 2010, </a:t>
            </a:r>
            <a:r>
              <a:rPr lang="es-419" sz="1600" dirty="0" err="1"/>
              <a:t>VMWare</a:t>
            </a:r>
            <a:r>
              <a:rPr lang="es-419" sz="1600" dirty="0"/>
              <a:t> contrató a Salvatore para trabajar a tiempo completo en Redis. Poco después, </a:t>
            </a:r>
            <a:r>
              <a:rPr lang="es-419" sz="1600" dirty="0" err="1"/>
              <a:t>VMWare</a:t>
            </a:r>
            <a:r>
              <a:rPr lang="es-419" sz="1600" dirty="0"/>
              <a:t> contrató a Pieter </a:t>
            </a:r>
            <a:r>
              <a:rPr lang="es-419" sz="1600" dirty="0" err="1"/>
              <a:t>Noordhuis</a:t>
            </a:r>
            <a:r>
              <a:rPr lang="es-419" sz="1600" dirty="0"/>
              <a:t>, un colaborador clave de Redis, para darle un impulso adicional al proyecto. </a:t>
            </a:r>
            <a:endParaRPr sz="1600"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SzPct val="150000"/>
              <a:buFont typeface="Arial" panose="020B0604020202020204" pitchFamily="34" charset="0"/>
              <a:buChar char="•"/>
            </a:pPr>
            <a:r>
              <a:rPr lang="es-419" sz="1600" dirty="0"/>
              <a:t>En 2013 y posteriormente en 2015, Salvatore </a:t>
            </a:r>
            <a:r>
              <a:rPr lang="es-419" sz="1600" dirty="0" err="1"/>
              <a:t>Sanﬁlippo</a:t>
            </a:r>
            <a:r>
              <a:rPr lang="es-419" sz="1600" dirty="0"/>
              <a:t> se unió a </a:t>
            </a:r>
            <a:r>
              <a:rPr lang="es-419" sz="1600" dirty="0" err="1"/>
              <a:t>Pivotal</a:t>
            </a:r>
            <a:r>
              <a:rPr lang="es-419" sz="1600" dirty="0"/>
              <a:t> Software y </a:t>
            </a:r>
            <a:r>
              <a:rPr lang="es-419" sz="1600" dirty="0" err="1"/>
              <a:t>RedisLabs</a:t>
            </a:r>
            <a:r>
              <a:rPr lang="es-419" sz="1600" dirty="0"/>
              <a:t>, respectivamente, y estas dos compañías se convirtieron en el patrocinio principal de Redis.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Empresas que lo utilizan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s-419" sz="2000" dirty="0"/>
              <a:t>Twitter</a:t>
            </a:r>
            <a:endParaRPr sz="2000"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s-419" sz="2000" dirty="0"/>
              <a:t>GitHub</a:t>
            </a:r>
            <a:endParaRPr sz="2000"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s-419" sz="2000" dirty="0"/>
              <a:t>Pinterest</a:t>
            </a:r>
            <a:endParaRPr sz="2000"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s-419" sz="2000" dirty="0"/>
              <a:t>Snapchat</a:t>
            </a:r>
            <a:endParaRPr sz="2000"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s-419" sz="2000" dirty="0" err="1"/>
              <a:t>Craigslist</a:t>
            </a:r>
            <a:endParaRPr sz="2000"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s-419" sz="2000" dirty="0" err="1"/>
              <a:t>Stack</a:t>
            </a:r>
            <a:r>
              <a:rPr lang="es-419" sz="2000" dirty="0"/>
              <a:t> </a:t>
            </a:r>
            <a:r>
              <a:rPr lang="es-419" sz="2000" dirty="0" err="1"/>
              <a:t>Overflow</a:t>
            </a:r>
            <a:endParaRPr sz="2000" dirty="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601" y="1152475"/>
            <a:ext cx="5140625" cy="37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Ventajas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s-419" sz="2000" dirty="0"/>
              <a:t>Velocidad</a:t>
            </a:r>
            <a:endParaRPr sz="2000"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s-419" sz="2000" dirty="0"/>
              <a:t>API de redes</a:t>
            </a:r>
            <a:endParaRPr sz="2000"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s-419" sz="2000" dirty="0"/>
              <a:t>Representación compacta</a:t>
            </a:r>
            <a:endParaRPr sz="2000"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s-419" sz="2000" dirty="0"/>
              <a:t>Copias de seguridad</a:t>
            </a:r>
            <a:endParaRPr sz="2000"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s-419" sz="2000" dirty="0"/>
              <a:t>Redis </a:t>
            </a:r>
            <a:r>
              <a:rPr lang="es-419" sz="2000" dirty="0" err="1"/>
              <a:t>Hashing</a:t>
            </a:r>
            <a:endParaRPr sz="2000"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s-419" sz="2000" dirty="0"/>
              <a:t>Replicación de datos</a:t>
            </a:r>
            <a:endParaRPr sz="2000"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s-419" sz="2000" dirty="0"/>
              <a:t>Soporte de transacciones</a:t>
            </a:r>
            <a:endParaRPr sz="2000" dirty="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58" b="96387" l="1758" r="94727">
                        <a14:foregroundMark x1="12793" y1="29492" x2="27832" y2="10156"/>
                        <a14:foregroundMark x1="27832" y1="10156" x2="41699" y2="4688"/>
                        <a14:foregroundMark x1="41699" y1="4688" x2="29785" y2="12012"/>
                        <a14:foregroundMark x1="29785" y1="12012" x2="56250" y2="10449"/>
                        <a14:foregroundMark x1="56250" y1="10449" x2="71289" y2="16504"/>
                        <a14:foregroundMark x1="71289" y1="16504" x2="82617" y2="25684"/>
                        <a14:foregroundMark x1="82617" y1="25684" x2="90137" y2="37500"/>
                        <a14:foregroundMark x1="90137" y1="37500" x2="87598" y2="66699"/>
                        <a14:foregroundMark x1="87598" y1="66699" x2="81836" y2="79102"/>
                        <a14:foregroundMark x1="81836" y1="79102" x2="58887" y2="88477"/>
                        <a14:foregroundMark x1="58887" y1="88477" x2="46777" y2="90625"/>
                        <a14:foregroundMark x1="46777" y1="90625" x2="30762" y2="86035"/>
                        <a14:foregroundMark x1="30762" y1="86035" x2="20215" y2="78125"/>
                        <a14:foregroundMark x1="20215" y1="78125" x2="11035" y2="55762"/>
                        <a14:foregroundMark x1="11035" y1="55762" x2="10059" y2="43555"/>
                        <a14:foregroundMark x1="10059" y1="43555" x2="14746" y2="28418"/>
                        <a14:foregroundMark x1="29785" y1="52930" x2="38867" y2="63281"/>
                        <a14:foregroundMark x1="38867" y1="63281" x2="53418" y2="57617"/>
                        <a14:foregroundMark x1="53418" y1="57617" x2="64844" y2="45996"/>
                        <a14:foregroundMark x1="65625" y1="43750" x2="70508" y2="42969"/>
                        <a14:foregroundMark x1="68066" y1="41895" x2="70508" y2="37598"/>
                        <a14:foregroundMark x1="29297" y1="54297" x2="25781" y2="53711"/>
                        <a14:foregroundMark x1="10156" y1="68848" x2="2246" y2="53906"/>
                        <a14:foregroundMark x1="2246" y1="53906" x2="1758" y2="51367"/>
                        <a14:foregroundMark x1="13086" y1="72363" x2="18945" y2="84277"/>
                        <a14:foregroundMark x1="18945" y1="84277" x2="35742" y2="90137"/>
                        <a14:foregroundMark x1="42480" y1="93848" x2="42480" y2="93848"/>
                        <a14:foregroundMark x1="52148" y1="93359" x2="57227" y2="93066"/>
                        <a14:foregroundMark x1="65332" y1="90625" x2="73438" y2="89355"/>
                        <a14:foregroundMark x1="54004" y1="96582" x2="49219" y2="96582"/>
                        <a14:foregroundMark x1="94727" y1="58594" x2="93652" y2="43262"/>
                        <a14:foregroundMark x1="43848" y1="6055" x2="56738" y2="6055"/>
                        <a14:foregroundMark x1="56738" y1="6055" x2="63477" y2="5859"/>
                        <a14:foregroundMark x1="48633" y1="2832" x2="49219" y2="1758"/>
                        <a14:backgroundMark x1="24414" y1="38379" x2="48047" y2="19824"/>
                        <a14:backgroundMark x1="48047" y1="19824" x2="54883" y2="168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8568" y="886587"/>
            <a:ext cx="3430960" cy="33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Desventajas</a:t>
            </a:r>
            <a:endParaRPr dirty="0"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23826" cy="3749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</a:pPr>
            <a:r>
              <a:rPr lang="es-419" sz="2000" dirty="0"/>
              <a:t>No es capaz de guardar mucha información</a:t>
            </a:r>
            <a:endParaRPr sz="2000" dirty="0"/>
          </a:p>
          <a:p>
            <a:pPr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</a:pPr>
            <a:r>
              <a:rPr lang="es-419" sz="2000" dirty="0"/>
              <a:t>Posibilidad de pérdida de datos</a:t>
            </a:r>
            <a:endParaRPr sz="2000" dirty="0"/>
          </a:p>
          <a:p>
            <a:pPr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</a:pPr>
            <a:r>
              <a:rPr lang="es-419" sz="2000" dirty="0"/>
              <a:t>Uso de </a:t>
            </a:r>
            <a:r>
              <a:rPr lang="es-419" sz="2000" dirty="0" err="1"/>
              <a:t>forks</a:t>
            </a:r>
            <a:endParaRPr sz="2000" dirty="0"/>
          </a:p>
          <a:p>
            <a:pPr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</a:pPr>
            <a:r>
              <a:rPr lang="es-419" sz="2000" dirty="0"/>
              <a:t>Seguridad</a:t>
            </a:r>
            <a:endParaRPr sz="2000" dirty="0"/>
          </a:p>
          <a:p>
            <a:pPr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</a:pPr>
            <a:r>
              <a:rPr lang="es-419" sz="2000" dirty="0"/>
              <a:t>Sin </a:t>
            </a:r>
            <a:r>
              <a:rPr lang="es-419" sz="2000" dirty="0" err="1"/>
              <a:t>escabilidad</a:t>
            </a:r>
            <a:r>
              <a:rPr lang="es-419" sz="2000" dirty="0"/>
              <a:t> de instancias</a:t>
            </a:r>
            <a:endParaRPr sz="2000" dirty="0"/>
          </a:p>
          <a:p>
            <a:pPr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</a:pPr>
            <a:r>
              <a:rPr lang="es-419" sz="2000" dirty="0"/>
              <a:t>Carece de </a:t>
            </a:r>
            <a:r>
              <a:rPr lang="es-419" sz="2000" dirty="0" err="1"/>
              <a:t>rollback</a:t>
            </a:r>
            <a:endParaRPr sz="2000" dirty="0"/>
          </a:p>
          <a:p>
            <a:pPr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</a:pPr>
            <a:r>
              <a:rPr lang="es-419" sz="2000" dirty="0"/>
              <a:t>Encriptación</a:t>
            </a:r>
            <a:endParaRPr sz="2000" dirty="0"/>
          </a:p>
        </p:txBody>
      </p:sp>
      <p:pic>
        <p:nvPicPr>
          <p:cNvPr id="1026" name="Picture 2" descr="Resultado de imagen para x.png">
            <a:extLst>
              <a:ext uri="{FF2B5EF4-FFF2-40B4-BE49-F238E27FC236}">
                <a16:creationId xmlns:a16="http://schemas.microsoft.com/office/drawing/2014/main" id="{6260C6CE-D06C-4E02-B5EF-15A90A58E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3000" y1="40667" x2="47667" y2="4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292" y="574625"/>
            <a:ext cx="3981508" cy="398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Casos donde es útil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s-419" sz="1800" dirty="0"/>
              <a:t>Para plataformas webs donde tendrán el acceso de miles de usuarios registrados por hora</a:t>
            </a:r>
            <a:endParaRPr sz="1800"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s-419" sz="1800" dirty="0"/>
              <a:t>Páginas web comerciales para el proceso rápido de listado de productos y actualización </a:t>
            </a:r>
            <a:endParaRPr sz="1800"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s-419" sz="1800" dirty="0"/>
              <a:t>Para uso de tablas de clasificación o de conteo </a:t>
            </a:r>
            <a:endParaRPr sz="1800"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s-419" sz="1800" dirty="0"/>
              <a:t>Para colas de mensajes </a:t>
            </a:r>
            <a:endParaRPr sz="1800"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s-419" sz="1800" dirty="0"/>
              <a:t>Para tiempo de series de datos </a:t>
            </a:r>
            <a:endParaRPr sz="1800" dirty="0"/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es-419" sz="1800" dirty="0"/>
              <a:t>Aplicaciones que utilizan información relacionada a</a:t>
            </a:r>
            <a:r>
              <a:rPr lang="es-419" sz="1800" dirty="0">
                <a:solidFill>
                  <a:schemeClr val="dk1"/>
                </a:solidFill>
              </a:rPr>
              <a:t> </a:t>
            </a:r>
            <a:r>
              <a:rPr lang="es-419" sz="1800" dirty="0"/>
              <a:t>localizaciones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 de los datos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s-419" dirty="0"/>
              <a:t>Cadenas de caracteres (</a:t>
            </a:r>
            <a:r>
              <a:rPr lang="es-419" dirty="0" err="1"/>
              <a:t>Strings</a:t>
            </a:r>
            <a:r>
              <a:rPr lang="es-419" dirty="0"/>
              <a:t>)</a:t>
            </a:r>
            <a:endParaRPr dirty="0"/>
          </a:p>
          <a:p>
            <a:pPr marL="914400" lvl="1" indent="-342900" algn="l" rtl="0">
              <a:lnSpc>
                <a:spcPct val="137931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s-419" sz="1800" dirty="0"/>
              <a:t>Tipo de datos básico de las bases de datos clave-valor</a:t>
            </a:r>
            <a:endParaRPr sz="1800" dirty="0"/>
          </a:p>
          <a:p>
            <a:pPr marL="914400" lvl="1" indent="-342900" algn="l" rtl="0">
              <a:lnSpc>
                <a:spcPct val="137931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s-419" sz="1800" dirty="0"/>
              <a:t>Es una secuencia de bytes</a:t>
            </a:r>
            <a:endParaRPr sz="1800" dirty="0"/>
          </a:p>
          <a:p>
            <a:pPr lvl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s-419" dirty="0"/>
              <a:t>Conjuntos (Sets)</a:t>
            </a:r>
            <a:endParaRPr dirty="0"/>
          </a:p>
          <a:p>
            <a:pPr marL="914400" lvl="1" indent="-342900" algn="l" rtl="0">
              <a:lnSpc>
                <a:spcPct val="137931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s-419" sz="1800" dirty="0"/>
              <a:t>Son colecciones de </a:t>
            </a:r>
            <a:r>
              <a:rPr lang="es-419" sz="1800" dirty="0" err="1"/>
              <a:t>strings</a:t>
            </a:r>
            <a:r>
              <a:rPr lang="es-419" sz="1800" dirty="0"/>
              <a:t>, sin ningún orden particular</a:t>
            </a:r>
            <a:endParaRPr sz="1800" dirty="0"/>
          </a:p>
          <a:p>
            <a:pPr marL="914400" lvl="1" indent="-342900" algn="l" rtl="0">
              <a:lnSpc>
                <a:spcPct val="137931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s-419" sz="1800" dirty="0"/>
              <a:t>Las operaciones de sets son muy rápidas</a:t>
            </a:r>
            <a:endParaRPr sz="1800" dirty="0"/>
          </a:p>
          <a:p>
            <a:pPr marL="914400" lvl="1" indent="-342900" algn="l" rtl="0">
              <a:lnSpc>
                <a:spcPct val="137931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s-419" sz="1800" dirty="0"/>
              <a:t>Redis permite operaciones de unión, intersección y diferencia</a:t>
            </a:r>
            <a:endParaRPr sz="1800" dirty="0"/>
          </a:p>
          <a:p>
            <a:pPr lvl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s-419" dirty="0"/>
              <a:t>Listas (</a:t>
            </a:r>
            <a:r>
              <a:rPr lang="es-419" dirty="0" err="1"/>
              <a:t>Lists</a:t>
            </a:r>
            <a:r>
              <a:rPr lang="es-419" dirty="0"/>
              <a:t>)</a:t>
            </a:r>
            <a:endParaRPr dirty="0"/>
          </a:p>
          <a:p>
            <a:pPr marL="914400" marR="0" lvl="1" indent="-34290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s-419" sz="1800" dirty="0"/>
              <a:t>Permiten almacenar secuencias de </a:t>
            </a:r>
            <a:r>
              <a:rPr lang="es-419" sz="1800" dirty="0" err="1"/>
              <a:t>strings</a:t>
            </a:r>
            <a:r>
              <a:rPr lang="es-419" sz="1800" dirty="0"/>
              <a:t> en orden </a:t>
            </a:r>
            <a:endParaRPr sz="1800" dirty="0"/>
          </a:p>
          <a:p>
            <a:pPr marL="914400" marR="0" lvl="1" indent="-34290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s-419" sz="1800" dirty="0"/>
              <a:t>En Redis las listas están optimizadas para añadir al final o inicio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1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</TotalTime>
  <Words>535</Words>
  <Application>Microsoft Office PowerPoint</Application>
  <PresentationFormat>Presentación en pantalla (16:9)</PresentationFormat>
  <Paragraphs>70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Verdana</vt:lpstr>
      <vt:lpstr>Wingdings 3</vt:lpstr>
      <vt:lpstr>Ion</vt:lpstr>
      <vt:lpstr>Presentación de PowerPoint</vt:lpstr>
      <vt:lpstr>Introducción </vt:lpstr>
      <vt:lpstr>Algunas características</vt:lpstr>
      <vt:lpstr>Historia</vt:lpstr>
      <vt:lpstr>Empresas que lo utilizan</vt:lpstr>
      <vt:lpstr>Ventajas</vt:lpstr>
      <vt:lpstr>Desventajas</vt:lpstr>
      <vt:lpstr>Casos donde es útil</vt:lpstr>
      <vt:lpstr>Estructura de los datos</vt:lpstr>
      <vt:lpstr>Estructura de los datos</vt:lpstr>
      <vt:lpstr>Gracias por su atención                        Parte Práctica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Rubén González Villanueva</cp:lastModifiedBy>
  <cp:revision>4</cp:revision>
  <dcterms:modified xsi:type="dcterms:W3CDTF">2018-10-17T20:21:05Z</dcterms:modified>
</cp:coreProperties>
</file>