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3" r:id="rId9"/>
    <p:sldId id="264" r:id="rId10"/>
    <p:sldId id="262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FB0C61-E01B-47D5-BD78-29585BFED9F5}" v="10" dt="2019-11-12T18:03:37.396"/>
    <p1510:client id="{E803B68A-CA84-4C08-BC57-D86D5B8F2DBA}" v="490" dt="2019-11-12T21:31:02.231"/>
    <p1510:client id="{88BBAFC7-5965-490D-9A21-068BC1627F7A}" v="656" dt="2019-11-12T05:35:09.804"/>
    <p1510:client id="{6E45B117-F3B8-48AF-AC24-D31C05631FEC}" v="24" dt="2019-11-11T18:08:40.037"/>
    <p1510:client id="{A3B6E14B-498D-4114-99F1-91619386FF99}" v="95" dt="2019-11-12T16:57:54.1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Vindas Brenes" userId="33bbea57a04d846b" providerId="Windows Live" clId="Web-{E803B68A-CA84-4C08-BC57-D86D5B8F2DBA}"/>
    <pc:docChg chg="modSld">
      <pc:chgData name="Gabriel Vindas Brenes" userId="33bbea57a04d846b" providerId="Windows Live" clId="Web-{E803B68A-CA84-4C08-BC57-D86D5B8F2DBA}" dt="2019-11-12T21:31:01.686" v="487" actId="20577"/>
      <pc:docMkLst>
        <pc:docMk/>
      </pc:docMkLst>
      <pc:sldChg chg="modSp">
        <pc:chgData name="Gabriel Vindas Brenes" userId="33bbea57a04d846b" providerId="Windows Live" clId="Web-{E803B68A-CA84-4C08-BC57-D86D5B8F2DBA}" dt="2019-11-12T21:31:01.686" v="486" actId="20577"/>
        <pc:sldMkLst>
          <pc:docMk/>
          <pc:sldMk cId="925306443" sldId="261"/>
        </pc:sldMkLst>
        <pc:spChg chg="mod">
          <ac:chgData name="Gabriel Vindas Brenes" userId="33bbea57a04d846b" providerId="Windows Live" clId="Web-{E803B68A-CA84-4C08-BC57-D86D5B8F2DBA}" dt="2019-11-12T21:31:01.686" v="486" actId="20577"/>
          <ac:spMkLst>
            <pc:docMk/>
            <pc:sldMk cId="925306443" sldId="261"/>
            <ac:spMk id="6" creationId="{3D1994B9-EC4C-48B0-9517-4FB987929E6D}"/>
          </ac:spMkLst>
        </pc:spChg>
        <pc:spChg chg="mod">
          <ac:chgData name="Gabriel Vindas Brenes" userId="33bbea57a04d846b" providerId="Windows Live" clId="Web-{E803B68A-CA84-4C08-BC57-D86D5B8F2DBA}" dt="2019-11-12T21:20:34.256" v="188" actId="20577"/>
          <ac:spMkLst>
            <pc:docMk/>
            <pc:sldMk cId="925306443" sldId="261"/>
            <ac:spMk id="8" creationId="{5B5D8A8C-B81E-4795-A128-7F710114091E}"/>
          </ac:spMkLst>
        </pc:spChg>
      </pc:sldChg>
    </pc:docChg>
  </pc:docChgLst>
  <pc:docChgLst>
    <pc:chgData name="Rubén González Villanueva" userId="316062c3b860cbf8" providerId="LiveId" clId="{6E45B117-F3B8-48AF-AC24-D31C05631FEC}"/>
    <pc:docChg chg="undo custSel mod addSld modSld">
      <pc:chgData name="Rubén González Villanueva" userId="316062c3b860cbf8" providerId="LiveId" clId="{6E45B117-F3B8-48AF-AC24-D31C05631FEC}" dt="2019-11-12T22:42:14.720" v="406" actId="1076"/>
      <pc:docMkLst>
        <pc:docMk/>
      </pc:docMkLst>
      <pc:sldChg chg="addSp delSp modSp">
        <pc:chgData name="Rubén González Villanueva" userId="316062c3b860cbf8" providerId="LiveId" clId="{6E45B117-F3B8-48AF-AC24-D31C05631FEC}" dt="2019-11-01T21:08:03.224" v="2" actId="14826"/>
        <pc:sldMkLst>
          <pc:docMk/>
          <pc:sldMk cId="567220051" sldId="256"/>
        </pc:sldMkLst>
        <pc:picChg chg="add del mod">
          <ac:chgData name="Rubén González Villanueva" userId="316062c3b860cbf8" providerId="LiveId" clId="{6E45B117-F3B8-48AF-AC24-D31C05631FEC}" dt="2019-11-01T21:08:03.224" v="2" actId="14826"/>
          <ac:picMkLst>
            <pc:docMk/>
            <pc:sldMk cId="567220051" sldId="256"/>
            <ac:picMk id="5" creationId="{B8F98EAE-13DD-4C7F-A54F-445FD8605DF4}"/>
          </ac:picMkLst>
        </pc:picChg>
      </pc:sldChg>
      <pc:sldChg chg="addSp delSp modSp modTransition delDesignElem">
        <pc:chgData name="Rubén González Villanueva" userId="316062c3b860cbf8" providerId="LiveId" clId="{6E45B117-F3B8-48AF-AC24-D31C05631FEC}" dt="2019-11-01T21:17:33.817" v="25"/>
        <pc:sldMkLst>
          <pc:docMk/>
          <pc:sldMk cId="405230702" sldId="257"/>
        </pc:sldMkLst>
        <pc:spChg chg="mod ord">
          <ac:chgData name="Rubén González Villanueva" userId="316062c3b860cbf8" providerId="LiveId" clId="{6E45B117-F3B8-48AF-AC24-D31C05631FEC}" dt="2019-11-01T21:11:36.422" v="7" actId="26606"/>
          <ac:spMkLst>
            <pc:docMk/>
            <pc:sldMk cId="405230702" sldId="257"/>
            <ac:spMk id="2" creationId="{DB4BD388-4E4C-4729-9C98-FDCE73F701DE}"/>
          </ac:spMkLst>
        </pc:spChg>
        <pc:spChg chg="add del mod">
          <ac:chgData name="Rubén González Villanueva" userId="316062c3b860cbf8" providerId="LiveId" clId="{6E45B117-F3B8-48AF-AC24-D31C05631FEC}" dt="2019-11-01T21:11:58.828" v="10"/>
          <ac:spMkLst>
            <pc:docMk/>
            <pc:sldMk cId="405230702" sldId="257"/>
            <ac:spMk id="3" creationId="{E90C55DF-14C5-46D4-9AF8-881C2753A224}"/>
          </ac:spMkLst>
        </pc:spChg>
        <pc:spChg chg="mod">
          <ac:chgData name="Rubén González Villanueva" userId="316062c3b860cbf8" providerId="LiveId" clId="{6E45B117-F3B8-48AF-AC24-D31C05631FEC}" dt="2019-11-01T21:17:11.644" v="23" actId="255"/>
          <ac:spMkLst>
            <pc:docMk/>
            <pc:sldMk cId="405230702" sldId="257"/>
            <ac:spMk id="8" creationId="{115E2BAF-7EC9-45CB-AE80-C410061A963D}"/>
          </ac:spMkLst>
        </pc:spChg>
        <pc:spChg chg="add del">
          <ac:chgData name="Rubén González Villanueva" userId="316062c3b860cbf8" providerId="LiveId" clId="{6E45B117-F3B8-48AF-AC24-D31C05631FEC}" dt="2019-11-01T21:11:27.065" v="6" actId="26606"/>
          <ac:spMkLst>
            <pc:docMk/>
            <pc:sldMk cId="405230702" sldId="257"/>
            <ac:spMk id="66" creationId="{4AE9D071-98CF-435C-BD2B-976514544DC5}"/>
          </ac:spMkLst>
        </pc:spChg>
        <pc:spChg chg="add del">
          <ac:chgData name="Rubén González Villanueva" userId="316062c3b860cbf8" providerId="LiveId" clId="{6E45B117-F3B8-48AF-AC24-D31C05631FEC}" dt="2019-11-01T21:11:27.031" v="5" actId="26606"/>
          <ac:spMkLst>
            <pc:docMk/>
            <pc:sldMk cId="405230702" sldId="257"/>
            <ac:spMk id="76" creationId="{EE15E636-2C9E-42CB-B482-436AA81BF93B}"/>
          </ac:spMkLst>
        </pc:spChg>
        <pc:spChg chg="add del">
          <ac:chgData name="Rubén González Villanueva" userId="316062c3b860cbf8" providerId="LiveId" clId="{6E45B117-F3B8-48AF-AC24-D31C05631FEC}" dt="2019-11-01T21:11:36.422" v="7" actId="26606"/>
          <ac:spMkLst>
            <pc:docMk/>
            <pc:sldMk cId="405230702" sldId="257"/>
            <ac:spMk id="82" creationId="{3FE9758B-E361-4084-8D9F-729FA6C4AD7E}"/>
          </ac:spMkLst>
        </pc:spChg>
        <pc:spChg chg="add del">
          <ac:chgData name="Rubén González Villanueva" userId="316062c3b860cbf8" providerId="LiveId" clId="{6E45B117-F3B8-48AF-AC24-D31C05631FEC}" dt="2019-11-01T21:11:49.984" v="9"/>
          <ac:spMkLst>
            <pc:docMk/>
            <pc:sldMk cId="405230702" sldId="257"/>
            <ac:spMk id="87" creationId="{BABD8CBF-1782-456F-AF12-36CD021CCCF6}"/>
          </ac:spMkLst>
        </pc:spChg>
        <pc:spChg chg="add del">
          <ac:chgData name="Rubén González Villanueva" userId="316062c3b860cbf8" providerId="LiveId" clId="{6E45B117-F3B8-48AF-AC24-D31C05631FEC}" dt="2019-11-01T21:11:49.984" v="9"/>
          <ac:spMkLst>
            <pc:docMk/>
            <pc:sldMk cId="405230702" sldId="257"/>
            <ac:spMk id="89" creationId="{18A186C0-DD3C-4FF4-B165-943244CBD116}"/>
          </ac:spMkLst>
        </pc:spChg>
        <pc:grpChg chg="add del">
          <ac:chgData name="Rubén González Villanueva" userId="316062c3b860cbf8" providerId="LiveId" clId="{6E45B117-F3B8-48AF-AC24-D31C05631FEC}" dt="2019-11-01T21:11:27.065" v="6" actId="26606"/>
          <ac:grpSpMkLst>
            <pc:docMk/>
            <pc:sldMk cId="405230702" sldId="257"/>
            <ac:grpSpMk id="68" creationId="{D619FC33-16ED-4246-9596-BEFEB55E4CF6}"/>
          </ac:grpSpMkLst>
        </pc:grpChg>
        <pc:grpChg chg="add del">
          <ac:chgData name="Rubén González Villanueva" userId="316062c3b860cbf8" providerId="LiveId" clId="{6E45B117-F3B8-48AF-AC24-D31C05631FEC}" dt="2019-11-01T21:11:27.031" v="5" actId="26606"/>
          <ac:grpSpMkLst>
            <pc:docMk/>
            <pc:sldMk cId="405230702" sldId="257"/>
            <ac:grpSpMk id="78" creationId="{01D4AEDF-0CF9-4271-ABB7-3D3489BB42D0}"/>
          </ac:grpSpMkLst>
        </pc:grpChg>
        <pc:grpChg chg="add del">
          <ac:chgData name="Rubén González Villanueva" userId="316062c3b860cbf8" providerId="LiveId" clId="{6E45B117-F3B8-48AF-AC24-D31C05631FEC}" dt="2019-11-01T21:11:49.984" v="9"/>
          <ac:grpSpMkLst>
            <pc:docMk/>
            <pc:sldMk cId="405230702" sldId="257"/>
            <ac:grpSpMk id="91" creationId="{7E6B15A5-F4B5-4786-934F-E57C7FA30298}"/>
          </ac:grpSpMkLst>
        </pc:grpChg>
        <pc:picChg chg="mod ord">
          <ac:chgData name="Rubén González Villanueva" userId="316062c3b860cbf8" providerId="LiveId" clId="{6E45B117-F3B8-48AF-AC24-D31C05631FEC}" dt="2019-11-01T21:11:36.422" v="7" actId="26606"/>
          <ac:picMkLst>
            <pc:docMk/>
            <pc:sldMk cId="405230702" sldId="257"/>
            <ac:picMk id="61" creationId="{052FCFAE-1A38-436C-85A0-2F4259F4281A}"/>
          </ac:picMkLst>
        </pc:picChg>
      </pc:sldChg>
      <pc:sldChg chg="modSp">
        <pc:chgData name="Rubén González Villanueva" userId="316062c3b860cbf8" providerId="LiveId" clId="{6E45B117-F3B8-48AF-AC24-D31C05631FEC}" dt="2019-11-11T18:06:10.992" v="187" actId="242"/>
        <pc:sldMkLst>
          <pc:docMk/>
          <pc:sldMk cId="4006534359" sldId="258"/>
        </pc:sldMkLst>
        <pc:spChg chg="mod">
          <ac:chgData name="Rubén González Villanueva" userId="316062c3b860cbf8" providerId="LiveId" clId="{6E45B117-F3B8-48AF-AC24-D31C05631FEC}" dt="2019-11-11T18:06:10.992" v="187" actId="242"/>
          <ac:spMkLst>
            <pc:docMk/>
            <pc:sldMk cId="4006534359" sldId="258"/>
            <ac:spMk id="2" creationId="{95AF7728-5CDB-45BD-94F9-C8062FF60583}"/>
          </ac:spMkLst>
        </pc:spChg>
        <pc:spChg chg="mod">
          <ac:chgData name="Rubén González Villanueva" userId="316062c3b860cbf8" providerId="LiveId" clId="{6E45B117-F3B8-48AF-AC24-D31C05631FEC}" dt="2019-11-01T21:14:58.305" v="16" actId="12"/>
          <ac:spMkLst>
            <pc:docMk/>
            <pc:sldMk cId="4006534359" sldId="258"/>
            <ac:spMk id="3" creationId="{CACE088F-D1B1-498E-941F-DEB7C7104F69}"/>
          </ac:spMkLst>
        </pc:spChg>
        <pc:spChg chg="mod">
          <ac:chgData name="Rubén González Villanueva" userId="316062c3b860cbf8" providerId="LiveId" clId="{6E45B117-F3B8-48AF-AC24-D31C05631FEC}" dt="2019-11-01T21:14:54.363" v="15" actId="12"/>
          <ac:spMkLst>
            <pc:docMk/>
            <pc:sldMk cId="4006534359" sldId="258"/>
            <ac:spMk id="4" creationId="{3CD0E60B-8AB2-4C81-88B9-741CB5CAD2C5}"/>
          </ac:spMkLst>
        </pc:spChg>
        <pc:picChg chg="mod">
          <ac:chgData name="Rubén González Villanueva" userId="316062c3b860cbf8" providerId="LiveId" clId="{6E45B117-F3B8-48AF-AC24-D31C05631FEC}" dt="2019-11-01T21:12:29.362" v="11" actId="14826"/>
          <ac:picMkLst>
            <pc:docMk/>
            <pc:sldMk cId="4006534359" sldId="258"/>
            <ac:picMk id="9" creationId="{FA69D7F2-F553-423E-9C42-65D164A2303C}"/>
          </ac:picMkLst>
        </pc:picChg>
      </pc:sldChg>
      <pc:sldChg chg="addSp delSp modSp">
        <pc:chgData name="Rubén González Villanueva" userId="316062c3b860cbf8" providerId="LiveId" clId="{6E45B117-F3B8-48AF-AC24-D31C05631FEC}" dt="2019-11-12T14:11:34.947" v="403" actId="15"/>
        <pc:sldMkLst>
          <pc:docMk/>
          <pc:sldMk cId="2183553396" sldId="259"/>
        </pc:sldMkLst>
        <pc:spChg chg="add del mod">
          <ac:chgData name="Rubén González Villanueva" userId="316062c3b860cbf8" providerId="LiveId" clId="{6E45B117-F3B8-48AF-AC24-D31C05631FEC}" dt="2019-11-11T18:01:14.540" v="61" actId="931"/>
          <ac:spMkLst>
            <pc:docMk/>
            <pc:sldMk cId="2183553396" sldId="259"/>
            <ac:spMk id="3" creationId="{B9829932-EF44-469A-BD7A-4F24E2010F2F}"/>
          </ac:spMkLst>
        </pc:spChg>
        <pc:spChg chg="add mod">
          <ac:chgData name="Rubén González Villanueva" userId="316062c3b860cbf8" providerId="LiveId" clId="{6E45B117-F3B8-48AF-AC24-D31C05631FEC}" dt="2019-11-12T14:11:34.947" v="403" actId="15"/>
          <ac:spMkLst>
            <pc:docMk/>
            <pc:sldMk cId="2183553396" sldId="259"/>
            <ac:spMk id="6" creationId="{43410FD3-E575-4657-9972-1294D3D1E1F6}"/>
          </ac:spMkLst>
        </pc:spChg>
        <pc:spChg chg="mod">
          <ac:chgData name="Rubén González Villanueva" userId="316062c3b860cbf8" providerId="LiveId" clId="{6E45B117-F3B8-48AF-AC24-D31C05631FEC}" dt="2019-11-11T18:01:52.386" v="70" actId="242"/>
          <ac:spMkLst>
            <pc:docMk/>
            <pc:sldMk cId="2183553396" sldId="259"/>
            <ac:spMk id="7" creationId="{7A63CBD4-BF79-47E1-927B-F35FC3B78E17}"/>
          </ac:spMkLst>
        </pc:spChg>
        <pc:spChg chg="del mod">
          <ac:chgData name="Rubén González Villanueva" userId="316062c3b860cbf8" providerId="LiveId" clId="{6E45B117-F3B8-48AF-AC24-D31C05631FEC}" dt="2019-11-11T18:01:04.973" v="60" actId="478"/>
          <ac:spMkLst>
            <pc:docMk/>
            <pc:sldMk cId="2183553396" sldId="259"/>
            <ac:spMk id="11" creationId="{AA36E30A-A112-48F5-B417-C6CD0FB4093F}"/>
          </ac:spMkLst>
        </pc:spChg>
        <pc:spChg chg="del">
          <ac:chgData name="Rubén González Villanueva" userId="316062c3b860cbf8" providerId="LiveId" clId="{6E45B117-F3B8-48AF-AC24-D31C05631FEC}" dt="2019-11-01T21:15:16.833" v="17"/>
          <ac:spMkLst>
            <pc:docMk/>
            <pc:sldMk cId="2183553396" sldId="259"/>
            <ac:spMk id="12" creationId="{7AA28FEA-A436-4D31-B02C-504862B03FCB}"/>
          </ac:spMkLst>
        </pc:spChg>
        <pc:picChg chg="add mod">
          <ac:chgData name="Rubén González Villanueva" userId="316062c3b860cbf8" providerId="LiveId" clId="{6E45B117-F3B8-48AF-AC24-D31C05631FEC}" dt="2019-11-11T18:04:33.851" v="184" actId="1076"/>
          <ac:picMkLst>
            <pc:docMk/>
            <pc:sldMk cId="2183553396" sldId="259"/>
            <ac:picMk id="5" creationId="{A9BAF62B-2CEA-42B0-84C8-4DCFB7514906}"/>
          </ac:picMkLst>
        </pc:picChg>
        <pc:picChg chg="mod">
          <ac:chgData name="Rubén González Villanueva" userId="316062c3b860cbf8" providerId="LiveId" clId="{6E45B117-F3B8-48AF-AC24-D31C05631FEC}" dt="2019-11-11T18:01:33.883" v="67" actId="1076"/>
          <ac:picMkLst>
            <pc:docMk/>
            <pc:sldMk cId="2183553396" sldId="259"/>
            <ac:picMk id="9" creationId="{D8B0F239-9FF8-47DA-BE11-452A081BBFA2}"/>
          </ac:picMkLst>
        </pc:picChg>
      </pc:sldChg>
      <pc:sldChg chg="modSp">
        <pc:chgData name="Rubén González Villanueva" userId="316062c3b860cbf8" providerId="LiveId" clId="{6E45B117-F3B8-48AF-AC24-D31C05631FEC}" dt="2019-11-12T22:42:14.720" v="406" actId="1076"/>
        <pc:sldMkLst>
          <pc:docMk/>
          <pc:sldMk cId="925306443" sldId="261"/>
        </pc:sldMkLst>
        <pc:picChg chg="mod">
          <ac:chgData name="Rubén González Villanueva" userId="316062c3b860cbf8" providerId="LiveId" clId="{6E45B117-F3B8-48AF-AC24-D31C05631FEC}" dt="2019-11-12T22:42:14.720" v="406" actId="1076"/>
          <ac:picMkLst>
            <pc:docMk/>
            <pc:sldMk cId="925306443" sldId="261"/>
            <ac:picMk id="19" creationId="{3D5F8449-5863-43B5-8C99-25B181CD7E3C}"/>
          </ac:picMkLst>
        </pc:picChg>
      </pc:sldChg>
      <pc:sldChg chg="modSp add modTransition">
        <pc:chgData name="Rubén González Villanueva" userId="316062c3b860cbf8" providerId="LiveId" clId="{6E45B117-F3B8-48AF-AC24-D31C05631FEC}" dt="2019-11-11T18:05:11.836" v="185"/>
        <pc:sldMkLst>
          <pc:docMk/>
          <pc:sldMk cId="3571924505" sldId="262"/>
        </pc:sldMkLst>
        <pc:spChg chg="mod">
          <ac:chgData name="Rubén González Villanueva" userId="316062c3b860cbf8" providerId="LiveId" clId="{6E45B117-F3B8-48AF-AC24-D31C05631FEC}" dt="2019-11-01T21:32:14.805" v="58" actId="1076"/>
          <ac:spMkLst>
            <pc:docMk/>
            <pc:sldMk cId="3571924505" sldId="262"/>
            <ac:spMk id="2" creationId="{61DD6FAC-6BAA-4C07-B6B2-0E9A3567DF65}"/>
          </ac:spMkLst>
        </pc:spChg>
      </pc:sldChg>
      <pc:sldChg chg="addSp delSp modSp add modTransition">
        <pc:chgData name="Rubén González Villanueva" userId="316062c3b860cbf8" providerId="LiveId" clId="{6E45B117-F3B8-48AF-AC24-D31C05631FEC}" dt="2019-11-11T18:12:11.343" v="380" actId="20577"/>
        <pc:sldMkLst>
          <pc:docMk/>
          <pc:sldMk cId="1195560405" sldId="263"/>
        </pc:sldMkLst>
        <pc:spChg chg="mod">
          <ac:chgData name="Rubén González Villanueva" userId="316062c3b860cbf8" providerId="LiveId" clId="{6E45B117-F3B8-48AF-AC24-D31C05631FEC}" dt="2019-11-11T18:08:47.189" v="254" actId="20577"/>
          <ac:spMkLst>
            <pc:docMk/>
            <pc:sldMk cId="1195560405" sldId="263"/>
            <ac:spMk id="2" creationId="{2695194C-DA76-4C3A-84BF-B351927EF8E0}"/>
          </ac:spMkLst>
        </pc:spChg>
        <pc:spChg chg="mod">
          <ac:chgData name="Rubén González Villanueva" userId="316062c3b860cbf8" providerId="LiveId" clId="{6E45B117-F3B8-48AF-AC24-D31C05631FEC}" dt="2019-11-11T18:10:36.151" v="341" actId="27636"/>
          <ac:spMkLst>
            <pc:docMk/>
            <pc:sldMk cId="1195560405" sldId="263"/>
            <ac:spMk id="3" creationId="{E9B2338D-E5F4-4A1E-89A1-B362C271F346}"/>
          </ac:spMkLst>
        </pc:spChg>
        <pc:spChg chg="del mod">
          <ac:chgData name="Rubén González Villanueva" userId="316062c3b860cbf8" providerId="LiveId" clId="{6E45B117-F3B8-48AF-AC24-D31C05631FEC}" dt="2019-11-11T18:08:40.037" v="233"/>
          <ac:spMkLst>
            <pc:docMk/>
            <pc:sldMk cId="1195560405" sldId="263"/>
            <ac:spMk id="4" creationId="{C1ECC8E9-1B7C-4DA1-A306-7CC3C9D241CA}"/>
          </ac:spMkLst>
        </pc:spChg>
        <pc:spChg chg="add mod">
          <ac:chgData name="Rubén González Villanueva" userId="316062c3b860cbf8" providerId="LiveId" clId="{6E45B117-F3B8-48AF-AC24-D31C05631FEC}" dt="2019-11-11T18:08:43.555" v="244" actId="20577"/>
          <ac:spMkLst>
            <pc:docMk/>
            <pc:sldMk cId="1195560405" sldId="263"/>
            <ac:spMk id="6" creationId="{949D551B-B45C-4B2A-9317-31AF15A48BFB}"/>
          </ac:spMkLst>
        </pc:spChg>
        <pc:spChg chg="add mod">
          <ac:chgData name="Rubén González Villanueva" userId="316062c3b860cbf8" providerId="LiveId" clId="{6E45B117-F3B8-48AF-AC24-D31C05631FEC}" dt="2019-11-11T18:12:11.343" v="380" actId="20577"/>
          <ac:spMkLst>
            <pc:docMk/>
            <pc:sldMk cId="1195560405" sldId="263"/>
            <ac:spMk id="7" creationId="{68D7DBD9-0FC7-4D5D-B8DF-A7F6016F1335}"/>
          </ac:spMkLst>
        </pc:spChg>
        <pc:spChg chg="add mod">
          <ac:chgData name="Rubén González Villanueva" userId="316062c3b860cbf8" providerId="LiveId" clId="{6E45B117-F3B8-48AF-AC24-D31C05631FEC}" dt="2019-11-11T18:11:49.781" v="370" actId="20577"/>
          <ac:spMkLst>
            <pc:docMk/>
            <pc:sldMk cId="1195560405" sldId="263"/>
            <ac:spMk id="8" creationId="{F299ED4B-FA56-46C1-ABA8-B8CC23D386D8}"/>
          </ac:spMkLst>
        </pc:spChg>
        <pc:picChg chg="add mod">
          <ac:chgData name="Rubén González Villanueva" userId="316062c3b860cbf8" providerId="LiveId" clId="{6E45B117-F3B8-48AF-AC24-D31C05631FEC}" dt="2019-11-11T18:12:00.674" v="373" actId="1076"/>
          <ac:picMkLst>
            <pc:docMk/>
            <pc:sldMk cId="1195560405" sldId="263"/>
            <ac:picMk id="5" creationId="{6D315456-F9FE-45E9-8B9E-0A1E4E191581}"/>
          </ac:picMkLst>
        </pc:picChg>
      </pc:sldChg>
    </pc:docChg>
  </pc:docChgLst>
  <pc:docChgLst>
    <pc:chgData name="Rubén González Villanueva" userId="c8c16a74-be0f-439b-9b67-6b666a436255" providerId="ADAL" clId="{2129604C-F01F-40CD-8BD8-E7558B492AD4}"/>
    <pc:docChg chg="undo custSel mod addSld delSld modSld">
      <pc:chgData name="Rubén González Villanueva" userId="c8c16a74-be0f-439b-9b67-6b666a436255" providerId="ADAL" clId="{2129604C-F01F-40CD-8BD8-E7558B492AD4}" dt="2019-11-01T18:22:57.937" v="430" actId="27636"/>
      <pc:docMkLst>
        <pc:docMk/>
      </pc:docMkLst>
      <pc:sldChg chg="addSp delSp modSp delDesignElem">
        <pc:chgData name="Rubén González Villanueva" userId="c8c16a74-be0f-439b-9b67-6b666a436255" providerId="ADAL" clId="{2129604C-F01F-40CD-8BD8-E7558B492AD4}" dt="2019-11-01T18:13:50.124" v="231"/>
        <pc:sldMkLst>
          <pc:docMk/>
          <pc:sldMk cId="567220051" sldId="256"/>
        </pc:sldMkLst>
        <pc:spChg chg="mod">
          <ac:chgData name="Rubén González Villanueva" userId="c8c16a74-be0f-439b-9b67-6b666a436255" providerId="ADAL" clId="{2129604C-F01F-40CD-8BD8-E7558B492AD4}" dt="2019-11-01T17:58:10.859" v="4"/>
          <ac:spMkLst>
            <pc:docMk/>
            <pc:sldMk cId="567220051" sldId="256"/>
            <ac:spMk id="3" creationId="{305387FA-9453-424C-8F0D-19742859F9C6}"/>
          </ac:spMkLst>
        </pc:spChg>
        <pc:spChg chg="add del mod">
          <ac:chgData name="Rubén González Villanueva" userId="c8c16a74-be0f-439b-9b67-6b666a436255" providerId="ADAL" clId="{2129604C-F01F-40CD-8BD8-E7558B492AD4}" dt="2019-11-01T17:58:10.859" v="4"/>
          <ac:spMkLst>
            <pc:docMk/>
            <pc:sldMk cId="567220051" sldId="256"/>
            <ac:spMk id="8" creationId="{D803034F-E74E-47ED-9904-73FD2C2E8839}"/>
          </ac:spMkLst>
        </pc:spChg>
        <pc:spChg chg="add del">
          <ac:chgData name="Rubén González Villanueva" userId="c8c16a74-be0f-439b-9b67-6b666a436255" providerId="ADAL" clId="{2129604C-F01F-40CD-8BD8-E7558B492AD4}" dt="2019-11-01T17:58:10.859" v="4"/>
          <ac:spMkLst>
            <pc:docMk/>
            <pc:sldMk cId="567220051" sldId="256"/>
            <ac:spMk id="23" creationId="{379F11E2-8BA5-4C5C-AE7C-361E5EA011FF}"/>
          </ac:spMkLst>
        </pc:spChg>
        <pc:spChg chg="add del">
          <ac:chgData name="Rubén González Villanueva" userId="c8c16a74-be0f-439b-9b67-6b666a436255" providerId="ADAL" clId="{2129604C-F01F-40CD-8BD8-E7558B492AD4}" dt="2019-11-01T17:58:10.859" v="4"/>
          <ac:spMkLst>
            <pc:docMk/>
            <pc:sldMk cId="567220051" sldId="256"/>
            <ac:spMk id="25" creationId="{7C00E1DA-EC7C-40FC-95E3-11FDCD2E4291}"/>
          </ac:spMkLst>
        </pc:spChg>
        <pc:grpChg chg="add del">
          <ac:chgData name="Rubén González Villanueva" userId="c8c16a74-be0f-439b-9b67-6b666a436255" providerId="ADAL" clId="{2129604C-F01F-40CD-8BD8-E7558B492AD4}" dt="2019-11-01T17:58:10.859" v="4"/>
          <ac:grpSpMkLst>
            <pc:docMk/>
            <pc:sldMk cId="567220051" sldId="256"/>
            <ac:grpSpMk id="27" creationId="{9A421166-2996-41A7-B094-AE5316F347DD}"/>
          </ac:grpSpMkLst>
        </pc:grpChg>
        <pc:picChg chg="mod">
          <ac:chgData name="Rubén González Villanueva" userId="c8c16a74-be0f-439b-9b67-6b666a436255" providerId="ADAL" clId="{2129604C-F01F-40CD-8BD8-E7558B492AD4}" dt="2019-11-01T18:13:50.124" v="231"/>
          <ac:picMkLst>
            <pc:docMk/>
            <pc:sldMk cId="567220051" sldId="256"/>
            <ac:picMk id="5" creationId="{B8F98EAE-13DD-4C7F-A54F-445FD8605DF4}"/>
          </ac:picMkLst>
        </pc:picChg>
      </pc:sldChg>
      <pc:sldChg chg="addSp delSp modSp mod setBg delDesignElem">
        <pc:chgData name="Rubén González Villanueva" userId="c8c16a74-be0f-439b-9b67-6b666a436255" providerId="ADAL" clId="{2129604C-F01F-40CD-8BD8-E7558B492AD4}" dt="2019-11-01T18:16:45.664" v="256" actId="26606"/>
        <pc:sldMkLst>
          <pc:docMk/>
          <pc:sldMk cId="405230702" sldId="257"/>
        </pc:sldMkLst>
        <pc:spChg chg="mod ord">
          <ac:chgData name="Rubén González Villanueva" userId="c8c16a74-be0f-439b-9b67-6b666a436255" providerId="ADAL" clId="{2129604C-F01F-40CD-8BD8-E7558B492AD4}" dt="2019-11-01T18:16:45.664" v="256" actId="26606"/>
          <ac:spMkLst>
            <pc:docMk/>
            <pc:sldMk cId="405230702" sldId="257"/>
            <ac:spMk id="2" creationId="{DB4BD388-4E4C-4729-9C98-FDCE73F701DE}"/>
          </ac:spMkLst>
        </pc:spChg>
        <pc:spChg chg="add mod">
          <ac:chgData name="Rubén González Villanueva" userId="c8c16a74-be0f-439b-9b67-6b666a436255" providerId="ADAL" clId="{2129604C-F01F-40CD-8BD8-E7558B492AD4}" dt="2019-11-01T18:16:45.664" v="256" actId="26606"/>
          <ac:spMkLst>
            <pc:docMk/>
            <pc:sldMk cId="405230702" sldId="257"/>
            <ac:spMk id="8" creationId="{115E2BAF-7EC9-45CB-AE80-C410061A963D}"/>
          </ac:spMkLst>
        </pc:spChg>
        <pc:spChg chg="add del mod">
          <ac:chgData name="Rubén González Villanueva" userId="c8c16a74-be0f-439b-9b67-6b666a436255" providerId="ADAL" clId="{2129604C-F01F-40CD-8BD8-E7558B492AD4}" dt="2019-11-01T18:16:41.232" v="254"/>
          <ac:spMkLst>
            <pc:docMk/>
            <pc:sldMk cId="405230702" sldId="257"/>
            <ac:spMk id="10" creationId="{9DD38617-F584-483B-9033-3D4FDA203276}"/>
          </ac:spMkLst>
        </pc:spChg>
        <pc:spChg chg="add del">
          <ac:chgData name="Rubén González Villanueva" userId="c8c16a74-be0f-439b-9b67-6b666a436255" providerId="ADAL" clId="{2129604C-F01F-40CD-8BD8-E7558B492AD4}" dt="2019-11-01T17:58:25.667" v="6" actId="26606"/>
          <ac:spMkLst>
            <pc:docMk/>
            <pc:sldMk cId="405230702" sldId="257"/>
            <ac:spMk id="11" creationId="{317F59F4-9C4A-42AF-B61E-D2B155EBD20A}"/>
          </ac:spMkLst>
        </pc:spChg>
        <pc:spChg chg="add del">
          <ac:chgData name="Rubén González Villanueva" userId="c8c16a74-be0f-439b-9b67-6b666a436255" providerId="ADAL" clId="{2129604C-F01F-40CD-8BD8-E7558B492AD4}" dt="2019-11-01T18:06:11.320" v="80" actId="26606"/>
          <ac:spMkLst>
            <pc:docMk/>
            <pc:sldMk cId="405230702" sldId="257"/>
            <ac:spMk id="13" creationId="{A078A52F-85EA-4C0B-962B-D9D9DD4DD78C}"/>
          </ac:spMkLst>
        </pc:spChg>
        <pc:spChg chg="add del">
          <ac:chgData name="Rubén González Villanueva" userId="c8c16a74-be0f-439b-9b67-6b666a436255" providerId="ADAL" clId="{2129604C-F01F-40CD-8BD8-E7558B492AD4}" dt="2019-11-01T17:58:25.667" v="6" actId="26606"/>
          <ac:spMkLst>
            <pc:docMk/>
            <pc:sldMk cId="405230702" sldId="257"/>
            <ac:spMk id="14" creationId="{EE15E636-2C9E-42CB-B482-436AA81BF93B}"/>
          </ac:spMkLst>
        </pc:spChg>
        <pc:spChg chg="add del">
          <ac:chgData name="Rubén González Villanueva" userId="c8c16a74-be0f-439b-9b67-6b666a436255" providerId="ADAL" clId="{2129604C-F01F-40CD-8BD8-E7558B492AD4}" dt="2019-11-01T18:06:11.320" v="80" actId="26606"/>
          <ac:spMkLst>
            <pc:docMk/>
            <pc:sldMk cId="405230702" sldId="257"/>
            <ac:spMk id="15" creationId="{919797D5-5700-4683-B30A-5B4D56CB8270}"/>
          </ac:spMkLst>
        </pc:spChg>
        <pc:spChg chg="add del">
          <ac:chgData name="Rubén González Villanueva" userId="c8c16a74-be0f-439b-9b67-6b666a436255" providerId="ADAL" clId="{2129604C-F01F-40CD-8BD8-E7558B492AD4}" dt="2019-11-01T18:06:11.320" v="80" actId="26606"/>
          <ac:spMkLst>
            <pc:docMk/>
            <pc:sldMk cId="405230702" sldId="257"/>
            <ac:spMk id="17" creationId="{4856A7B9-9801-42EC-A4C9-7E22A56EF53D}"/>
          </ac:spMkLst>
        </pc:spChg>
        <pc:spChg chg="add del">
          <ac:chgData name="Rubén González Villanueva" userId="c8c16a74-be0f-439b-9b67-6b666a436255" providerId="ADAL" clId="{2129604C-F01F-40CD-8BD8-E7558B492AD4}" dt="2019-11-01T18:06:11.320" v="80" actId="26606"/>
          <ac:spMkLst>
            <pc:docMk/>
            <pc:sldMk cId="405230702" sldId="257"/>
            <ac:spMk id="19" creationId="{A8D10092-A860-4EFB-963F-A14DA3648858}"/>
          </ac:spMkLst>
        </pc:spChg>
        <pc:spChg chg="add del">
          <ac:chgData name="Rubén González Villanueva" userId="c8c16a74-be0f-439b-9b67-6b666a436255" providerId="ADAL" clId="{2129604C-F01F-40CD-8BD8-E7558B492AD4}" dt="2019-11-01T18:06:11.320" v="80" actId="26606"/>
          <ac:spMkLst>
            <pc:docMk/>
            <pc:sldMk cId="405230702" sldId="257"/>
            <ac:spMk id="21" creationId="{BABD8CBF-1782-456F-AF12-36CD021CCCF6}"/>
          </ac:spMkLst>
        </pc:spChg>
        <pc:spChg chg="add del">
          <ac:chgData name="Rubén González Villanueva" userId="c8c16a74-be0f-439b-9b67-6b666a436255" providerId="ADAL" clId="{2129604C-F01F-40CD-8BD8-E7558B492AD4}" dt="2019-11-01T18:06:11.320" v="80" actId="26606"/>
          <ac:spMkLst>
            <pc:docMk/>
            <pc:sldMk cId="405230702" sldId="257"/>
            <ac:spMk id="23" creationId="{18A186C0-DD3C-4FF4-B165-943244CBD116}"/>
          </ac:spMkLst>
        </pc:spChg>
        <pc:spChg chg="add del">
          <ac:chgData name="Rubén González Villanueva" userId="c8c16a74-be0f-439b-9b67-6b666a436255" providerId="ADAL" clId="{2129604C-F01F-40CD-8BD8-E7558B492AD4}" dt="2019-11-01T18:06:09.528" v="77" actId="26606"/>
          <ac:spMkLst>
            <pc:docMk/>
            <pc:sldMk cId="405230702" sldId="257"/>
            <ac:spMk id="33" creationId="{A078A52F-85EA-4C0B-962B-D9D9DD4DD78C}"/>
          </ac:spMkLst>
        </pc:spChg>
        <pc:spChg chg="add del">
          <ac:chgData name="Rubén González Villanueva" userId="c8c16a74-be0f-439b-9b67-6b666a436255" providerId="ADAL" clId="{2129604C-F01F-40CD-8BD8-E7558B492AD4}" dt="2019-11-01T18:06:09.528" v="77" actId="26606"/>
          <ac:spMkLst>
            <pc:docMk/>
            <pc:sldMk cId="405230702" sldId="257"/>
            <ac:spMk id="35" creationId="{919797D5-5700-4683-B30A-5B4D56CB8270}"/>
          </ac:spMkLst>
        </pc:spChg>
        <pc:spChg chg="add del">
          <ac:chgData name="Rubén González Villanueva" userId="c8c16a74-be0f-439b-9b67-6b666a436255" providerId="ADAL" clId="{2129604C-F01F-40CD-8BD8-E7558B492AD4}" dt="2019-11-01T18:06:09.528" v="77" actId="26606"/>
          <ac:spMkLst>
            <pc:docMk/>
            <pc:sldMk cId="405230702" sldId="257"/>
            <ac:spMk id="37" creationId="{4856A7B9-9801-42EC-A4C9-7E22A56EF53D}"/>
          </ac:spMkLst>
        </pc:spChg>
        <pc:spChg chg="add del">
          <ac:chgData name="Rubén González Villanueva" userId="c8c16a74-be0f-439b-9b67-6b666a436255" providerId="ADAL" clId="{2129604C-F01F-40CD-8BD8-E7558B492AD4}" dt="2019-11-01T18:06:09.528" v="77" actId="26606"/>
          <ac:spMkLst>
            <pc:docMk/>
            <pc:sldMk cId="405230702" sldId="257"/>
            <ac:spMk id="39" creationId="{A8D10092-A860-4EFB-963F-A14DA3648858}"/>
          </ac:spMkLst>
        </pc:spChg>
        <pc:spChg chg="add del">
          <ac:chgData name="Rubén González Villanueva" userId="c8c16a74-be0f-439b-9b67-6b666a436255" providerId="ADAL" clId="{2129604C-F01F-40CD-8BD8-E7558B492AD4}" dt="2019-11-01T18:06:09.528" v="77" actId="26606"/>
          <ac:spMkLst>
            <pc:docMk/>
            <pc:sldMk cId="405230702" sldId="257"/>
            <ac:spMk id="41" creationId="{4AE9D071-98CF-435C-BD2B-976514544DC5}"/>
          </ac:spMkLst>
        </pc:spChg>
        <pc:spChg chg="add del">
          <ac:chgData name="Rubén González Villanueva" userId="c8c16a74-be0f-439b-9b67-6b666a436255" providerId="ADAL" clId="{2129604C-F01F-40CD-8BD8-E7558B492AD4}" dt="2019-11-01T18:06:11.286" v="79" actId="26606"/>
          <ac:spMkLst>
            <pc:docMk/>
            <pc:sldMk cId="405230702" sldId="257"/>
            <ac:spMk id="48" creationId="{A078A52F-85EA-4C0B-962B-D9D9DD4DD78C}"/>
          </ac:spMkLst>
        </pc:spChg>
        <pc:spChg chg="add del">
          <ac:chgData name="Rubén González Villanueva" userId="c8c16a74-be0f-439b-9b67-6b666a436255" providerId="ADAL" clId="{2129604C-F01F-40CD-8BD8-E7558B492AD4}" dt="2019-11-01T18:06:11.286" v="79" actId="26606"/>
          <ac:spMkLst>
            <pc:docMk/>
            <pc:sldMk cId="405230702" sldId="257"/>
            <ac:spMk id="49" creationId="{919797D5-5700-4683-B30A-5B4D56CB8270}"/>
          </ac:spMkLst>
        </pc:spChg>
        <pc:spChg chg="add del">
          <ac:chgData name="Rubén González Villanueva" userId="c8c16a74-be0f-439b-9b67-6b666a436255" providerId="ADAL" clId="{2129604C-F01F-40CD-8BD8-E7558B492AD4}" dt="2019-11-01T18:06:11.286" v="79" actId="26606"/>
          <ac:spMkLst>
            <pc:docMk/>
            <pc:sldMk cId="405230702" sldId="257"/>
            <ac:spMk id="50" creationId="{4856A7B9-9801-42EC-A4C9-7E22A56EF53D}"/>
          </ac:spMkLst>
        </pc:spChg>
        <pc:spChg chg="add del">
          <ac:chgData name="Rubén González Villanueva" userId="c8c16a74-be0f-439b-9b67-6b666a436255" providerId="ADAL" clId="{2129604C-F01F-40CD-8BD8-E7558B492AD4}" dt="2019-11-01T18:06:11.286" v="79" actId="26606"/>
          <ac:spMkLst>
            <pc:docMk/>
            <pc:sldMk cId="405230702" sldId="257"/>
            <ac:spMk id="51" creationId="{A8D10092-A860-4EFB-963F-A14DA3648858}"/>
          </ac:spMkLst>
        </pc:spChg>
        <pc:spChg chg="add del">
          <ac:chgData name="Rubén González Villanueva" userId="c8c16a74-be0f-439b-9b67-6b666a436255" providerId="ADAL" clId="{2129604C-F01F-40CD-8BD8-E7558B492AD4}" dt="2019-11-01T18:06:11.286" v="79" actId="26606"/>
          <ac:spMkLst>
            <pc:docMk/>
            <pc:sldMk cId="405230702" sldId="257"/>
            <ac:spMk id="52" creationId="{5FFDA8B7-D418-45DE-8976-038DCE51654C}"/>
          </ac:spMkLst>
        </pc:spChg>
        <pc:spChg chg="add del">
          <ac:chgData name="Rubén González Villanueva" userId="c8c16a74-be0f-439b-9b67-6b666a436255" providerId="ADAL" clId="{2129604C-F01F-40CD-8BD8-E7558B492AD4}" dt="2019-11-01T18:16:41.232" v="254"/>
          <ac:spMkLst>
            <pc:docMk/>
            <pc:sldMk cId="405230702" sldId="257"/>
            <ac:spMk id="55" creationId="{A078A52F-85EA-4C0B-962B-D9D9DD4DD78C}"/>
          </ac:spMkLst>
        </pc:spChg>
        <pc:spChg chg="add del">
          <ac:chgData name="Rubén González Villanueva" userId="c8c16a74-be0f-439b-9b67-6b666a436255" providerId="ADAL" clId="{2129604C-F01F-40CD-8BD8-E7558B492AD4}" dt="2019-11-01T18:16:41.232" v="254"/>
          <ac:spMkLst>
            <pc:docMk/>
            <pc:sldMk cId="405230702" sldId="257"/>
            <ac:spMk id="56" creationId="{919797D5-5700-4683-B30A-5B4D56CB8270}"/>
          </ac:spMkLst>
        </pc:spChg>
        <pc:spChg chg="add del">
          <ac:chgData name="Rubén González Villanueva" userId="c8c16a74-be0f-439b-9b67-6b666a436255" providerId="ADAL" clId="{2129604C-F01F-40CD-8BD8-E7558B492AD4}" dt="2019-11-01T18:16:41.232" v="254"/>
          <ac:spMkLst>
            <pc:docMk/>
            <pc:sldMk cId="405230702" sldId="257"/>
            <ac:spMk id="57" creationId="{4856A7B9-9801-42EC-A4C9-7E22A56EF53D}"/>
          </ac:spMkLst>
        </pc:spChg>
        <pc:spChg chg="add del">
          <ac:chgData name="Rubén González Villanueva" userId="c8c16a74-be0f-439b-9b67-6b666a436255" providerId="ADAL" clId="{2129604C-F01F-40CD-8BD8-E7558B492AD4}" dt="2019-11-01T18:16:41.232" v="254"/>
          <ac:spMkLst>
            <pc:docMk/>
            <pc:sldMk cId="405230702" sldId="257"/>
            <ac:spMk id="58" creationId="{A8D10092-A860-4EFB-963F-A14DA3648858}"/>
          </ac:spMkLst>
        </pc:spChg>
        <pc:spChg chg="add del">
          <ac:chgData name="Rubén González Villanueva" userId="c8c16a74-be0f-439b-9b67-6b666a436255" providerId="ADAL" clId="{2129604C-F01F-40CD-8BD8-E7558B492AD4}" dt="2019-11-01T18:16:41.232" v="254"/>
          <ac:spMkLst>
            <pc:docMk/>
            <pc:sldMk cId="405230702" sldId="257"/>
            <ac:spMk id="59" creationId="{4AE9D071-98CF-435C-BD2B-976514544DC5}"/>
          </ac:spMkLst>
        </pc:spChg>
        <pc:spChg chg="add">
          <ac:chgData name="Rubén González Villanueva" userId="c8c16a74-be0f-439b-9b67-6b666a436255" providerId="ADAL" clId="{2129604C-F01F-40CD-8BD8-E7558B492AD4}" dt="2019-11-01T18:16:45.664" v="256" actId="26606"/>
          <ac:spMkLst>
            <pc:docMk/>
            <pc:sldMk cId="405230702" sldId="257"/>
            <ac:spMk id="66" creationId="{4AE9D071-98CF-435C-BD2B-976514544DC5}"/>
          </ac:spMkLst>
        </pc:spChg>
        <pc:grpChg chg="add del">
          <ac:chgData name="Rubén González Villanueva" userId="c8c16a74-be0f-439b-9b67-6b666a436255" providerId="ADAL" clId="{2129604C-F01F-40CD-8BD8-E7558B492AD4}" dt="2019-11-01T17:58:25.667" v="6" actId="26606"/>
          <ac:grpSpMkLst>
            <pc:docMk/>
            <pc:sldMk cId="405230702" sldId="257"/>
            <ac:grpSpMk id="16" creationId="{01D4AEDF-0CF9-4271-ABB7-3D3489BB42D0}"/>
          </ac:grpSpMkLst>
        </pc:grpChg>
        <pc:grpChg chg="add del">
          <ac:chgData name="Rubén González Villanueva" userId="c8c16a74-be0f-439b-9b67-6b666a436255" providerId="ADAL" clId="{2129604C-F01F-40CD-8BD8-E7558B492AD4}" dt="2019-11-01T18:06:11.320" v="80" actId="26606"/>
          <ac:grpSpMkLst>
            <pc:docMk/>
            <pc:sldMk cId="405230702" sldId="257"/>
            <ac:grpSpMk id="25" creationId="{7E6B15A5-F4B5-4786-934F-E57C7FA30298}"/>
          </ac:grpSpMkLst>
        </pc:grpChg>
        <pc:grpChg chg="add del">
          <ac:chgData name="Rubén González Villanueva" userId="c8c16a74-be0f-439b-9b67-6b666a436255" providerId="ADAL" clId="{2129604C-F01F-40CD-8BD8-E7558B492AD4}" dt="2019-11-01T18:06:09.528" v="77" actId="26606"/>
          <ac:grpSpMkLst>
            <pc:docMk/>
            <pc:sldMk cId="405230702" sldId="257"/>
            <ac:grpSpMk id="43" creationId="{D619FC33-16ED-4246-9596-BEFEB55E4CF6}"/>
          </ac:grpSpMkLst>
        </pc:grpChg>
        <pc:grpChg chg="add del">
          <ac:chgData name="Rubén González Villanueva" userId="c8c16a74-be0f-439b-9b67-6b666a436255" providerId="ADAL" clId="{2129604C-F01F-40CD-8BD8-E7558B492AD4}" dt="2019-11-01T18:06:11.286" v="79" actId="26606"/>
          <ac:grpSpMkLst>
            <pc:docMk/>
            <pc:sldMk cId="405230702" sldId="257"/>
            <ac:grpSpMk id="53" creationId="{4B0B5642-77FE-45F3-BA88-6E83123BD28F}"/>
          </ac:grpSpMkLst>
        </pc:grpChg>
        <pc:grpChg chg="add del">
          <ac:chgData name="Rubén González Villanueva" userId="c8c16a74-be0f-439b-9b67-6b666a436255" providerId="ADAL" clId="{2129604C-F01F-40CD-8BD8-E7558B492AD4}" dt="2019-11-01T18:16:41.232" v="254"/>
          <ac:grpSpMkLst>
            <pc:docMk/>
            <pc:sldMk cId="405230702" sldId="257"/>
            <ac:grpSpMk id="60" creationId="{D619FC33-16ED-4246-9596-BEFEB55E4CF6}"/>
          </ac:grpSpMkLst>
        </pc:grpChg>
        <pc:grpChg chg="add">
          <ac:chgData name="Rubén González Villanueva" userId="c8c16a74-be0f-439b-9b67-6b666a436255" providerId="ADAL" clId="{2129604C-F01F-40CD-8BD8-E7558B492AD4}" dt="2019-11-01T18:16:45.664" v="256" actId="26606"/>
          <ac:grpSpMkLst>
            <pc:docMk/>
            <pc:sldMk cId="405230702" sldId="257"/>
            <ac:grpSpMk id="68" creationId="{D619FC33-16ED-4246-9596-BEFEB55E4CF6}"/>
          </ac:grpSpMkLst>
        </pc:grpChg>
        <pc:picChg chg="del mod">
          <ac:chgData name="Rubén González Villanueva" userId="c8c16a74-be0f-439b-9b67-6b666a436255" providerId="ADAL" clId="{2129604C-F01F-40CD-8BD8-E7558B492AD4}" dt="2019-11-01T18:12:17.629" v="179" actId="478"/>
          <ac:picMkLst>
            <pc:docMk/>
            <pc:sldMk cId="405230702" sldId="257"/>
            <ac:picMk id="7" creationId="{C96961FD-7768-4B3C-B656-5FE33C6FC340}"/>
          </ac:picMkLst>
        </pc:picChg>
        <pc:picChg chg="add del">
          <ac:chgData name="Rubén González Villanueva" userId="c8c16a74-be0f-439b-9b67-6b666a436255" providerId="ADAL" clId="{2129604C-F01F-40CD-8BD8-E7558B492AD4}" dt="2019-11-01T18:16:15.671" v="247" actId="478"/>
          <ac:picMkLst>
            <pc:docMk/>
            <pc:sldMk cId="405230702" sldId="257"/>
            <ac:picMk id="47" creationId="{7AA3CF8D-B84A-4228-B903-20553B2A999C}"/>
          </ac:picMkLst>
        </pc:picChg>
        <pc:picChg chg="add del">
          <ac:chgData name="Rubén González Villanueva" userId="c8c16a74-be0f-439b-9b67-6b666a436255" providerId="ADAL" clId="{2129604C-F01F-40CD-8BD8-E7558B492AD4}" dt="2019-11-01T18:16:13.588" v="246"/>
          <ac:picMkLst>
            <pc:docMk/>
            <pc:sldMk cId="405230702" sldId="257"/>
            <ac:picMk id="54" creationId="{5FDD1E64-46C5-4B52-B0AD-88A7558F5FF4}"/>
          </ac:picMkLst>
        </pc:picChg>
        <pc:picChg chg="add mod ord">
          <ac:chgData name="Rubén González Villanueva" userId="c8c16a74-be0f-439b-9b67-6b666a436255" providerId="ADAL" clId="{2129604C-F01F-40CD-8BD8-E7558B492AD4}" dt="2019-11-01T18:16:45.664" v="256" actId="26606"/>
          <ac:picMkLst>
            <pc:docMk/>
            <pc:sldMk cId="405230702" sldId="257"/>
            <ac:picMk id="61" creationId="{052FCFAE-1A38-436C-85A0-2F4259F4281A}"/>
          </ac:picMkLst>
        </pc:picChg>
      </pc:sldChg>
      <pc:sldChg chg="addSp delSp modSp add modTransition">
        <pc:chgData name="Rubén González Villanueva" userId="c8c16a74-be0f-439b-9b67-6b666a436255" providerId="ADAL" clId="{2129604C-F01F-40CD-8BD8-E7558B492AD4}" dt="2019-11-01T18:16:57.698" v="262" actId="1076"/>
        <pc:sldMkLst>
          <pc:docMk/>
          <pc:sldMk cId="4006534359" sldId="258"/>
        </pc:sldMkLst>
        <pc:spChg chg="mod">
          <ac:chgData name="Rubén González Villanueva" userId="c8c16a74-be0f-439b-9b67-6b666a436255" providerId="ADAL" clId="{2129604C-F01F-40CD-8BD8-E7558B492AD4}" dt="2019-11-01T18:04:27.958" v="72" actId="20577"/>
          <ac:spMkLst>
            <pc:docMk/>
            <pc:sldMk cId="4006534359" sldId="258"/>
            <ac:spMk id="2" creationId="{95AF7728-5CDB-45BD-94F9-C8062FF60583}"/>
          </ac:spMkLst>
        </pc:spChg>
        <pc:spChg chg="add del mod">
          <ac:chgData name="Rubén González Villanueva" userId="c8c16a74-be0f-439b-9b67-6b666a436255" providerId="ADAL" clId="{2129604C-F01F-40CD-8BD8-E7558B492AD4}" dt="2019-11-01T18:08:41.769" v="141" actId="27636"/>
          <ac:spMkLst>
            <pc:docMk/>
            <pc:sldMk cId="4006534359" sldId="258"/>
            <ac:spMk id="3" creationId="{CACE088F-D1B1-498E-941F-DEB7C7104F69}"/>
          </ac:spMkLst>
        </pc:spChg>
        <pc:spChg chg="mod">
          <ac:chgData name="Rubén González Villanueva" userId="c8c16a74-be0f-439b-9b67-6b666a436255" providerId="ADAL" clId="{2129604C-F01F-40CD-8BD8-E7558B492AD4}" dt="2019-11-01T18:08:41.772" v="142" actId="27636"/>
          <ac:spMkLst>
            <pc:docMk/>
            <pc:sldMk cId="4006534359" sldId="258"/>
            <ac:spMk id="4" creationId="{3CD0E60B-8AB2-4C81-88B9-741CB5CAD2C5}"/>
          </ac:spMkLst>
        </pc:spChg>
        <pc:spChg chg="add mod">
          <ac:chgData name="Rubén González Villanueva" userId="c8c16a74-be0f-439b-9b67-6b666a436255" providerId="ADAL" clId="{2129604C-F01F-40CD-8BD8-E7558B492AD4}" dt="2019-11-01T18:08:35.446" v="136" actId="20577"/>
          <ac:spMkLst>
            <pc:docMk/>
            <pc:sldMk cId="4006534359" sldId="258"/>
            <ac:spMk id="6" creationId="{794D0E0A-99FC-4A0F-9B7C-92915C73F626}"/>
          </ac:spMkLst>
        </pc:spChg>
        <pc:spChg chg="add mod">
          <ac:chgData name="Rubén González Villanueva" userId="c8c16a74-be0f-439b-9b67-6b666a436255" providerId="ADAL" clId="{2129604C-F01F-40CD-8BD8-E7558B492AD4}" dt="2019-11-01T18:08:43.639" v="144" actId="20577"/>
          <ac:spMkLst>
            <pc:docMk/>
            <pc:sldMk cId="4006534359" sldId="258"/>
            <ac:spMk id="7" creationId="{3CF58345-CE78-4205-A8ED-DEFFAAB5BA0A}"/>
          </ac:spMkLst>
        </pc:spChg>
        <pc:picChg chg="add del">
          <ac:chgData name="Rubén González Villanueva" userId="c8c16a74-be0f-439b-9b67-6b666a436255" providerId="ADAL" clId="{2129604C-F01F-40CD-8BD8-E7558B492AD4}" dt="2019-11-01T18:06:37.812" v="82"/>
          <ac:picMkLst>
            <pc:docMk/>
            <pc:sldMk cId="4006534359" sldId="258"/>
            <ac:picMk id="5" creationId="{AAFC23C4-12D6-49FE-84E2-B9929C1B55B9}"/>
          </ac:picMkLst>
        </pc:picChg>
        <pc:picChg chg="add del mod">
          <ac:chgData name="Rubén González Villanueva" userId="c8c16a74-be0f-439b-9b67-6b666a436255" providerId="ADAL" clId="{2129604C-F01F-40CD-8BD8-E7558B492AD4}" dt="2019-11-01T18:16:51.235" v="257" actId="478"/>
          <ac:picMkLst>
            <pc:docMk/>
            <pc:sldMk cId="4006534359" sldId="258"/>
            <ac:picMk id="8" creationId="{91390A97-73A7-4F93-8D22-BD1434D9DC26}"/>
          </ac:picMkLst>
        </pc:picChg>
        <pc:picChg chg="add mod">
          <ac:chgData name="Rubén González Villanueva" userId="c8c16a74-be0f-439b-9b67-6b666a436255" providerId="ADAL" clId="{2129604C-F01F-40CD-8BD8-E7558B492AD4}" dt="2019-11-01T18:16:57.698" v="262" actId="1076"/>
          <ac:picMkLst>
            <pc:docMk/>
            <pc:sldMk cId="4006534359" sldId="258"/>
            <ac:picMk id="9" creationId="{FA69D7F2-F553-423E-9C42-65D164A2303C}"/>
          </ac:picMkLst>
        </pc:picChg>
      </pc:sldChg>
      <pc:sldChg chg="addSp delSp modSp add modTransition">
        <pc:chgData name="Rubén González Villanueva" userId="c8c16a74-be0f-439b-9b67-6b666a436255" providerId="ADAL" clId="{2129604C-F01F-40CD-8BD8-E7558B492AD4}" dt="2019-11-01T18:22:57.937" v="430" actId="27636"/>
        <pc:sldMkLst>
          <pc:docMk/>
          <pc:sldMk cId="2183553396" sldId="259"/>
        </pc:sldMkLst>
        <pc:spChg chg="del">
          <ac:chgData name="Rubén González Villanueva" userId="c8c16a74-be0f-439b-9b67-6b666a436255" providerId="ADAL" clId="{2129604C-F01F-40CD-8BD8-E7558B492AD4}" dt="2019-11-01T18:15:55.050" v="233"/>
          <ac:spMkLst>
            <pc:docMk/>
            <pc:sldMk cId="2183553396" sldId="259"/>
            <ac:spMk id="2" creationId="{169B8E74-6DD6-4B9F-BA1D-8DA139D1DCA8}"/>
          </ac:spMkLst>
        </pc:spChg>
        <pc:spChg chg="del">
          <ac:chgData name="Rubén González Villanueva" userId="c8c16a74-be0f-439b-9b67-6b666a436255" providerId="ADAL" clId="{2129604C-F01F-40CD-8BD8-E7558B492AD4}" dt="2019-11-01T18:15:55.050" v="233"/>
          <ac:spMkLst>
            <pc:docMk/>
            <pc:sldMk cId="2183553396" sldId="259"/>
            <ac:spMk id="3" creationId="{3C3DD84D-BE5F-4F6A-B44F-16748F5DE40B}"/>
          </ac:spMkLst>
        </pc:spChg>
        <pc:spChg chg="del">
          <ac:chgData name="Rubén González Villanueva" userId="c8c16a74-be0f-439b-9b67-6b666a436255" providerId="ADAL" clId="{2129604C-F01F-40CD-8BD8-E7558B492AD4}" dt="2019-11-01T18:15:55.050" v="233"/>
          <ac:spMkLst>
            <pc:docMk/>
            <pc:sldMk cId="2183553396" sldId="259"/>
            <ac:spMk id="4" creationId="{45E2BF4A-1255-4773-8DB0-6ABCAFF2AC46}"/>
          </ac:spMkLst>
        </pc:spChg>
        <pc:spChg chg="del">
          <ac:chgData name="Rubén González Villanueva" userId="c8c16a74-be0f-439b-9b67-6b666a436255" providerId="ADAL" clId="{2129604C-F01F-40CD-8BD8-E7558B492AD4}" dt="2019-11-01T18:15:55.050" v="233"/>
          <ac:spMkLst>
            <pc:docMk/>
            <pc:sldMk cId="2183553396" sldId="259"/>
            <ac:spMk id="5" creationId="{5AE523E7-DED7-46D9-A64E-0E537DB583BC}"/>
          </ac:spMkLst>
        </pc:spChg>
        <pc:spChg chg="del">
          <ac:chgData name="Rubén González Villanueva" userId="c8c16a74-be0f-439b-9b67-6b666a436255" providerId="ADAL" clId="{2129604C-F01F-40CD-8BD8-E7558B492AD4}" dt="2019-11-01T18:15:55.050" v="233"/>
          <ac:spMkLst>
            <pc:docMk/>
            <pc:sldMk cId="2183553396" sldId="259"/>
            <ac:spMk id="6" creationId="{2D47DCEE-1E3E-4914-B946-054C22862C82}"/>
          </ac:spMkLst>
        </pc:spChg>
        <pc:spChg chg="add mod">
          <ac:chgData name="Rubén González Villanueva" userId="c8c16a74-be0f-439b-9b67-6b666a436255" providerId="ADAL" clId="{2129604C-F01F-40CD-8BD8-E7558B492AD4}" dt="2019-11-01T18:16:01.749" v="243" actId="20577"/>
          <ac:spMkLst>
            <pc:docMk/>
            <pc:sldMk cId="2183553396" sldId="259"/>
            <ac:spMk id="7" creationId="{7A63CBD4-BF79-47E1-927B-F35FC3B78E17}"/>
          </ac:spMkLst>
        </pc:spChg>
        <pc:spChg chg="add del mod">
          <ac:chgData name="Rubén González Villanueva" userId="c8c16a74-be0f-439b-9b67-6b666a436255" providerId="ADAL" clId="{2129604C-F01F-40CD-8BD8-E7558B492AD4}" dt="2019-11-01T18:16:05.979" v="244" actId="478"/>
          <ac:spMkLst>
            <pc:docMk/>
            <pc:sldMk cId="2183553396" sldId="259"/>
            <ac:spMk id="8" creationId="{580C37CA-C9A4-4B1F-92E0-1DB0222050D6}"/>
          </ac:spMkLst>
        </pc:spChg>
        <pc:spChg chg="add del mod">
          <ac:chgData name="Rubén González Villanueva" userId="c8c16a74-be0f-439b-9b67-6b666a436255" providerId="ADAL" clId="{2129604C-F01F-40CD-8BD8-E7558B492AD4}" dt="2019-11-01T18:22:51.605" v="426"/>
          <ac:spMkLst>
            <pc:docMk/>
            <pc:sldMk cId="2183553396" sldId="259"/>
            <ac:spMk id="10" creationId="{0407B1D5-9705-422D-87F2-29F232A3AAFE}"/>
          </ac:spMkLst>
        </pc:spChg>
        <pc:spChg chg="add mod">
          <ac:chgData name="Rubén González Villanueva" userId="c8c16a74-be0f-439b-9b67-6b666a436255" providerId="ADAL" clId="{2129604C-F01F-40CD-8BD8-E7558B492AD4}" dt="2019-11-01T18:22:57.937" v="430" actId="27636"/>
          <ac:spMkLst>
            <pc:docMk/>
            <pc:sldMk cId="2183553396" sldId="259"/>
            <ac:spMk id="11" creationId="{AA36E30A-A112-48F5-B417-C6CD0FB4093F}"/>
          </ac:spMkLst>
        </pc:spChg>
        <pc:spChg chg="add mod">
          <ac:chgData name="Rubén González Villanueva" userId="c8c16a74-be0f-439b-9b67-6b666a436255" providerId="ADAL" clId="{2129604C-F01F-40CD-8BD8-E7558B492AD4}" dt="2019-11-01T18:22:57.835" v="429"/>
          <ac:spMkLst>
            <pc:docMk/>
            <pc:sldMk cId="2183553396" sldId="259"/>
            <ac:spMk id="12" creationId="{7AA28FEA-A436-4D31-B02C-504862B03FCB}"/>
          </ac:spMkLst>
        </pc:spChg>
        <pc:picChg chg="add mod">
          <ac:chgData name="Rubén González Villanueva" userId="c8c16a74-be0f-439b-9b67-6b666a436255" providerId="ADAL" clId="{2129604C-F01F-40CD-8BD8-E7558B492AD4}" dt="2019-11-01T18:21:54.595" v="422" actId="1076"/>
          <ac:picMkLst>
            <pc:docMk/>
            <pc:sldMk cId="2183553396" sldId="259"/>
            <ac:picMk id="9" creationId="{D8B0F239-9FF8-47DA-BE11-452A081BBFA2}"/>
          </ac:picMkLst>
        </pc:picChg>
      </pc:sldChg>
      <pc:sldChg chg="addSp delSp modSp add modTransition">
        <pc:chgData name="Rubén González Villanueva" userId="c8c16a74-be0f-439b-9b67-6b666a436255" providerId="ADAL" clId="{2129604C-F01F-40CD-8BD8-E7558B492AD4}" dt="2019-11-01T18:22:04.171" v="424"/>
        <pc:sldMkLst>
          <pc:docMk/>
          <pc:sldMk cId="925306443" sldId="261"/>
        </pc:sldMkLst>
        <pc:spChg chg="del">
          <ac:chgData name="Rubén González Villanueva" userId="c8c16a74-be0f-439b-9b67-6b666a436255" providerId="ADAL" clId="{2129604C-F01F-40CD-8BD8-E7558B492AD4}" dt="2019-11-01T18:18:15.332" v="281"/>
          <ac:spMkLst>
            <pc:docMk/>
            <pc:sldMk cId="925306443" sldId="261"/>
            <ac:spMk id="2" creationId="{F3E0BB72-CB93-4B93-B62D-EA34AFCCA7A7}"/>
          </ac:spMkLst>
        </pc:spChg>
        <pc:spChg chg="del">
          <ac:chgData name="Rubén González Villanueva" userId="c8c16a74-be0f-439b-9b67-6b666a436255" providerId="ADAL" clId="{2129604C-F01F-40CD-8BD8-E7558B492AD4}" dt="2019-11-01T18:18:15.332" v="281"/>
          <ac:spMkLst>
            <pc:docMk/>
            <pc:sldMk cId="925306443" sldId="261"/>
            <ac:spMk id="3" creationId="{8FB14324-8CC8-4D83-9F89-DE440C8C71E2}"/>
          </ac:spMkLst>
        </pc:spChg>
        <pc:spChg chg="add del mod">
          <ac:chgData name="Rubén González Villanueva" userId="c8c16a74-be0f-439b-9b67-6b666a436255" providerId="ADAL" clId="{2129604C-F01F-40CD-8BD8-E7558B492AD4}" dt="2019-11-01T18:19:47.270" v="325"/>
          <ac:spMkLst>
            <pc:docMk/>
            <pc:sldMk cId="925306443" sldId="261"/>
            <ac:spMk id="4" creationId="{1AE6707E-6B6E-47D1-A74C-92A278704106}"/>
          </ac:spMkLst>
        </pc:spChg>
        <pc:spChg chg="add del mod">
          <ac:chgData name="Rubén González Villanueva" userId="c8c16a74-be0f-439b-9b67-6b666a436255" providerId="ADAL" clId="{2129604C-F01F-40CD-8BD8-E7558B492AD4}" dt="2019-11-01T18:20:10.031" v="355" actId="478"/>
          <ac:spMkLst>
            <pc:docMk/>
            <pc:sldMk cId="925306443" sldId="261"/>
            <ac:spMk id="5" creationId="{98D2E9CF-BF9D-4170-A2AB-5D67D61B99FA}"/>
          </ac:spMkLst>
        </pc:spChg>
        <pc:spChg chg="add mod">
          <ac:chgData name="Rubén González Villanueva" userId="c8c16a74-be0f-439b-9b67-6b666a436255" providerId="ADAL" clId="{2129604C-F01F-40CD-8BD8-E7558B492AD4}" dt="2019-11-01T18:21:25.075" v="415" actId="14100"/>
          <ac:spMkLst>
            <pc:docMk/>
            <pc:sldMk cId="925306443" sldId="261"/>
            <ac:spMk id="6" creationId="{3D1994B9-EC4C-48B0-9517-4FB987929E6D}"/>
          </ac:spMkLst>
        </pc:spChg>
        <pc:spChg chg="add del mod">
          <ac:chgData name="Rubén González Villanueva" userId="c8c16a74-be0f-439b-9b67-6b666a436255" providerId="ADAL" clId="{2129604C-F01F-40CD-8BD8-E7558B492AD4}" dt="2019-11-01T18:20:12.938" v="357" actId="478"/>
          <ac:spMkLst>
            <pc:docMk/>
            <pc:sldMk cId="925306443" sldId="261"/>
            <ac:spMk id="7" creationId="{0A47D344-4D6F-42C8-9297-D9983EF0DC47}"/>
          </ac:spMkLst>
        </pc:spChg>
        <pc:spChg chg="add mod">
          <ac:chgData name="Rubén González Villanueva" userId="c8c16a74-be0f-439b-9b67-6b666a436255" providerId="ADAL" clId="{2129604C-F01F-40CD-8BD8-E7558B492AD4}" dt="2019-11-01T18:21:29.015" v="416" actId="14100"/>
          <ac:spMkLst>
            <pc:docMk/>
            <pc:sldMk cId="925306443" sldId="261"/>
            <ac:spMk id="8" creationId="{5B5D8A8C-B81E-4795-A128-7F710114091E}"/>
          </ac:spMkLst>
        </pc:spChg>
        <pc:spChg chg="add del mod">
          <ac:chgData name="Rubén González Villanueva" userId="c8c16a74-be0f-439b-9b67-6b666a436255" providerId="ADAL" clId="{2129604C-F01F-40CD-8BD8-E7558B492AD4}" dt="2019-11-01T18:19:47.270" v="325"/>
          <ac:spMkLst>
            <pc:docMk/>
            <pc:sldMk cId="925306443" sldId="261"/>
            <ac:spMk id="9" creationId="{BE66AB64-698B-40FC-9186-07CC9D9F41E2}"/>
          </ac:spMkLst>
        </pc:spChg>
        <pc:spChg chg="add del mod">
          <ac:chgData name="Rubén González Villanueva" userId="c8c16a74-be0f-439b-9b67-6b666a436255" providerId="ADAL" clId="{2129604C-F01F-40CD-8BD8-E7558B492AD4}" dt="2019-11-01T18:19:47.270" v="325"/>
          <ac:spMkLst>
            <pc:docMk/>
            <pc:sldMk cId="925306443" sldId="261"/>
            <ac:spMk id="10" creationId="{C15321D7-B87E-477E-873F-79B24936DDA3}"/>
          </ac:spMkLst>
        </pc:spChg>
        <pc:spChg chg="add del mod">
          <ac:chgData name="Rubén González Villanueva" userId="c8c16a74-be0f-439b-9b67-6b666a436255" providerId="ADAL" clId="{2129604C-F01F-40CD-8BD8-E7558B492AD4}" dt="2019-11-01T18:19:47.270" v="325"/>
          <ac:spMkLst>
            <pc:docMk/>
            <pc:sldMk cId="925306443" sldId="261"/>
            <ac:spMk id="11" creationId="{518706C4-743C-4899-8CD5-B734FA164D50}"/>
          </ac:spMkLst>
        </pc:spChg>
        <pc:spChg chg="add del mod">
          <ac:chgData name="Rubén González Villanueva" userId="c8c16a74-be0f-439b-9b67-6b666a436255" providerId="ADAL" clId="{2129604C-F01F-40CD-8BD8-E7558B492AD4}" dt="2019-11-01T18:19:47.270" v="325"/>
          <ac:spMkLst>
            <pc:docMk/>
            <pc:sldMk cId="925306443" sldId="261"/>
            <ac:spMk id="12" creationId="{71509A6B-2EFB-498F-BAA3-7ED9F6C63510}"/>
          </ac:spMkLst>
        </pc:spChg>
        <pc:spChg chg="add del mod">
          <ac:chgData name="Rubén González Villanueva" userId="c8c16a74-be0f-439b-9b67-6b666a436255" providerId="ADAL" clId="{2129604C-F01F-40CD-8BD8-E7558B492AD4}" dt="2019-11-01T18:19:51.813" v="326"/>
          <ac:spMkLst>
            <pc:docMk/>
            <pc:sldMk cId="925306443" sldId="261"/>
            <ac:spMk id="13" creationId="{B21ED0BC-AACD-4F8B-B8DE-8CE0D0DB1948}"/>
          </ac:spMkLst>
        </pc:spChg>
        <pc:spChg chg="add mod">
          <ac:chgData name="Rubén González Villanueva" userId="c8c16a74-be0f-439b-9b67-6b666a436255" providerId="ADAL" clId="{2129604C-F01F-40CD-8BD8-E7558B492AD4}" dt="2019-11-01T18:20:52.882" v="414" actId="14100"/>
          <ac:spMkLst>
            <pc:docMk/>
            <pc:sldMk cId="925306443" sldId="261"/>
            <ac:spMk id="14" creationId="{CA42A7FF-1F67-427F-A084-5023863AB68E}"/>
          </ac:spMkLst>
        </pc:spChg>
        <pc:spChg chg="add del mod">
          <ac:chgData name="Rubén González Villanueva" userId="c8c16a74-be0f-439b-9b67-6b666a436255" providerId="ADAL" clId="{2129604C-F01F-40CD-8BD8-E7558B492AD4}" dt="2019-11-01T18:20:11.453" v="356" actId="478"/>
          <ac:spMkLst>
            <pc:docMk/>
            <pc:sldMk cId="925306443" sldId="261"/>
            <ac:spMk id="16" creationId="{252E38B0-FF4A-4102-A4CB-744C0B34BD64}"/>
          </ac:spMkLst>
        </pc:spChg>
        <pc:spChg chg="add del mod">
          <ac:chgData name="Rubén González Villanueva" userId="c8c16a74-be0f-439b-9b67-6b666a436255" providerId="ADAL" clId="{2129604C-F01F-40CD-8BD8-E7558B492AD4}" dt="2019-11-01T18:20:14.306" v="358" actId="478"/>
          <ac:spMkLst>
            <pc:docMk/>
            <pc:sldMk cId="925306443" sldId="261"/>
            <ac:spMk id="18" creationId="{F76A7474-73B9-4540-B183-851FEDCB7298}"/>
          </ac:spMkLst>
        </pc:spChg>
        <pc:picChg chg="add mod">
          <ac:chgData name="Rubén González Villanueva" userId="c8c16a74-be0f-439b-9b67-6b666a436255" providerId="ADAL" clId="{2129604C-F01F-40CD-8BD8-E7558B492AD4}" dt="2019-11-01T18:21:50.306" v="420" actId="1076"/>
          <ac:picMkLst>
            <pc:docMk/>
            <pc:sldMk cId="925306443" sldId="261"/>
            <ac:picMk id="19" creationId="{3D5F8449-5863-43B5-8C99-25B181CD7E3C}"/>
          </ac:picMkLst>
        </pc:picChg>
      </pc:sldChg>
    </pc:docChg>
  </pc:docChgLst>
  <pc:docChgLst>
    <pc:chgData name="Usuario invitado" providerId="Windows Live" clId="Web-{94C37343-E02E-4AA8-9E56-0CA8496C2DC3}"/>
    <pc:docChg chg="modSld">
      <pc:chgData name="Usuario invitado" userId="" providerId="Windows Live" clId="Web-{94C37343-E02E-4AA8-9E56-0CA8496C2DC3}" dt="2019-11-11T19:29:07.395" v="401" actId="20577"/>
      <pc:docMkLst>
        <pc:docMk/>
      </pc:docMkLst>
      <pc:sldChg chg="addSp delSp modSp mod setBg">
        <pc:chgData name="Usuario invitado" userId="" providerId="Windows Live" clId="Web-{94C37343-E02E-4AA8-9E56-0CA8496C2DC3}" dt="2019-11-11T19:29:07.395" v="400" actId="20577"/>
        <pc:sldMkLst>
          <pc:docMk/>
          <pc:sldMk cId="3571924505" sldId="262"/>
        </pc:sldMkLst>
        <pc:spChg chg="mod">
          <ac:chgData name="Usuario invitado" userId="" providerId="Windows Live" clId="Web-{94C37343-E02E-4AA8-9E56-0CA8496C2DC3}" dt="2019-11-11T19:24:56.533" v="32"/>
          <ac:spMkLst>
            <pc:docMk/>
            <pc:sldMk cId="3571924505" sldId="262"/>
            <ac:spMk id="2" creationId="{61DD6FAC-6BAA-4C07-B6B2-0E9A3567DF65}"/>
          </ac:spMkLst>
        </pc:spChg>
        <pc:spChg chg="mod ord">
          <ac:chgData name="Usuario invitado" userId="" providerId="Windows Live" clId="Web-{94C37343-E02E-4AA8-9E56-0CA8496C2DC3}" dt="2019-11-11T19:29:07.395" v="400" actId="20577"/>
          <ac:spMkLst>
            <pc:docMk/>
            <pc:sldMk cId="3571924505" sldId="262"/>
            <ac:spMk id="3" creationId="{6DA9A8D3-9343-4B0A-B6C2-6E8B84A4F58D}"/>
          </ac:spMkLst>
        </pc:spChg>
        <pc:spChg chg="add del">
          <ac:chgData name="Usuario invitado" userId="" providerId="Windows Live" clId="Web-{94C37343-E02E-4AA8-9E56-0CA8496C2DC3}" dt="2019-11-11T19:23:01.642" v="8"/>
          <ac:spMkLst>
            <pc:docMk/>
            <pc:sldMk cId="3571924505" sldId="262"/>
            <ac:spMk id="10" creationId="{0C1F6B00-30FF-455F-8A86-682BDAB0E904}"/>
          </ac:spMkLst>
        </pc:spChg>
        <pc:spChg chg="add del">
          <ac:chgData name="Usuario invitado" userId="" providerId="Windows Live" clId="Web-{94C37343-E02E-4AA8-9E56-0CA8496C2DC3}" dt="2019-11-11T19:23:01.642" v="8"/>
          <ac:spMkLst>
            <pc:docMk/>
            <pc:sldMk cId="3571924505" sldId="262"/>
            <ac:spMk id="12" creationId="{2561E8E6-AA1F-4231-B807-0A5C932E64BC}"/>
          </ac:spMkLst>
        </pc:spChg>
        <pc:spChg chg="add del">
          <ac:chgData name="Usuario invitado" userId="" providerId="Windows Live" clId="Web-{94C37343-E02E-4AA8-9E56-0CA8496C2DC3}" dt="2019-11-11T19:23:01.642" v="8"/>
          <ac:spMkLst>
            <pc:docMk/>
            <pc:sldMk cId="3571924505" sldId="262"/>
            <ac:spMk id="14" creationId="{42AAD8A7-0F68-4CE2-8E37-98629D1C4132}"/>
          </ac:spMkLst>
        </pc:spChg>
        <pc:spChg chg="add del">
          <ac:chgData name="Usuario invitado" userId="" providerId="Windows Live" clId="Web-{94C37343-E02E-4AA8-9E56-0CA8496C2DC3}" dt="2019-11-11T19:23:01.642" v="8"/>
          <ac:spMkLst>
            <pc:docMk/>
            <pc:sldMk cId="3571924505" sldId="262"/>
            <ac:spMk id="16" creationId="{2DFDF5BA-2109-45EC-AA28-9585297F9A92}"/>
          </ac:spMkLst>
        </pc:spChg>
        <pc:spChg chg="add del">
          <ac:chgData name="Usuario invitado" userId="" providerId="Windows Live" clId="Web-{94C37343-E02E-4AA8-9E56-0CA8496C2DC3}" dt="2019-11-11T19:23:04.376" v="10"/>
          <ac:spMkLst>
            <pc:docMk/>
            <pc:sldMk cId="3571924505" sldId="262"/>
            <ac:spMk id="18" creationId="{3952E577-47F7-4118-BE5E-697E5BAB0D83}"/>
          </ac:spMkLst>
        </pc:spChg>
        <pc:spChg chg="add del">
          <ac:chgData name="Usuario invitado" userId="" providerId="Windows Live" clId="Web-{94C37343-E02E-4AA8-9E56-0CA8496C2DC3}" dt="2019-11-11T19:23:07.735" v="12"/>
          <ac:spMkLst>
            <pc:docMk/>
            <pc:sldMk cId="3571924505" sldId="262"/>
            <ac:spMk id="20" creationId="{B50AF7FF-0BB3-4D42-87AF-2FAC4629770A}"/>
          </ac:spMkLst>
        </pc:spChg>
        <pc:spChg chg="add del">
          <ac:chgData name="Usuario invitado" userId="" providerId="Windows Live" clId="Web-{94C37343-E02E-4AA8-9E56-0CA8496C2DC3}" dt="2019-11-11T19:23:07.735" v="12"/>
          <ac:spMkLst>
            <pc:docMk/>
            <pc:sldMk cId="3571924505" sldId="262"/>
            <ac:spMk id="21" creationId="{3F02C26E-7EB2-4808-9497-CB1627FEDC4F}"/>
          </ac:spMkLst>
        </pc:spChg>
        <pc:spChg chg="add del">
          <ac:chgData name="Usuario invitado" userId="" providerId="Windows Live" clId="Web-{94C37343-E02E-4AA8-9E56-0CA8496C2DC3}" dt="2019-11-11T19:23:07.735" v="12"/>
          <ac:spMkLst>
            <pc:docMk/>
            <pc:sldMk cId="3571924505" sldId="262"/>
            <ac:spMk id="22" creationId="{6FCD3A50-A981-447A-B92E-805F81472544}"/>
          </ac:spMkLst>
        </pc:spChg>
        <pc:spChg chg="add del">
          <ac:chgData name="Usuario invitado" userId="" providerId="Windows Live" clId="Web-{94C37343-E02E-4AA8-9E56-0CA8496C2DC3}" dt="2019-11-11T19:23:07.735" v="12"/>
          <ac:spMkLst>
            <pc:docMk/>
            <pc:sldMk cId="3571924505" sldId="262"/>
            <ac:spMk id="23" creationId="{ADFB5F11-83FD-42E2-BABD-CAD7B27DFB3C}"/>
          </ac:spMkLst>
        </pc:spChg>
        <pc:spChg chg="add del">
          <ac:chgData name="Usuario invitado" userId="" providerId="Windows Live" clId="Web-{94C37343-E02E-4AA8-9E56-0CA8496C2DC3}" dt="2019-11-11T19:23:13.876" v="14"/>
          <ac:spMkLst>
            <pc:docMk/>
            <pc:sldMk cId="3571924505" sldId="262"/>
            <ac:spMk id="24" creationId="{0560EE91-C39D-4300-A1A6-C61D61EEE68A}"/>
          </ac:spMkLst>
        </pc:spChg>
        <pc:spChg chg="add del">
          <ac:chgData name="Usuario invitado" userId="" providerId="Windows Live" clId="Web-{94C37343-E02E-4AA8-9E56-0CA8496C2DC3}" dt="2019-11-11T19:24:27.189" v="16"/>
          <ac:spMkLst>
            <pc:docMk/>
            <pc:sldMk cId="3571924505" sldId="262"/>
            <ac:spMk id="25" creationId="{3AB084A1-F3A2-4BF8-BB6A-E677B5BD7738}"/>
          </ac:spMkLst>
        </pc:spChg>
        <pc:spChg chg="add del">
          <ac:chgData name="Usuario invitado" userId="" providerId="Windows Live" clId="Web-{94C37343-E02E-4AA8-9E56-0CA8496C2DC3}" dt="2019-11-11T19:24:27.189" v="16"/>
          <ac:spMkLst>
            <pc:docMk/>
            <pc:sldMk cId="3571924505" sldId="262"/>
            <ac:spMk id="26" creationId="{1E0965C0-22E8-4A47-9A17-4E6078D00D8B}"/>
          </ac:spMkLst>
        </pc:spChg>
        <pc:spChg chg="add del">
          <ac:chgData name="Usuario invitado" userId="" providerId="Windows Live" clId="Web-{94C37343-E02E-4AA8-9E56-0CA8496C2DC3}" dt="2019-11-11T19:24:27.189" v="16"/>
          <ac:spMkLst>
            <pc:docMk/>
            <pc:sldMk cId="3571924505" sldId="262"/>
            <ac:spMk id="27" creationId="{03D63C01-EC27-44CF-85D4-0C65696F1DF3}"/>
          </ac:spMkLst>
        </pc:spChg>
        <pc:spChg chg="add del">
          <ac:chgData name="Usuario invitado" userId="" providerId="Windows Live" clId="Web-{94C37343-E02E-4AA8-9E56-0CA8496C2DC3}" dt="2019-11-11T19:24:27.189" v="16"/>
          <ac:spMkLst>
            <pc:docMk/>
            <pc:sldMk cId="3571924505" sldId="262"/>
            <ac:spMk id="28" creationId="{7B57BCC7-232D-4B6C-920B-D0696A3C8BFB}"/>
          </ac:spMkLst>
        </pc:spChg>
        <pc:spChg chg="add del">
          <ac:chgData name="Usuario invitado" userId="" providerId="Windows Live" clId="Web-{94C37343-E02E-4AA8-9E56-0CA8496C2DC3}" dt="2019-11-11T19:24:27.189" v="16"/>
          <ac:spMkLst>
            <pc:docMk/>
            <pc:sldMk cId="3571924505" sldId="262"/>
            <ac:spMk id="29" creationId="{78E8CD9E-3CE2-487B-AA8E-6E386CD195E7}"/>
          </ac:spMkLst>
        </pc:spChg>
        <pc:spChg chg="add del">
          <ac:chgData name="Usuario invitado" userId="" providerId="Windows Live" clId="Web-{94C37343-E02E-4AA8-9E56-0CA8496C2DC3}" dt="2019-11-11T19:24:27.189" v="16"/>
          <ac:spMkLst>
            <pc:docMk/>
            <pc:sldMk cId="3571924505" sldId="262"/>
            <ac:spMk id="30" creationId="{E8F42A1F-0F67-4856-AEB3-D2AC390D23B4}"/>
          </ac:spMkLst>
        </pc:spChg>
        <pc:spChg chg="add del">
          <ac:chgData name="Usuario invitado" userId="" providerId="Windows Live" clId="Web-{94C37343-E02E-4AA8-9E56-0CA8496C2DC3}" dt="2019-11-11T19:24:27.189" v="16"/>
          <ac:spMkLst>
            <pc:docMk/>
            <pc:sldMk cId="3571924505" sldId="262"/>
            <ac:spMk id="31" creationId="{E18DC9CC-CE0B-48A6-8164-0D10E9E6CE7E}"/>
          </ac:spMkLst>
        </pc:spChg>
        <pc:spChg chg="add del">
          <ac:chgData name="Usuario invitado" userId="" providerId="Windows Live" clId="Web-{94C37343-E02E-4AA8-9E56-0CA8496C2DC3}" dt="2019-11-11T19:24:56.533" v="32"/>
          <ac:spMkLst>
            <pc:docMk/>
            <pc:sldMk cId="3571924505" sldId="262"/>
            <ac:spMk id="32" creationId="{1D5EA905-60F6-495B-BC4F-A58B9D1B3A3F}"/>
          </ac:spMkLst>
        </pc:spChg>
        <pc:grpChg chg="add del">
          <ac:chgData name="Usuario invitado" userId="" providerId="Windows Live" clId="Web-{94C37343-E02E-4AA8-9E56-0CA8496C2DC3}" dt="2019-11-11T19:23:04.376" v="10"/>
          <ac:grpSpMkLst>
            <pc:docMk/>
            <pc:sldMk cId="3571924505" sldId="262"/>
            <ac:grpSpMk id="19" creationId="{8EF88F0D-A5AB-4F16-9006-767488EF717C}"/>
          </ac:grpSpMkLst>
        </pc:grpChg>
        <pc:grpChg chg="add del">
          <ac:chgData name="Usuario invitado" userId="" providerId="Windows Live" clId="Web-{94C37343-E02E-4AA8-9E56-0CA8496C2DC3}" dt="2019-11-11T19:24:56.533" v="32"/>
          <ac:grpSpMkLst>
            <pc:docMk/>
            <pc:sldMk cId="3571924505" sldId="262"/>
            <ac:grpSpMk id="33" creationId="{8621EE3E-1667-4864-956E-8309811CB96C}"/>
          </ac:grpSpMkLst>
        </pc:grpChg>
        <pc:picChg chg="mod ord">
          <ac:chgData name="Usuario invitado" userId="" providerId="Windows Live" clId="Web-{94C37343-E02E-4AA8-9E56-0CA8496C2DC3}" dt="2019-11-11T19:25:36.987" v="41" actId="1076"/>
          <ac:picMkLst>
            <pc:docMk/>
            <pc:sldMk cId="3571924505" sldId="262"/>
            <ac:picMk id="4" creationId="{37DBDBF7-C1A7-4C8A-9A5E-196CD5615A7D}"/>
          </ac:picMkLst>
        </pc:picChg>
        <pc:picChg chg="add mod">
          <ac:chgData name="Usuario invitado" userId="" providerId="Windows Live" clId="Web-{94C37343-E02E-4AA8-9E56-0CA8496C2DC3}" dt="2019-11-11T19:26:04.175" v="46" actId="14100"/>
          <ac:picMkLst>
            <pc:docMk/>
            <pc:sldMk cId="3571924505" sldId="262"/>
            <ac:picMk id="5" creationId="{3E24898D-4D9A-4B69-8A7B-AFD8AE979FCE}"/>
          </ac:picMkLst>
        </pc:picChg>
      </pc:sldChg>
    </pc:docChg>
  </pc:docChgLst>
  <pc:docChgLst>
    <pc:chgData name="Usuario invitado" providerId="Windows Live" clId="Web-{049E3096-6EA6-4CD1-8E07-F944FC9CC900}"/>
    <pc:docChg chg="modSld">
      <pc:chgData name="Usuario invitado" userId="" providerId="Windows Live" clId="Web-{049E3096-6EA6-4CD1-8E07-F944FC9CC900}" dt="2019-11-11T18:55:38.570" v="96" actId="14100"/>
      <pc:docMkLst>
        <pc:docMk/>
      </pc:docMkLst>
      <pc:sldChg chg="modSp">
        <pc:chgData name="Usuario invitado" userId="" providerId="Windows Live" clId="Web-{049E3096-6EA6-4CD1-8E07-F944FC9CC900}" dt="2019-11-11T18:55:38.570" v="96" actId="14100"/>
        <pc:sldMkLst>
          <pc:docMk/>
          <pc:sldMk cId="3571924505" sldId="262"/>
        </pc:sldMkLst>
        <pc:spChg chg="mod">
          <ac:chgData name="Usuario invitado" userId="" providerId="Windows Live" clId="Web-{049E3096-6EA6-4CD1-8E07-F944FC9CC900}" dt="2019-11-11T18:55:38.570" v="96" actId="14100"/>
          <ac:spMkLst>
            <pc:docMk/>
            <pc:sldMk cId="3571924505" sldId="262"/>
            <ac:spMk id="3" creationId="{6DA9A8D3-9343-4B0A-B6C2-6E8B84A4F58D}"/>
          </ac:spMkLst>
        </pc:spChg>
        <pc:picChg chg="mod">
          <ac:chgData name="Usuario invitado" userId="" providerId="Windows Live" clId="Web-{049E3096-6EA6-4CD1-8E07-F944FC9CC900}" dt="2019-11-11T18:54:20.710" v="1" actId="1076"/>
          <ac:picMkLst>
            <pc:docMk/>
            <pc:sldMk cId="3571924505" sldId="262"/>
            <ac:picMk id="4" creationId="{37DBDBF7-C1A7-4C8A-9A5E-196CD5615A7D}"/>
          </ac:picMkLst>
        </pc:picChg>
      </pc:sldChg>
    </pc:docChg>
  </pc:docChgLst>
  <pc:docChgLst>
    <pc:chgData name="Guest User" providerId="Windows Live" clId="Web-{1BFB0C61-E01B-47D5-BD78-29585BFED9F5}"/>
    <pc:docChg chg="modSld">
      <pc:chgData name="Guest User" userId="" providerId="Windows Live" clId="Web-{1BFB0C61-E01B-47D5-BD78-29585BFED9F5}" dt="2019-11-12T18:03:37.396" v="9" actId="20577"/>
      <pc:docMkLst>
        <pc:docMk/>
      </pc:docMkLst>
      <pc:sldChg chg="modSp">
        <pc:chgData name="Guest User" userId="" providerId="Windows Live" clId="Web-{1BFB0C61-E01B-47D5-BD78-29585BFED9F5}" dt="2019-11-12T18:03:37.396" v="8" actId="20577"/>
        <pc:sldMkLst>
          <pc:docMk/>
          <pc:sldMk cId="925306443" sldId="261"/>
        </pc:sldMkLst>
        <pc:spChg chg="mod">
          <ac:chgData name="Guest User" userId="" providerId="Windows Live" clId="Web-{1BFB0C61-E01B-47D5-BD78-29585BFED9F5}" dt="2019-11-12T18:03:37.396" v="8" actId="20577"/>
          <ac:spMkLst>
            <pc:docMk/>
            <pc:sldMk cId="925306443" sldId="261"/>
            <ac:spMk id="8" creationId="{5B5D8A8C-B81E-4795-A128-7F710114091E}"/>
          </ac:spMkLst>
        </pc:spChg>
      </pc:sldChg>
    </pc:docChg>
  </pc:docChgLst>
  <pc:docChgLst>
    <pc:chgData name="Gerardo Villalobos" userId="41038f17c8568cbf" providerId="Windows Live" clId="Web-{88BBAFC7-5965-490D-9A21-068BC1627F7A}"/>
    <pc:docChg chg="modSld">
      <pc:chgData name="Gerardo Villalobos" userId="41038f17c8568cbf" providerId="Windows Live" clId="Web-{88BBAFC7-5965-490D-9A21-068BC1627F7A}" dt="2019-11-12T05:35:09.804" v="655" actId="20577"/>
      <pc:docMkLst>
        <pc:docMk/>
      </pc:docMkLst>
      <pc:sldChg chg="modSp">
        <pc:chgData name="Gerardo Villalobos" userId="41038f17c8568cbf" providerId="Windows Live" clId="Web-{88BBAFC7-5965-490D-9A21-068BC1627F7A}" dt="2019-11-12T05:28:15.037" v="653" actId="20577"/>
        <pc:sldMkLst>
          <pc:docMk/>
          <pc:sldMk cId="925306443" sldId="261"/>
        </pc:sldMkLst>
        <pc:spChg chg="mod">
          <ac:chgData name="Gerardo Villalobos" userId="41038f17c8568cbf" providerId="Windows Live" clId="Web-{88BBAFC7-5965-490D-9A21-068BC1627F7A}" dt="2019-11-12T05:28:15.037" v="653" actId="20577"/>
          <ac:spMkLst>
            <pc:docMk/>
            <pc:sldMk cId="925306443" sldId="261"/>
            <ac:spMk id="8" creationId="{5B5D8A8C-B81E-4795-A128-7F710114091E}"/>
          </ac:spMkLst>
        </pc:spChg>
      </pc:sldChg>
    </pc:docChg>
  </pc:docChgLst>
  <pc:docChgLst>
    <pc:chgData name="Gabriel Vindas Brenes" userId="33bbea57a04d846b" providerId="Windows Live" clId="Web-{A3B6E14B-498D-4114-99F1-91619386FF99}"/>
    <pc:docChg chg="modSld">
      <pc:chgData name="Gabriel Vindas Brenes" userId="33bbea57a04d846b" providerId="Windows Live" clId="Web-{A3B6E14B-498D-4114-99F1-91619386FF99}" dt="2019-11-12T16:57:54.164" v="94" actId="20577"/>
      <pc:docMkLst>
        <pc:docMk/>
      </pc:docMkLst>
      <pc:sldChg chg="modSp">
        <pc:chgData name="Gabriel Vindas Brenes" userId="33bbea57a04d846b" providerId="Windows Live" clId="Web-{A3B6E14B-498D-4114-99F1-91619386FF99}" dt="2019-11-12T16:57:54.164" v="93" actId="20577"/>
        <pc:sldMkLst>
          <pc:docMk/>
          <pc:sldMk cId="925306443" sldId="261"/>
        </pc:sldMkLst>
        <pc:spChg chg="mod">
          <ac:chgData name="Gabriel Vindas Brenes" userId="33bbea57a04d846b" providerId="Windows Live" clId="Web-{A3B6E14B-498D-4114-99F1-91619386FF99}" dt="2019-11-12T16:57:54.164" v="93" actId="20577"/>
          <ac:spMkLst>
            <pc:docMk/>
            <pc:sldMk cId="925306443" sldId="261"/>
            <ac:spMk id="6" creationId="{3D1994B9-EC4C-48B0-9517-4FB987929E6D}"/>
          </ac:spMkLst>
        </pc:spChg>
      </pc:sldChg>
    </pc:docChg>
  </pc:docChgLst>
  <pc:docChgLst>
    <pc:chgData name="Guest User" providerId="Windows Live" clId="Web-{B87B94C5-AAC6-480D-9E68-5D343D30B5C7}"/>
    <pc:docChg chg="modSld">
      <pc:chgData name="Guest User" userId="" providerId="Windows Live" clId="Web-{B87B94C5-AAC6-480D-9E68-5D343D30B5C7}" dt="2019-11-11T18:52:44.388" v="319"/>
      <pc:docMkLst>
        <pc:docMk/>
      </pc:docMkLst>
      <pc:sldChg chg="addSp delSp modSp mod setBg">
        <pc:chgData name="Guest User" userId="" providerId="Windows Live" clId="Web-{B87B94C5-AAC6-480D-9E68-5D343D30B5C7}" dt="2019-11-11T18:52:44.388" v="319"/>
        <pc:sldMkLst>
          <pc:docMk/>
          <pc:sldMk cId="3571924505" sldId="262"/>
        </pc:sldMkLst>
        <pc:spChg chg="mod">
          <ac:chgData name="Guest User" userId="" providerId="Windows Live" clId="Web-{B87B94C5-AAC6-480D-9E68-5D343D30B5C7}" dt="2019-11-11T18:52:44.388" v="319"/>
          <ac:spMkLst>
            <pc:docMk/>
            <pc:sldMk cId="3571924505" sldId="262"/>
            <ac:spMk id="2" creationId="{61DD6FAC-6BAA-4C07-B6B2-0E9A3567DF65}"/>
          </ac:spMkLst>
        </pc:spChg>
        <pc:spChg chg="mod ord">
          <ac:chgData name="Guest User" userId="" providerId="Windows Live" clId="Web-{B87B94C5-AAC6-480D-9E68-5D343D30B5C7}" dt="2019-11-11T18:52:44.388" v="319"/>
          <ac:spMkLst>
            <pc:docMk/>
            <pc:sldMk cId="3571924505" sldId="262"/>
            <ac:spMk id="3" creationId="{6DA9A8D3-9343-4B0A-B6C2-6E8B84A4F58D}"/>
          </ac:spMkLst>
        </pc:spChg>
        <pc:spChg chg="add del">
          <ac:chgData name="Guest User" userId="" providerId="Windows Live" clId="Web-{B87B94C5-AAC6-480D-9E68-5D343D30B5C7}" dt="2019-11-11T18:52:04.513" v="273"/>
          <ac:spMkLst>
            <pc:docMk/>
            <pc:sldMk cId="3571924505" sldId="262"/>
            <ac:spMk id="6" creationId="{8F404549-B4DC-481C-926C-DED3EF1C585B}"/>
          </ac:spMkLst>
        </pc:spChg>
        <pc:spChg chg="add del">
          <ac:chgData name="Guest User" userId="" providerId="Windows Live" clId="Web-{B87B94C5-AAC6-480D-9E68-5D343D30B5C7}" dt="2019-11-11T18:52:04.513" v="273"/>
          <ac:spMkLst>
            <pc:docMk/>
            <pc:sldMk cId="3571924505" sldId="262"/>
            <ac:spMk id="7" creationId="{1E8FD5CD-351E-4B06-8B78-BD5102D00908}"/>
          </ac:spMkLst>
        </pc:spChg>
        <pc:spChg chg="add del">
          <ac:chgData name="Guest User" userId="" providerId="Windows Live" clId="Web-{B87B94C5-AAC6-480D-9E68-5D343D30B5C7}" dt="2019-11-11T18:52:44.388" v="319"/>
          <ac:spMkLst>
            <pc:docMk/>
            <pc:sldMk cId="3571924505" sldId="262"/>
            <ac:spMk id="8" creationId="{3FE9758B-E361-4084-8D9F-729FA6C4AD7E}"/>
          </ac:spMkLst>
        </pc:spChg>
        <pc:spChg chg="add del">
          <ac:chgData name="Guest User" userId="" providerId="Windows Live" clId="Web-{B87B94C5-AAC6-480D-9E68-5D343D30B5C7}" dt="2019-11-11T18:51:56.278" v="271"/>
          <ac:spMkLst>
            <pc:docMk/>
            <pc:sldMk cId="3571924505" sldId="262"/>
            <ac:spMk id="9" creationId="{B871AE93-72B2-4545-989F-4B08DCD7872E}"/>
          </ac:spMkLst>
        </pc:spChg>
        <pc:spChg chg="add del">
          <ac:chgData name="Guest User" userId="" providerId="Windows Live" clId="Web-{B87B94C5-AAC6-480D-9E68-5D343D30B5C7}" dt="2019-11-11T18:51:56.278" v="271"/>
          <ac:spMkLst>
            <pc:docMk/>
            <pc:sldMk cId="3571924505" sldId="262"/>
            <ac:spMk id="11" creationId="{C1B0F13F-C83B-4678-ABCC-5F6FB1D38827}"/>
          </ac:spMkLst>
        </pc:spChg>
        <pc:spChg chg="add del">
          <ac:chgData name="Guest User" userId="" providerId="Windows Live" clId="Web-{B87B94C5-AAC6-480D-9E68-5D343D30B5C7}" dt="2019-11-11T18:51:56.278" v="271"/>
          <ac:spMkLst>
            <pc:docMk/>
            <pc:sldMk cId="3571924505" sldId="262"/>
            <ac:spMk id="13" creationId="{02074ED4-9DB5-4D14-BDCF-BD7D0C145176}"/>
          </ac:spMkLst>
        </pc:spChg>
        <pc:spChg chg="add del">
          <ac:chgData name="Guest User" userId="" providerId="Windows Live" clId="Web-{B87B94C5-AAC6-480D-9E68-5D343D30B5C7}" dt="2019-11-11T18:51:56.278" v="271"/>
          <ac:spMkLst>
            <pc:docMk/>
            <pc:sldMk cId="3571924505" sldId="262"/>
            <ac:spMk id="15" creationId="{C48FF616-1F75-49FC-861B-7B794054AA6B}"/>
          </ac:spMkLst>
        </pc:spChg>
        <pc:spChg chg="add del">
          <ac:chgData name="Guest User" userId="" providerId="Windows Live" clId="Web-{B87B94C5-AAC6-480D-9E68-5D343D30B5C7}" dt="2019-11-11T18:51:56.278" v="271"/>
          <ac:spMkLst>
            <pc:docMk/>
            <pc:sldMk cId="3571924505" sldId="262"/>
            <ac:spMk id="17" creationId="{9184B385-16B6-44A9-9A47-1C765B376324}"/>
          </ac:spMkLst>
        </pc:spChg>
        <pc:picChg chg="add mod">
          <ac:chgData name="Guest User" userId="" providerId="Windows Live" clId="Web-{B87B94C5-AAC6-480D-9E68-5D343D30B5C7}" dt="2019-11-11T18:52:44.388" v="319"/>
          <ac:picMkLst>
            <pc:docMk/>
            <pc:sldMk cId="3571924505" sldId="262"/>
            <ac:picMk id="4" creationId="{37DBDBF7-C1A7-4C8A-9A5E-196CD5615A7D}"/>
          </ac:picMkLst>
        </pc:picChg>
      </pc:sldChg>
    </pc:docChg>
  </pc:docChgLst>
  <pc:docChgLst>
    <pc:chgData name="Guest User" providerId="Windows Live" clId="Web-{4765F7DB-991B-45CE-8130-4661E06E94B6}"/>
    <pc:docChg chg="modSld">
      <pc:chgData name="Guest User" userId="" providerId="Windows Live" clId="Web-{4765F7DB-991B-45CE-8130-4661E06E94B6}" dt="2019-11-11T18:30:04.594" v="25" actId="14100"/>
      <pc:docMkLst>
        <pc:docMk/>
      </pc:docMkLst>
      <pc:sldChg chg="addSp delSp modSp">
        <pc:chgData name="Guest User" userId="" providerId="Windows Live" clId="Web-{4765F7DB-991B-45CE-8130-4661E06E94B6}" dt="2019-11-11T18:30:04.594" v="25" actId="14100"/>
        <pc:sldMkLst>
          <pc:docMk/>
          <pc:sldMk cId="3571924505" sldId="262"/>
        </pc:sldMkLst>
        <pc:spChg chg="mod">
          <ac:chgData name="Guest User" userId="" providerId="Windows Live" clId="Web-{4765F7DB-991B-45CE-8130-4661E06E94B6}" dt="2019-11-11T18:30:04.594" v="25" actId="14100"/>
          <ac:spMkLst>
            <pc:docMk/>
            <pc:sldMk cId="3571924505" sldId="262"/>
            <ac:spMk id="3" creationId="{6DA9A8D3-9343-4B0A-B6C2-6E8B84A4F58D}"/>
          </ac:spMkLst>
        </pc:spChg>
        <pc:spChg chg="add del mod">
          <ac:chgData name="Guest User" userId="" providerId="Windows Live" clId="Web-{4765F7DB-991B-45CE-8130-4661E06E94B6}" dt="2019-11-11T18:30:00.110" v="24"/>
          <ac:spMkLst>
            <pc:docMk/>
            <pc:sldMk cId="3571924505" sldId="262"/>
            <ac:spMk id="4" creationId="{261DA91F-CEF2-4302-91C9-B20C917DB68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F98EAE-13DD-4C7F-A54F-445FD8605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34" y="750368"/>
            <a:ext cx="7498616" cy="562396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5387FA-9453-424C-8F0D-19742859F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36082" y="800100"/>
            <a:ext cx="3522518" cy="550718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Rubén González Villanueva 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(2017118764)</a:t>
            </a:r>
          </a:p>
          <a:p>
            <a:pPr algn="ctr"/>
            <a:endParaRPr lang="en-US" dirty="0">
              <a:solidFill>
                <a:schemeClr val="bg2"/>
              </a:solidFill>
              <a:latin typeface="Century Gothic Pro" panose="020B0502020202020204" pitchFamily="34" charset="0"/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José Daniel Gómez </a:t>
            </a:r>
            <a:r>
              <a:rPr lang="en-US" dirty="0" err="1">
                <a:solidFill>
                  <a:schemeClr val="bg2"/>
                </a:solidFill>
                <a:latin typeface="Century Gothic Pro" panose="020B0502020202020204" pitchFamily="34" charset="0"/>
              </a:rPr>
              <a:t>Casasola</a:t>
            </a:r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 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(2016095929)</a:t>
            </a:r>
          </a:p>
          <a:p>
            <a:pPr algn="ctr"/>
            <a:endParaRPr lang="en-US" dirty="0">
              <a:solidFill>
                <a:schemeClr val="bg2"/>
              </a:solidFill>
              <a:latin typeface="Century Gothic Pro" panose="020B0502020202020204" pitchFamily="34" charset="0"/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 José Fabio Hidalgo (2017100950)</a:t>
            </a:r>
          </a:p>
          <a:p>
            <a:pPr algn="ctr"/>
            <a:endParaRPr lang="en-US" dirty="0">
              <a:solidFill>
                <a:schemeClr val="bg2"/>
              </a:solidFill>
              <a:latin typeface="Century Gothic Pro" panose="020B0502020202020204" pitchFamily="34" charset="0"/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Gabriel </a:t>
            </a:r>
            <a:r>
              <a:rPr lang="en-US" dirty="0" err="1">
                <a:solidFill>
                  <a:schemeClr val="bg2"/>
                </a:solidFill>
                <a:latin typeface="Century Gothic Pro" panose="020B0502020202020204" pitchFamily="34" charset="0"/>
              </a:rPr>
              <a:t>Vindas</a:t>
            </a:r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Century Gothic Pro" panose="020B0502020202020204" pitchFamily="34" charset="0"/>
              </a:rPr>
              <a:t>Brenes</a:t>
            </a:r>
            <a:endParaRPr lang="en-US" dirty="0">
              <a:solidFill>
                <a:schemeClr val="bg2"/>
              </a:solidFill>
              <a:latin typeface="Century Gothic Pro" panose="020B0502020202020204" pitchFamily="34" charset="0"/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(2014103931)</a:t>
            </a:r>
          </a:p>
          <a:p>
            <a:pPr algn="ctr"/>
            <a:endParaRPr lang="en-US" dirty="0">
              <a:solidFill>
                <a:schemeClr val="bg2"/>
              </a:solidFill>
              <a:latin typeface="Century Gothic Pro" panose="020B0502020202020204" pitchFamily="34" charset="0"/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 Gerardo Villalobos </a:t>
            </a:r>
            <a:r>
              <a:rPr lang="en-US" dirty="0" err="1">
                <a:solidFill>
                  <a:schemeClr val="bg2"/>
                </a:solidFill>
                <a:latin typeface="Century Gothic Pro" panose="020B0502020202020204" pitchFamily="34" charset="0"/>
              </a:rPr>
              <a:t>villalobos</a:t>
            </a:r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 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(201143253)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567220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>
            <a:extLst>
              <a:ext uri="{FF2B5EF4-FFF2-40B4-BE49-F238E27FC236}">
                <a16:creationId xmlns:a16="http://schemas.microsoft.com/office/drawing/2014/main" id="{052FCFAE-1A38-436C-85A0-2F4259F428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3006" b="219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4BD388-4E4C-4729-9C98-FDCE73F7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sz="2800" b="0" kern="1200" cap="all">
                <a:latin typeface="+mj-lt"/>
                <a:ea typeface="+mj-ea"/>
                <a:cs typeface="+mj-cs"/>
              </a:rPr>
              <a:t>Descripción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15E2BAF-7EC9-45CB-AE80-C410061A9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sz="3200" kern="1200" dirty="0">
                <a:latin typeface="+mn-lt"/>
                <a:ea typeface="+mn-ea"/>
                <a:cs typeface="+mn-cs"/>
              </a:rPr>
              <a:t>El Proyecto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Obvio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Microbio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está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conformado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por una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simulación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de un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entorno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en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el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cual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van a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existir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una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cantidad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de variables que lo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modifican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, y dentro de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ella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, se van a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agregar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bacterias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donde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se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podrá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observar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cómo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son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afectadas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por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esas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variables y por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su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entorno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5230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F7728-5CDB-45BD-94F9-C8062FF60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err="1"/>
              <a:t>Objetivos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4D0E0A-99FC-4A0F-9B7C-92915C73F6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E088F-D1B1-498E-941F-DEB7C7104F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/>
              <a:t>Modelar un ambiente controlado para visualizar por medio de una simulación programada, el comportamiento y desarrollo de cinco tipos de bacterias en condiciones variantes.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CF58345-CE78-4205-A8ED-DEFFAAB5BA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Específicos</a:t>
            </a:r>
            <a:r>
              <a:rPr lang="en-US" dirty="0"/>
              <a:t>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0E60B-8AB2-4C81-88B9-741CB5CAD2C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/>
              <a:t>Simular la reacción de las bacterias al momento de experimentar un cambio en la acidez de su entorno, para así observar su comportamiento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Analizar el comportamiento de las bacterias con respecto a un incremento o decremento en la humedad de su entorno, y poder observar su reacción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Examinar la reacción de las bacterias al sufrir una variación en los niveles de oxígeno del entorno, para así observar su comportamiento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Estudiar la reacción de las bacterias al contar con diferentes niveles de nutrientes en su entorno, para así observar su comportamiento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Adaptar la simulación por medio de la modificación de las variables del entorno con controles de CP5 en tiempo real.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69D7F2-F553-423E-9C42-65D164A23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19" y="4052661"/>
            <a:ext cx="2753866" cy="206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534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A63CBD4-BF79-47E1-927B-F35FC3B78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err="1"/>
              <a:t>Análisis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BAF62B-2CEA-42B0-84C8-4DCFB75149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191" y="2040395"/>
            <a:ext cx="7211253" cy="4377505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410FD3-E575-4657-9972-1294D3D1E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27165" y="2228003"/>
            <a:ext cx="2983644" cy="3900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Processing con </a:t>
            </a:r>
            <a:r>
              <a:rPr lang="en-US" sz="2000" dirty="0" err="1"/>
              <a:t>bibliotecas</a:t>
            </a:r>
            <a:r>
              <a:rPr lang="en-US" sz="2000" dirty="0"/>
              <a:t>:</a:t>
            </a:r>
          </a:p>
          <a:p>
            <a:r>
              <a:rPr lang="en-US" sz="2000" dirty="0"/>
              <a:t>Box2d</a:t>
            </a:r>
          </a:p>
          <a:p>
            <a:pPr lvl="1"/>
            <a:r>
              <a:rPr lang="en-US" sz="1800" dirty="0" err="1"/>
              <a:t>Colisiones</a:t>
            </a:r>
            <a:endParaRPr lang="en-US" sz="1800" dirty="0"/>
          </a:p>
          <a:p>
            <a:r>
              <a:rPr lang="en-US" sz="2000" dirty="0"/>
              <a:t>ControlP5</a:t>
            </a:r>
          </a:p>
          <a:p>
            <a:pPr lvl="1"/>
            <a:r>
              <a:rPr lang="en-US" sz="1800" dirty="0" err="1"/>
              <a:t>Modificaciones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vivo</a:t>
            </a:r>
          </a:p>
          <a:p>
            <a:r>
              <a:rPr lang="en-US" sz="2000" dirty="0"/>
              <a:t>Minim</a:t>
            </a:r>
          </a:p>
          <a:p>
            <a:pPr lvl="1"/>
            <a:r>
              <a:rPr lang="en-US" sz="1800" dirty="0" err="1"/>
              <a:t>Sonidos</a:t>
            </a:r>
            <a:endParaRPr lang="en-US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B0F239-9FF8-47DA-BE11-452A081BB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4904" y="636532"/>
            <a:ext cx="1525904" cy="114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553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5194C-DA76-4C3A-84BF-B351927EF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err="1"/>
              <a:t>Características</a:t>
            </a:r>
            <a:r>
              <a:rPr lang="en-US" dirty="0"/>
              <a:t> del </a:t>
            </a:r>
            <a:r>
              <a:rPr lang="en-US" dirty="0" err="1"/>
              <a:t>modelo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9D551B-B45C-4B2A-9317-31AF15A48B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Bacterias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2338D-E5F4-4A1E-89A1-B362C271F3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Tamaño</a:t>
            </a:r>
            <a:endParaRPr lang="en-US" dirty="0"/>
          </a:p>
          <a:p>
            <a:r>
              <a:rPr lang="en-US" dirty="0" err="1"/>
              <a:t>Ubicación</a:t>
            </a:r>
            <a:endParaRPr lang="en-US" dirty="0"/>
          </a:p>
          <a:p>
            <a:r>
              <a:rPr lang="en-US" dirty="0" err="1"/>
              <a:t>Velocidad</a:t>
            </a:r>
            <a:endParaRPr lang="en-US" dirty="0"/>
          </a:p>
          <a:p>
            <a:r>
              <a:rPr lang="en-US" dirty="0"/>
              <a:t>Body</a:t>
            </a:r>
          </a:p>
          <a:p>
            <a:r>
              <a:rPr lang="en-US" dirty="0"/>
              <a:t>Imagen</a:t>
            </a:r>
          </a:p>
          <a:p>
            <a:r>
              <a:rPr lang="en-US" dirty="0"/>
              <a:t>Vida</a:t>
            </a:r>
          </a:p>
          <a:p>
            <a:r>
              <a:rPr lang="en-US" dirty="0"/>
              <a:t>Comida</a:t>
            </a:r>
          </a:p>
          <a:p>
            <a:r>
              <a:rPr lang="en-US" dirty="0" err="1"/>
              <a:t>Residuos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8D7DBD9-0FC7-4D5D-B8DF-A7F6016F13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Otras</a:t>
            </a:r>
            <a:r>
              <a:rPr lang="en-US" dirty="0"/>
              <a:t> </a:t>
            </a:r>
            <a:r>
              <a:rPr lang="en-US" dirty="0" err="1"/>
              <a:t>Clases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299ED4B-FA56-46C1-ABA8-B8CC23D38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Petri</a:t>
            </a:r>
          </a:p>
          <a:p>
            <a:r>
              <a:rPr lang="en-US" dirty="0" err="1"/>
              <a:t>Nutriente</a:t>
            </a:r>
            <a:endParaRPr lang="en-US" dirty="0"/>
          </a:p>
          <a:p>
            <a:r>
              <a:rPr lang="en-US" dirty="0" err="1"/>
              <a:t>Basura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315456-F9FE-45E9-8B9E-0A1E4E191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4642" y="4227274"/>
            <a:ext cx="3116164" cy="233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560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5194C-DA76-4C3A-84BF-B351927EF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err="1"/>
              <a:t>bACTERIAS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9D551B-B45C-4B2A-9317-31AF15A48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3567" y="2259901"/>
            <a:ext cx="1978811" cy="536005"/>
          </a:xfrm>
        </p:spPr>
        <p:txBody>
          <a:bodyPr/>
          <a:lstStyle/>
          <a:p>
            <a:r>
              <a:rPr lang="es-CR" dirty="0" err="1"/>
              <a:t>Escherichia</a:t>
            </a:r>
            <a:r>
              <a:rPr lang="es-CR" dirty="0"/>
              <a:t> </a:t>
            </a:r>
            <a:r>
              <a:rPr lang="es-CR" dirty="0" err="1"/>
              <a:t>coli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315456-F9FE-45E9-8B9E-0A1E4E191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38" y="5472801"/>
            <a:ext cx="1428949" cy="1072292"/>
          </a:xfrm>
          <a:prstGeom prst="rect">
            <a:avLst/>
          </a:prstGeom>
        </p:spPr>
      </p:pic>
      <p:pic>
        <p:nvPicPr>
          <p:cNvPr id="13" name="Imagen 12" descr="Imagen que contiene animal, coral&#10;&#10;Descripción generada automáticamente">
            <a:extLst>
              <a:ext uri="{FF2B5EF4-FFF2-40B4-BE49-F238E27FC236}">
                <a16:creationId xmlns:a16="http://schemas.microsoft.com/office/drawing/2014/main" id="{82289573-73AE-4978-9614-5D4E5F145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2393" y="3797504"/>
            <a:ext cx="1428949" cy="120984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123FCA1-CDDA-401F-8991-60F113245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2378" y="4820227"/>
            <a:ext cx="1269160" cy="1188720"/>
          </a:xfrm>
          <a:prstGeom prst="rect">
            <a:avLst/>
          </a:prstGeom>
        </p:spPr>
      </p:pic>
      <p:pic>
        <p:nvPicPr>
          <p:cNvPr id="17" name="Imagen 16" descr="Imagen que contiene luz, dibujo, animal&#10;&#10;Descripción generada automáticamente">
            <a:extLst>
              <a:ext uri="{FF2B5EF4-FFF2-40B4-BE49-F238E27FC236}">
                <a16:creationId xmlns:a16="http://schemas.microsoft.com/office/drawing/2014/main" id="{090E6967-9DAA-4CC4-8A35-111EC56D46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13936">
            <a:off x="1939201" y="2827151"/>
            <a:ext cx="647540" cy="1280160"/>
          </a:xfrm>
          <a:prstGeom prst="rect">
            <a:avLst/>
          </a:prstGeom>
        </p:spPr>
      </p:pic>
      <p:pic>
        <p:nvPicPr>
          <p:cNvPr id="19" name="Imagen 18" descr="Imagen que contiene flor, alimentos&#10;&#10;Descripción generada automáticamente">
            <a:extLst>
              <a:ext uri="{FF2B5EF4-FFF2-40B4-BE49-F238E27FC236}">
                <a16:creationId xmlns:a16="http://schemas.microsoft.com/office/drawing/2014/main" id="{337E50E5-B775-4B58-9112-BEF3B579C1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9284" y="2795906"/>
            <a:ext cx="1431718" cy="1188720"/>
          </a:xfrm>
          <a:prstGeom prst="rect">
            <a:avLst/>
          </a:prstGeom>
        </p:spPr>
      </p:pic>
      <p:pic>
        <p:nvPicPr>
          <p:cNvPr id="21" name="Imagen 20" descr="Imagen que contiene animal&#10;&#10;Descripción generada automáticamente">
            <a:extLst>
              <a:ext uri="{FF2B5EF4-FFF2-40B4-BE49-F238E27FC236}">
                <a16:creationId xmlns:a16="http://schemas.microsoft.com/office/drawing/2014/main" id="{D4A37450-A005-491D-970F-DFA49AAC9D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5480" y="5269763"/>
            <a:ext cx="1190791" cy="1105054"/>
          </a:xfrm>
          <a:prstGeom prst="rect">
            <a:avLst/>
          </a:prstGeom>
        </p:spPr>
      </p:pic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FE11F1C4-7DAA-4AE3-B30E-6572AA2897B5}"/>
              </a:ext>
            </a:extLst>
          </p:cNvPr>
          <p:cNvSpPr txBox="1">
            <a:spLocks/>
          </p:cNvSpPr>
          <p:nvPr/>
        </p:nvSpPr>
        <p:spPr>
          <a:xfrm>
            <a:off x="2448142" y="4134424"/>
            <a:ext cx="2877632" cy="5360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R" dirty="0" err="1"/>
              <a:t>Clostridium</a:t>
            </a:r>
            <a:r>
              <a:rPr lang="es-CR" dirty="0"/>
              <a:t> </a:t>
            </a:r>
            <a:r>
              <a:rPr lang="es-CR" dirty="0" err="1"/>
              <a:t>perfringens</a:t>
            </a:r>
            <a:endParaRPr lang="en-US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8493E947-71E4-4878-A1B6-4F7147123D7F}"/>
              </a:ext>
            </a:extLst>
          </p:cNvPr>
          <p:cNvSpPr txBox="1">
            <a:spLocks/>
          </p:cNvSpPr>
          <p:nvPr/>
        </p:nvSpPr>
        <p:spPr>
          <a:xfrm>
            <a:off x="5256327" y="2152188"/>
            <a:ext cx="2877632" cy="5360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R" dirty="0"/>
              <a:t>Estafilococo dorado</a:t>
            </a:r>
            <a:endParaRPr lang="en-US" dirty="0"/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2E3FB2AB-7874-4277-BE14-678438AB1F89}"/>
              </a:ext>
            </a:extLst>
          </p:cNvPr>
          <p:cNvSpPr txBox="1">
            <a:spLocks/>
          </p:cNvSpPr>
          <p:nvPr/>
        </p:nvSpPr>
        <p:spPr>
          <a:xfrm>
            <a:off x="7070293" y="4627367"/>
            <a:ext cx="1641163" cy="5360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R" dirty="0"/>
              <a:t>Lactobacilos</a:t>
            </a:r>
            <a:endParaRPr lang="en-US" dirty="0"/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0DDD109D-505A-41F8-AC22-BE2BAC7A4C2C}"/>
              </a:ext>
            </a:extLst>
          </p:cNvPr>
          <p:cNvSpPr txBox="1">
            <a:spLocks/>
          </p:cNvSpPr>
          <p:nvPr/>
        </p:nvSpPr>
        <p:spPr>
          <a:xfrm>
            <a:off x="9334657" y="3160997"/>
            <a:ext cx="2084420" cy="5360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R" dirty="0" err="1"/>
              <a:t>Mycobacterium</a:t>
            </a:r>
            <a:r>
              <a:rPr lang="es-CR" dirty="0"/>
              <a:t> tuberculosis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6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D6FAC-6BAA-4C07-B6B2-0E9A3567D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840174"/>
            <a:ext cx="11029616" cy="716755"/>
          </a:xfrm>
        </p:spPr>
        <p:txBody>
          <a:bodyPr numCol="3" anchor="ctr">
            <a:normAutofit/>
          </a:bodyPr>
          <a:lstStyle/>
          <a:p>
            <a:pPr algn="ctr"/>
            <a:r>
              <a:rPr lang="en-US" dirty="0" err="1"/>
              <a:t>Logro</a:t>
            </a:r>
            <a:br>
              <a:rPr lang="en-US" dirty="0"/>
            </a:br>
            <a:r>
              <a:rPr lang="en-US" dirty="0" err="1"/>
              <a:t>Mejorar</a:t>
            </a:r>
            <a:br>
              <a:rPr lang="en-US" dirty="0"/>
            </a:br>
            <a:r>
              <a:rPr lang="en-US" dirty="0" err="1"/>
              <a:t>Faltó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9A8D3-9343-4B0A-B6C2-6E8B84A4F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4329767" cy="4138378"/>
          </a:xfrm>
        </p:spPr>
        <p:txBody>
          <a:bodyPr/>
          <a:lstStyle/>
          <a:p>
            <a:pPr marL="305435" indent="-305435"/>
            <a:r>
              <a:rPr lang="es-CR" dirty="0"/>
              <a:t>Se cumplieron con los objetivos propuestos</a:t>
            </a:r>
          </a:p>
          <a:p>
            <a:pPr marL="305435" indent="-305435"/>
            <a:r>
              <a:rPr lang="es-CR" dirty="0"/>
              <a:t>Simulación acertada y que siguiese el comportamiento esperado por medio de la siguiente imagen y datos recolectados:</a:t>
            </a:r>
          </a:p>
          <a:p>
            <a:pPr marL="305435" indent="-305435"/>
            <a:r>
              <a:rPr lang="es-CR" dirty="0"/>
              <a:t>Simulación no es 100% acertada, ya que se orientó mucho a los visual por lo que se podría mejorar en este aspecto.</a:t>
            </a:r>
          </a:p>
          <a:p>
            <a:pPr marL="305435" indent="-305435"/>
            <a:endParaRPr lang="es-CR" dirty="0"/>
          </a:p>
        </p:txBody>
      </p:sp>
      <p:pic>
        <p:nvPicPr>
          <p:cNvPr id="4" name="Imagen 4" descr="Captura de pantalla de un celular con texto&#10;&#10;Descripción generada con confianza alta">
            <a:extLst>
              <a:ext uri="{FF2B5EF4-FFF2-40B4-BE49-F238E27FC236}">
                <a16:creationId xmlns:a16="http://schemas.microsoft.com/office/drawing/2014/main" id="{37DBDBF7-C1A7-4C8A-9A5E-196CD5615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778" y="2185536"/>
            <a:ext cx="2599426" cy="1954967"/>
          </a:xfrm>
          <a:prstGeom prst="rect">
            <a:avLst/>
          </a:prstGeom>
        </p:spPr>
      </p:pic>
      <p:pic>
        <p:nvPicPr>
          <p:cNvPr id="5" name="Imagen 5" descr="Imagen que contiene texto, mapa&#10;&#10;Descripción generada con confianza muy alta">
            <a:extLst>
              <a:ext uri="{FF2B5EF4-FFF2-40B4-BE49-F238E27FC236}">
                <a16:creationId xmlns:a16="http://schemas.microsoft.com/office/drawing/2014/main" id="{3E24898D-4D9A-4B69-8A7B-AFD8AE979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645" y="4245060"/>
            <a:ext cx="3303917" cy="232165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E3E33A6C-FD84-4C51-8B8B-A6D39E4E2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2014" y="1947249"/>
            <a:ext cx="1394808" cy="104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24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A42A7FF-1F67-427F-A084-5023863AB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7"/>
            <a:ext cx="11029616" cy="738415"/>
          </a:xfrm>
        </p:spPr>
        <p:txBody>
          <a:bodyPr numCol="2">
            <a:normAutofit/>
          </a:bodyPr>
          <a:lstStyle/>
          <a:p>
            <a:pPr algn="ctr"/>
            <a:r>
              <a:rPr lang="en-US" dirty="0" err="1"/>
              <a:t>Conclusiones</a:t>
            </a:r>
            <a:r>
              <a:rPr lang="en-US" dirty="0"/>
              <a:t>	                               </a:t>
            </a:r>
            <a:br>
              <a:rPr lang="en-US" dirty="0"/>
            </a:br>
            <a:r>
              <a:rPr lang="en-US" dirty="0" err="1"/>
              <a:t>Recomendaciones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1994B9-EC4C-48B0-9517-4FB987929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164360"/>
            <a:ext cx="5393100" cy="3696691"/>
          </a:xfrm>
        </p:spPr>
        <p:txBody>
          <a:bodyPr/>
          <a:lstStyle/>
          <a:p>
            <a:pPr marL="305435" indent="-305435"/>
            <a:r>
              <a:rPr lang="en-US" dirty="0"/>
              <a:t>El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planteado</a:t>
            </a:r>
            <a:r>
              <a:rPr lang="en-US" dirty="0"/>
              <a:t> para la </a:t>
            </a:r>
            <a:r>
              <a:rPr lang="en-US" dirty="0" err="1"/>
              <a:t>simulación</a:t>
            </a:r>
            <a:r>
              <a:rPr lang="en-US" dirty="0"/>
              <a:t> </a:t>
            </a:r>
            <a:r>
              <a:rPr lang="en-US" dirty="0" err="1"/>
              <a:t>cumple</a:t>
            </a:r>
            <a:r>
              <a:rPr lang="en-US" dirty="0"/>
              <a:t> con el </a:t>
            </a:r>
            <a:r>
              <a:rPr lang="en-US" dirty="0" err="1"/>
              <a:t>objetivo</a:t>
            </a:r>
            <a:r>
              <a:rPr lang="en-US" dirty="0"/>
              <a:t> del </a:t>
            </a:r>
            <a:r>
              <a:rPr lang="en-US" dirty="0" err="1"/>
              <a:t>proyecto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que el </a:t>
            </a:r>
            <a:r>
              <a:rPr lang="en-US" dirty="0" err="1"/>
              <a:t>comportamiento</a:t>
            </a:r>
            <a:r>
              <a:rPr lang="en-US" dirty="0"/>
              <a:t> de las </a:t>
            </a:r>
            <a:r>
              <a:rPr lang="en-US" dirty="0" err="1"/>
              <a:t>bacterias</a:t>
            </a:r>
            <a:r>
              <a:rPr lang="en-US" dirty="0"/>
              <a:t> se </a:t>
            </a:r>
            <a:r>
              <a:rPr lang="en-US" dirty="0" err="1"/>
              <a:t>acerca</a:t>
            </a:r>
            <a:r>
              <a:rPr lang="en-US" dirty="0"/>
              <a:t> al </a:t>
            </a:r>
            <a:r>
              <a:rPr lang="en-US" dirty="0" err="1"/>
              <a:t>comportamiento</a:t>
            </a:r>
            <a:r>
              <a:rPr lang="en-US" dirty="0"/>
              <a:t> real.</a:t>
            </a:r>
          </a:p>
          <a:p>
            <a:pPr marL="305435" indent="-305435"/>
            <a:r>
              <a:rPr lang="en-US" dirty="0"/>
              <a:t>El </a:t>
            </a:r>
            <a:r>
              <a:rPr lang="en-US" dirty="0" err="1"/>
              <a:t>uso</a:t>
            </a:r>
            <a:r>
              <a:rPr lang="en-US" dirty="0"/>
              <a:t> de la </a:t>
            </a:r>
            <a:r>
              <a:rPr lang="en-US" dirty="0" err="1"/>
              <a:t>biblioteca</a:t>
            </a:r>
            <a:r>
              <a:rPr lang="en-US" dirty="0"/>
              <a:t> box2d </a:t>
            </a:r>
            <a:r>
              <a:rPr lang="en-US" dirty="0" err="1"/>
              <a:t>permitió</a:t>
            </a:r>
            <a:r>
              <a:rPr lang="en-US" dirty="0"/>
              <a:t> </a:t>
            </a:r>
            <a:r>
              <a:rPr lang="en-US" dirty="0" err="1"/>
              <a:t>mostrar</a:t>
            </a:r>
            <a:r>
              <a:rPr lang="en-US" dirty="0"/>
              <a:t> la </a:t>
            </a:r>
            <a:r>
              <a:rPr lang="en-US" dirty="0" err="1"/>
              <a:t>interacción</a:t>
            </a:r>
            <a:r>
              <a:rPr lang="en-US" dirty="0"/>
              <a:t> entre las </a:t>
            </a:r>
            <a:r>
              <a:rPr lang="en-US" dirty="0" err="1"/>
              <a:t>bacterias</a:t>
            </a:r>
            <a:r>
              <a:rPr lang="en-US" dirty="0"/>
              <a:t>, sus </a:t>
            </a:r>
            <a:r>
              <a:rPr lang="en-US" dirty="0" err="1"/>
              <a:t>nutrientes</a:t>
            </a:r>
            <a:r>
              <a:rPr lang="en-US" dirty="0"/>
              <a:t> y </a:t>
            </a:r>
            <a:r>
              <a:rPr lang="en-US" dirty="0" err="1"/>
              <a:t>entorno</a:t>
            </a:r>
            <a:r>
              <a:rPr lang="en-US" dirty="0"/>
              <a:t>.</a:t>
            </a:r>
          </a:p>
          <a:p>
            <a:pPr marL="305435" indent="-305435"/>
            <a:r>
              <a:rPr lang="en-US" dirty="0"/>
              <a:t>La </a:t>
            </a:r>
            <a:r>
              <a:rPr lang="en-US" dirty="0" err="1"/>
              <a:t>estructura</a:t>
            </a:r>
            <a:r>
              <a:rPr lang="en-US" dirty="0"/>
              <a:t> del </a:t>
            </a:r>
            <a:r>
              <a:rPr lang="en-US" dirty="0" err="1"/>
              <a:t>proyecto</a:t>
            </a:r>
            <a:r>
              <a:rPr lang="en-US" dirty="0"/>
              <a:t> y la </a:t>
            </a:r>
            <a:r>
              <a:rPr lang="en-US" dirty="0" err="1"/>
              <a:t>orientación</a:t>
            </a:r>
            <a:r>
              <a:rPr lang="en-US" dirty="0"/>
              <a:t> a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la </a:t>
            </a:r>
            <a:r>
              <a:rPr lang="en-US" dirty="0" err="1"/>
              <a:t>posibilidad</a:t>
            </a:r>
            <a:r>
              <a:rPr lang="en-US" dirty="0"/>
              <a:t> de </a:t>
            </a:r>
            <a:r>
              <a:rPr lang="en-US" dirty="0" err="1"/>
              <a:t>agregar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bacterias</a:t>
            </a:r>
            <a:r>
              <a:rPr lang="en-US" dirty="0"/>
              <a:t> y </a:t>
            </a:r>
            <a:r>
              <a:rPr lang="en-US" dirty="0" err="1"/>
              <a:t>observar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comportamiento</a:t>
            </a:r>
            <a:r>
              <a:rPr lang="en-US" dirty="0"/>
              <a:t>.</a:t>
            </a:r>
          </a:p>
          <a:p>
            <a:pPr marL="305435" indent="-305435"/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B5D8A8C-B81E-4795-A128-7F71011409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9" y="2164360"/>
            <a:ext cx="5393100" cy="3696691"/>
          </a:xfrm>
        </p:spPr>
        <p:txBody>
          <a:bodyPr/>
          <a:lstStyle/>
          <a:p>
            <a:pPr marL="305435" indent="-305435"/>
            <a:r>
              <a:rPr lang="en-US" dirty="0" err="1"/>
              <a:t>Apoyarse</a:t>
            </a:r>
            <a:r>
              <a:rPr lang="en-US" dirty="0"/>
              <a:t> en un </a:t>
            </a:r>
            <a:r>
              <a:rPr lang="en-US" dirty="0" err="1"/>
              <a:t>experto</a:t>
            </a:r>
            <a:r>
              <a:rPr lang="en-US" dirty="0"/>
              <a:t> en el </a:t>
            </a:r>
            <a:r>
              <a:rPr lang="en-US" dirty="0" err="1"/>
              <a:t>tema</a:t>
            </a:r>
            <a:r>
              <a:rPr lang="en-US" dirty="0"/>
              <a:t> </a:t>
            </a:r>
            <a:r>
              <a:rPr lang="en-US" dirty="0" err="1"/>
              <a:t>fue</a:t>
            </a:r>
            <a:r>
              <a:rPr lang="en-US" dirty="0"/>
              <a:t> vital para </a:t>
            </a:r>
            <a:r>
              <a:rPr lang="en-US" dirty="0" err="1"/>
              <a:t>conseguir</a:t>
            </a:r>
            <a:r>
              <a:rPr lang="en-US" dirty="0"/>
              <a:t> una </a:t>
            </a:r>
            <a:r>
              <a:rPr lang="en-US" dirty="0" err="1"/>
              <a:t>simulación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 real y </a:t>
            </a:r>
            <a:r>
              <a:rPr lang="en-US" dirty="0" err="1"/>
              <a:t>certera</a:t>
            </a:r>
            <a:r>
              <a:rPr lang="en-US" dirty="0"/>
              <a:t> por la </a:t>
            </a:r>
            <a:r>
              <a:rPr lang="en-US" dirty="0" err="1"/>
              <a:t>veracidad</a:t>
            </a:r>
            <a:r>
              <a:rPr lang="en-US" dirty="0"/>
              <a:t> de los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obtenidos</a:t>
            </a:r>
            <a:r>
              <a:rPr lang="en-US" dirty="0"/>
              <a:t>. </a:t>
            </a:r>
          </a:p>
          <a:p>
            <a:pPr marL="305435" indent="-305435"/>
            <a:r>
              <a:rPr lang="en-US" dirty="0" err="1"/>
              <a:t>Estudiar</a:t>
            </a:r>
            <a:r>
              <a:rPr lang="en-US" dirty="0"/>
              <a:t> a </a:t>
            </a:r>
            <a:r>
              <a:rPr lang="en-US" dirty="0" err="1"/>
              <a:t>fondo</a:t>
            </a:r>
            <a:r>
              <a:rPr lang="en-US" dirty="0"/>
              <a:t> las </a:t>
            </a:r>
            <a:r>
              <a:rPr lang="en-US" dirty="0" err="1"/>
              <a:t>bibliotecas</a:t>
            </a:r>
            <a:r>
              <a:rPr lang="en-US" dirty="0"/>
              <a:t> </a:t>
            </a:r>
            <a:r>
              <a:rPr lang="en-US" dirty="0" err="1"/>
              <a:t>disponibles</a:t>
            </a:r>
            <a:r>
              <a:rPr lang="en-US" dirty="0"/>
              <a:t> </a:t>
            </a:r>
            <a:r>
              <a:rPr lang="en-US" dirty="0" err="1"/>
              <a:t>podría</a:t>
            </a:r>
            <a:r>
              <a:rPr lang="en-US" dirty="0"/>
              <a:t> </a:t>
            </a:r>
            <a:r>
              <a:rPr lang="en-US" dirty="0" err="1"/>
              <a:t>ayudar</a:t>
            </a:r>
            <a:r>
              <a:rPr lang="en-US" dirty="0"/>
              <a:t> a </a:t>
            </a:r>
            <a:r>
              <a:rPr lang="en-US" dirty="0" err="1"/>
              <a:t>simplificar</a:t>
            </a:r>
            <a:r>
              <a:rPr lang="en-US" dirty="0"/>
              <a:t> </a:t>
            </a:r>
            <a:r>
              <a:rPr lang="en-US" dirty="0" err="1"/>
              <a:t>funciones</a:t>
            </a:r>
            <a:r>
              <a:rPr lang="en-US" dirty="0"/>
              <a:t> </a:t>
            </a:r>
            <a:r>
              <a:rPr lang="en-US" dirty="0" err="1"/>
              <a:t>complejas</a:t>
            </a:r>
            <a:r>
              <a:rPr lang="en-US" dirty="0"/>
              <a:t>. </a:t>
            </a:r>
          </a:p>
          <a:p>
            <a:pPr marL="305435" indent="-305435"/>
            <a:r>
              <a:rPr lang="en-US" dirty="0" err="1"/>
              <a:t>Utilizar</a:t>
            </a:r>
            <a:r>
              <a:rPr lang="en-US" dirty="0"/>
              <a:t> </a:t>
            </a:r>
            <a:r>
              <a:rPr lang="en-US" dirty="0" err="1"/>
              <a:t>principios</a:t>
            </a:r>
            <a:r>
              <a:rPr lang="en-US" dirty="0"/>
              <a:t> y </a:t>
            </a:r>
            <a:r>
              <a:rPr lang="en-US" dirty="0" err="1"/>
              <a:t>estandares</a:t>
            </a:r>
            <a:r>
              <a:rPr lang="en-US" dirty="0"/>
              <a:t> </a:t>
            </a:r>
            <a:r>
              <a:rPr lang="en-US" dirty="0" err="1"/>
              <a:t>propios</a:t>
            </a:r>
            <a:r>
              <a:rPr lang="en-US" dirty="0"/>
              <a:t> de </a:t>
            </a:r>
            <a:r>
              <a:rPr lang="en-US" dirty="0" err="1"/>
              <a:t>orientación</a:t>
            </a:r>
            <a:r>
              <a:rPr lang="en-US" dirty="0"/>
              <a:t> </a:t>
            </a:r>
            <a:r>
              <a:rPr lang="en-US" dirty="0" err="1"/>
              <a:t>programada</a:t>
            </a:r>
            <a:r>
              <a:rPr lang="en-US" dirty="0"/>
              <a:t> a </a:t>
            </a:r>
            <a:r>
              <a:rPr lang="en-US" dirty="0" err="1"/>
              <a:t>objetos</a:t>
            </a:r>
            <a:r>
              <a:rPr lang="en-US" dirty="0"/>
              <a:t> tales </a:t>
            </a:r>
            <a:r>
              <a:rPr lang="en-US" dirty="0" err="1"/>
              <a:t>como</a:t>
            </a:r>
            <a:r>
              <a:rPr lang="en-US" dirty="0"/>
              <a:t> la </a:t>
            </a:r>
            <a:r>
              <a:rPr lang="en-US" dirty="0" err="1"/>
              <a:t>herencia</a:t>
            </a:r>
            <a:r>
              <a:rPr lang="en-US" dirty="0"/>
              <a:t> </a:t>
            </a:r>
            <a:r>
              <a:rPr lang="en-US" dirty="0" err="1"/>
              <a:t>dió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resultado</a:t>
            </a:r>
            <a:r>
              <a:rPr lang="en-US" dirty="0"/>
              <a:t> un </a:t>
            </a:r>
            <a:r>
              <a:rPr lang="en-US" dirty="0" err="1"/>
              <a:t>código</a:t>
            </a:r>
            <a:r>
              <a:rPr lang="en-US" dirty="0"/>
              <a:t> mas </a:t>
            </a:r>
            <a:r>
              <a:rPr lang="en-US" dirty="0" err="1"/>
              <a:t>limpio</a:t>
            </a:r>
            <a:r>
              <a:rPr lang="en-US" dirty="0"/>
              <a:t> y </a:t>
            </a:r>
            <a:r>
              <a:rPr lang="en-US" dirty="0" err="1"/>
              <a:t>fácil</a:t>
            </a:r>
            <a:r>
              <a:rPr lang="en-US" dirty="0"/>
              <a:t> de </a:t>
            </a:r>
            <a:r>
              <a:rPr lang="en-US" dirty="0" err="1"/>
              <a:t>comprender</a:t>
            </a:r>
            <a:r>
              <a:rPr lang="en-US" dirty="0"/>
              <a:t>. </a:t>
            </a:r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D5F8449-5863-43B5-8C99-25B181CD7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628" y="5037357"/>
            <a:ext cx="2195327" cy="164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306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340628DD03C4C97A13F312C30CF97" ma:contentTypeVersion="8" ma:contentTypeDescription="Create a new document." ma:contentTypeScope="" ma:versionID="2edb230a84a2023c44b062f788daebe4">
  <xsd:schema xmlns:xsd="http://www.w3.org/2001/XMLSchema" xmlns:xs="http://www.w3.org/2001/XMLSchema" xmlns:p="http://schemas.microsoft.com/office/2006/metadata/properties" xmlns:ns3="0811c003-7578-4121-b22f-e2c15845dba8" targetNamespace="http://schemas.microsoft.com/office/2006/metadata/properties" ma:root="true" ma:fieldsID="d088462eeaee687163d6f8262f736d68" ns3:_="">
    <xsd:import namespace="0811c003-7578-4121-b22f-e2c15845dba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11c003-7578-4121-b22f-e2c15845db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16D79F-1159-4C90-A86C-7D56E1594D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11c003-7578-4121-b22f-e2c15845db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84214A2-5E5B-4F3C-91D2-90F682A9FB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62F7FD-2AED-4AAA-96DB-99B2DDF24ED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358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Century Gothic Pro</vt:lpstr>
      <vt:lpstr>Gill Sans MT</vt:lpstr>
      <vt:lpstr>Wingdings 2</vt:lpstr>
      <vt:lpstr>Dividend</vt:lpstr>
      <vt:lpstr>PowerPoint Presentation</vt:lpstr>
      <vt:lpstr>Descripción </vt:lpstr>
      <vt:lpstr>Objetivos</vt:lpstr>
      <vt:lpstr>Análisis</vt:lpstr>
      <vt:lpstr>Características del modelo</vt:lpstr>
      <vt:lpstr>bACTERIAS</vt:lpstr>
      <vt:lpstr>Logro Mejorar Faltó</vt:lpstr>
      <vt:lpstr>Conclusiones                                 Recomendaciones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Rubén González Villanueva</dc:creator>
  <cp:lastModifiedBy>Rubén González Villanueva</cp:lastModifiedBy>
  <cp:revision>204</cp:revision>
  <dcterms:created xsi:type="dcterms:W3CDTF">2019-11-01T21:11:26Z</dcterms:created>
  <dcterms:modified xsi:type="dcterms:W3CDTF">2019-11-12T22:42:16Z</dcterms:modified>
</cp:coreProperties>
</file>