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6" r:id="rId5"/>
    <p:sldId id="257" r:id="rId6"/>
    <p:sldId id="258" r:id="rId7"/>
    <p:sldId id="259" r:id="rId8"/>
    <p:sldId id="262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29604C-F01F-40CD-8BD8-E7558B492AD4}" v="122" dt="2019-11-01T18:22:57.835"/>
    <p1510:client id="{6E45B117-F3B8-48AF-AC24-D31C05631FEC}" v="15" dt="2019-11-01T21:17:49.0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ubén González Villanueva" userId="316062c3b860cbf8" providerId="LiveId" clId="{6E45B117-F3B8-48AF-AC24-D31C05631FEC}"/>
    <pc:docChg chg="undo custSel mod addSld modSld">
      <pc:chgData name="Rubén González Villanueva" userId="316062c3b860cbf8" providerId="LiveId" clId="{6E45B117-F3B8-48AF-AC24-D31C05631FEC}" dt="2019-11-01T21:32:14.805" v="58" actId="1076"/>
      <pc:docMkLst>
        <pc:docMk/>
      </pc:docMkLst>
      <pc:sldChg chg="addSp delSp modSp">
        <pc:chgData name="Rubén González Villanueva" userId="316062c3b860cbf8" providerId="LiveId" clId="{6E45B117-F3B8-48AF-AC24-D31C05631FEC}" dt="2019-11-01T21:08:03.224" v="2" actId="14826"/>
        <pc:sldMkLst>
          <pc:docMk/>
          <pc:sldMk cId="567220051" sldId="256"/>
        </pc:sldMkLst>
        <pc:picChg chg="add del mod">
          <ac:chgData name="Rubén González Villanueva" userId="316062c3b860cbf8" providerId="LiveId" clId="{6E45B117-F3B8-48AF-AC24-D31C05631FEC}" dt="2019-11-01T21:08:03.224" v="2" actId="14826"/>
          <ac:picMkLst>
            <pc:docMk/>
            <pc:sldMk cId="567220051" sldId="256"/>
            <ac:picMk id="5" creationId="{B8F98EAE-13DD-4C7F-A54F-445FD8605DF4}"/>
          </ac:picMkLst>
        </pc:picChg>
      </pc:sldChg>
      <pc:sldChg chg="addSp delSp modSp modTransition delDesignElem">
        <pc:chgData name="Rubén González Villanueva" userId="316062c3b860cbf8" providerId="LiveId" clId="{6E45B117-F3B8-48AF-AC24-D31C05631FEC}" dt="2019-11-01T21:17:33.817" v="25"/>
        <pc:sldMkLst>
          <pc:docMk/>
          <pc:sldMk cId="405230702" sldId="257"/>
        </pc:sldMkLst>
        <pc:spChg chg="mod ord">
          <ac:chgData name="Rubén González Villanueva" userId="316062c3b860cbf8" providerId="LiveId" clId="{6E45B117-F3B8-48AF-AC24-D31C05631FEC}" dt="2019-11-01T21:11:36.422" v="7" actId="26606"/>
          <ac:spMkLst>
            <pc:docMk/>
            <pc:sldMk cId="405230702" sldId="257"/>
            <ac:spMk id="2" creationId="{DB4BD388-4E4C-4729-9C98-FDCE73F701DE}"/>
          </ac:spMkLst>
        </pc:spChg>
        <pc:spChg chg="add del mod">
          <ac:chgData name="Rubén González Villanueva" userId="316062c3b860cbf8" providerId="LiveId" clId="{6E45B117-F3B8-48AF-AC24-D31C05631FEC}" dt="2019-11-01T21:11:58.828" v="10"/>
          <ac:spMkLst>
            <pc:docMk/>
            <pc:sldMk cId="405230702" sldId="257"/>
            <ac:spMk id="3" creationId="{E90C55DF-14C5-46D4-9AF8-881C2753A224}"/>
          </ac:spMkLst>
        </pc:spChg>
        <pc:spChg chg="mod">
          <ac:chgData name="Rubén González Villanueva" userId="316062c3b860cbf8" providerId="LiveId" clId="{6E45B117-F3B8-48AF-AC24-D31C05631FEC}" dt="2019-11-01T21:17:11.644" v="23" actId="255"/>
          <ac:spMkLst>
            <pc:docMk/>
            <pc:sldMk cId="405230702" sldId="257"/>
            <ac:spMk id="8" creationId="{115E2BAF-7EC9-45CB-AE80-C410061A963D}"/>
          </ac:spMkLst>
        </pc:spChg>
        <pc:spChg chg="add del">
          <ac:chgData name="Rubén González Villanueva" userId="316062c3b860cbf8" providerId="LiveId" clId="{6E45B117-F3B8-48AF-AC24-D31C05631FEC}" dt="2019-11-01T21:11:27.065" v="6" actId="26606"/>
          <ac:spMkLst>
            <pc:docMk/>
            <pc:sldMk cId="405230702" sldId="257"/>
            <ac:spMk id="66" creationId="{4AE9D071-98CF-435C-BD2B-976514544DC5}"/>
          </ac:spMkLst>
        </pc:spChg>
        <pc:spChg chg="add del">
          <ac:chgData name="Rubén González Villanueva" userId="316062c3b860cbf8" providerId="LiveId" clId="{6E45B117-F3B8-48AF-AC24-D31C05631FEC}" dt="2019-11-01T21:11:27.031" v="5" actId="26606"/>
          <ac:spMkLst>
            <pc:docMk/>
            <pc:sldMk cId="405230702" sldId="257"/>
            <ac:spMk id="76" creationId="{EE15E636-2C9E-42CB-B482-436AA81BF93B}"/>
          </ac:spMkLst>
        </pc:spChg>
        <pc:spChg chg="add del">
          <ac:chgData name="Rubén González Villanueva" userId="316062c3b860cbf8" providerId="LiveId" clId="{6E45B117-F3B8-48AF-AC24-D31C05631FEC}" dt="2019-11-01T21:11:36.422" v="7" actId="26606"/>
          <ac:spMkLst>
            <pc:docMk/>
            <pc:sldMk cId="405230702" sldId="257"/>
            <ac:spMk id="82" creationId="{3FE9758B-E361-4084-8D9F-729FA6C4AD7E}"/>
          </ac:spMkLst>
        </pc:spChg>
        <pc:spChg chg="add del">
          <ac:chgData name="Rubén González Villanueva" userId="316062c3b860cbf8" providerId="LiveId" clId="{6E45B117-F3B8-48AF-AC24-D31C05631FEC}" dt="2019-11-01T21:11:49.984" v="9"/>
          <ac:spMkLst>
            <pc:docMk/>
            <pc:sldMk cId="405230702" sldId="257"/>
            <ac:spMk id="87" creationId="{BABD8CBF-1782-456F-AF12-36CD021CCCF6}"/>
          </ac:spMkLst>
        </pc:spChg>
        <pc:spChg chg="add del">
          <ac:chgData name="Rubén González Villanueva" userId="316062c3b860cbf8" providerId="LiveId" clId="{6E45B117-F3B8-48AF-AC24-D31C05631FEC}" dt="2019-11-01T21:11:49.984" v="9"/>
          <ac:spMkLst>
            <pc:docMk/>
            <pc:sldMk cId="405230702" sldId="257"/>
            <ac:spMk id="89" creationId="{18A186C0-DD3C-4FF4-B165-943244CBD116}"/>
          </ac:spMkLst>
        </pc:spChg>
        <pc:grpChg chg="add del">
          <ac:chgData name="Rubén González Villanueva" userId="316062c3b860cbf8" providerId="LiveId" clId="{6E45B117-F3B8-48AF-AC24-D31C05631FEC}" dt="2019-11-01T21:11:27.065" v="6" actId="26606"/>
          <ac:grpSpMkLst>
            <pc:docMk/>
            <pc:sldMk cId="405230702" sldId="257"/>
            <ac:grpSpMk id="68" creationId="{D619FC33-16ED-4246-9596-BEFEB55E4CF6}"/>
          </ac:grpSpMkLst>
        </pc:grpChg>
        <pc:grpChg chg="add del">
          <ac:chgData name="Rubén González Villanueva" userId="316062c3b860cbf8" providerId="LiveId" clId="{6E45B117-F3B8-48AF-AC24-D31C05631FEC}" dt="2019-11-01T21:11:27.031" v="5" actId="26606"/>
          <ac:grpSpMkLst>
            <pc:docMk/>
            <pc:sldMk cId="405230702" sldId="257"/>
            <ac:grpSpMk id="78" creationId="{01D4AEDF-0CF9-4271-ABB7-3D3489BB42D0}"/>
          </ac:grpSpMkLst>
        </pc:grpChg>
        <pc:grpChg chg="add del">
          <ac:chgData name="Rubén González Villanueva" userId="316062c3b860cbf8" providerId="LiveId" clId="{6E45B117-F3B8-48AF-AC24-D31C05631FEC}" dt="2019-11-01T21:11:49.984" v="9"/>
          <ac:grpSpMkLst>
            <pc:docMk/>
            <pc:sldMk cId="405230702" sldId="257"/>
            <ac:grpSpMk id="91" creationId="{7E6B15A5-F4B5-4786-934F-E57C7FA30298}"/>
          </ac:grpSpMkLst>
        </pc:grpChg>
        <pc:picChg chg="mod ord">
          <ac:chgData name="Rubén González Villanueva" userId="316062c3b860cbf8" providerId="LiveId" clId="{6E45B117-F3B8-48AF-AC24-D31C05631FEC}" dt="2019-11-01T21:11:36.422" v="7" actId="26606"/>
          <ac:picMkLst>
            <pc:docMk/>
            <pc:sldMk cId="405230702" sldId="257"/>
            <ac:picMk id="61" creationId="{052FCFAE-1A38-436C-85A0-2F4259F4281A}"/>
          </ac:picMkLst>
        </pc:picChg>
      </pc:sldChg>
      <pc:sldChg chg="modSp">
        <pc:chgData name="Rubén González Villanueva" userId="316062c3b860cbf8" providerId="LiveId" clId="{6E45B117-F3B8-48AF-AC24-D31C05631FEC}" dt="2019-11-01T21:14:58.305" v="16" actId="12"/>
        <pc:sldMkLst>
          <pc:docMk/>
          <pc:sldMk cId="4006534359" sldId="258"/>
        </pc:sldMkLst>
        <pc:spChg chg="mod">
          <ac:chgData name="Rubén González Villanueva" userId="316062c3b860cbf8" providerId="LiveId" clId="{6E45B117-F3B8-48AF-AC24-D31C05631FEC}" dt="2019-11-01T21:14:58.305" v="16" actId="12"/>
          <ac:spMkLst>
            <pc:docMk/>
            <pc:sldMk cId="4006534359" sldId="258"/>
            <ac:spMk id="3" creationId="{CACE088F-D1B1-498E-941F-DEB7C7104F69}"/>
          </ac:spMkLst>
        </pc:spChg>
        <pc:spChg chg="mod">
          <ac:chgData name="Rubén González Villanueva" userId="316062c3b860cbf8" providerId="LiveId" clId="{6E45B117-F3B8-48AF-AC24-D31C05631FEC}" dt="2019-11-01T21:14:54.363" v="15" actId="12"/>
          <ac:spMkLst>
            <pc:docMk/>
            <pc:sldMk cId="4006534359" sldId="258"/>
            <ac:spMk id="4" creationId="{3CD0E60B-8AB2-4C81-88B9-741CB5CAD2C5}"/>
          </ac:spMkLst>
        </pc:spChg>
        <pc:picChg chg="mod">
          <ac:chgData name="Rubén González Villanueva" userId="316062c3b860cbf8" providerId="LiveId" clId="{6E45B117-F3B8-48AF-AC24-D31C05631FEC}" dt="2019-11-01T21:12:29.362" v="11" actId="14826"/>
          <ac:picMkLst>
            <pc:docMk/>
            <pc:sldMk cId="4006534359" sldId="258"/>
            <ac:picMk id="9" creationId="{FA69D7F2-F553-423E-9C42-65D164A2303C}"/>
          </ac:picMkLst>
        </pc:picChg>
      </pc:sldChg>
      <pc:sldChg chg="delSp modSp">
        <pc:chgData name="Rubén González Villanueva" userId="316062c3b860cbf8" providerId="LiveId" clId="{6E45B117-F3B8-48AF-AC24-D31C05631FEC}" dt="2019-11-01T21:15:38.239" v="21" actId="1076"/>
        <pc:sldMkLst>
          <pc:docMk/>
          <pc:sldMk cId="2183553396" sldId="259"/>
        </pc:sldMkLst>
        <pc:spChg chg="mod">
          <ac:chgData name="Rubén González Villanueva" userId="316062c3b860cbf8" providerId="LiveId" clId="{6E45B117-F3B8-48AF-AC24-D31C05631FEC}" dt="2019-11-01T21:15:24.455" v="19" actId="27636"/>
          <ac:spMkLst>
            <pc:docMk/>
            <pc:sldMk cId="2183553396" sldId="259"/>
            <ac:spMk id="11" creationId="{AA36E30A-A112-48F5-B417-C6CD0FB4093F}"/>
          </ac:spMkLst>
        </pc:spChg>
        <pc:spChg chg="del">
          <ac:chgData name="Rubén González Villanueva" userId="316062c3b860cbf8" providerId="LiveId" clId="{6E45B117-F3B8-48AF-AC24-D31C05631FEC}" dt="2019-11-01T21:15:16.833" v="17"/>
          <ac:spMkLst>
            <pc:docMk/>
            <pc:sldMk cId="2183553396" sldId="259"/>
            <ac:spMk id="12" creationId="{7AA28FEA-A436-4D31-B02C-504862B03FCB}"/>
          </ac:spMkLst>
        </pc:spChg>
        <pc:picChg chg="mod">
          <ac:chgData name="Rubén González Villanueva" userId="316062c3b860cbf8" providerId="LiveId" clId="{6E45B117-F3B8-48AF-AC24-D31C05631FEC}" dt="2019-11-01T21:15:38.239" v="21" actId="1076"/>
          <ac:picMkLst>
            <pc:docMk/>
            <pc:sldMk cId="2183553396" sldId="259"/>
            <ac:picMk id="9" creationId="{D8B0F239-9FF8-47DA-BE11-452A081BBFA2}"/>
          </ac:picMkLst>
        </pc:picChg>
      </pc:sldChg>
      <pc:sldChg chg="modSp">
        <pc:chgData name="Rubén González Villanueva" userId="316062c3b860cbf8" providerId="LiveId" clId="{6E45B117-F3B8-48AF-AC24-D31C05631FEC}" dt="2019-11-01T21:16:09.886" v="22" actId="14826"/>
        <pc:sldMkLst>
          <pc:docMk/>
          <pc:sldMk cId="925306443" sldId="261"/>
        </pc:sldMkLst>
        <pc:picChg chg="mod">
          <ac:chgData name="Rubén González Villanueva" userId="316062c3b860cbf8" providerId="LiveId" clId="{6E45B117-F3B8-48AF-AC24-D31C05631FEC}" dt="2019-11-01T21:16:09.886" v="22" actId="14826"/>
          <ac:picMkLst>
            <pc:docMk/>
            <pc:sldMk cId="925306443" sldId="261"/>
            <ac:picMk id="19" creationId="{3D5F8449-5863-43B5-8C99-25B181CD7E3C}"/>
          </ac:picMkLst>
        </pc:picChg>
      </pc:sldChg>
      <pc:sldChg chg="modSp add">
        <pc:chgData name="Rubén González Villanueva" userId="316062c3b860cbf8" providerId="LiveId" clId="{6E45B117-F3B8-48AF-AC24-D31C05631FEC}" dt="2019-11-01T21:32:14.805" v="58" actId="1076"/>
        <pc:sldMkLst>
          <pc:docMk/>
          <pc:sldMk cId="3571924505" sldId="262"/>
        </pc:sldMkLst>
        <pc:spChg chg="mod">
          <ac:chgData name="Rubén González Villanueva" userId="316062c3b860cbf8" providerId="LiveId" clId="{6E45B117-F3B8-48AF-AC24-D31C05631FEC}" dt="2019-11-01T21:32:14.805" v="58" actId="1076"/>
          <ac:spMkLst>
            <pc:docMk/>
            <pc:sldMk cId="3571924505" sldId="262"/>
            <ac:spMk id="2" creationId="{61DD6FAC-6BAA-4C07-B6B2-0E9A3567DF65}"/>
          </ac:spMkLst>
        </pc:spChg>
      </pc:sldChg>
    </pc:docChg>
  </pc:docChgLst>
  <pc:docChgLst>
    <pc:chgData name="Rubén González Villanueva" userId="c8c16a74-be0f-439b-9b67-6b666a436255" providerId="ADAL" clId="{2129604C-F01F-40CD-8BD8-E7558B492AD4}"/>
    <pc:docChg chg="undo custSel mod addSld delSld modSld">
      <pc:chgData name="Rubén González Villanueva" userId="c8c16a74-be0f-439b-9b67-6b666a436255" providerId="ADAL" clId="{2129604C-F01F-40CD-8BD8-E7558B492AD4}" dt="2019-11-01T18:22:57.937" v="430" actId="27636"/>
      <pc:docMkLst>
        <pc:docMk/>
      </pc:docMkLst>
      <pc:sldChg chg="addSp delSp modSp delDesignElem">
        <pc:chgData name="Rubén González Villanueva" userId="c8c16a74-be0f-439b-9b67-6b666a436255" providerId="ADAL" clId="{2129604C-F01F-40CD-8BD8-E7558B492AD4}" dt="2019-11-01T18:13:50.124" v="231"/>
        <pc:sldMkLst>
          <pc:docMk/>
          <pc:sldMk cId="567220051" sldId="256"/>
        </pc:sldMkLst>
        <pc:spChg chg="mod">
          <ac:chgData name="Rubén González Villanueva" userId="c8c16a74-be0f-439b-9b67-6b666a436255" providerId="ADAL" clId="{2129604C-F01F-40CD-8BD8-E7558B492AD4}" dt="2019-11-01T17:58:10.859" v="4"/>
          <ac:spMkLst>
            <pc:docMk/>
            <pc:sldMk cId="567220051" sldId="256"/>
            <ac:spMk id="3" creationId="{305387FA-9453-424C-8F0D-19742859F9C6}"/>
          </ac:spMkLst>
        </pc:spChg>
        <pc:spChg chg="add del mod">
          <ac:chgData name="Rubén González Villanueva" userId="c8c16a74-be0f-439b-9b67-6b666a436255" providerId="ADAL" clId="{2129604C-F01F-40CD-8BD8-E7558B492AD4}" dt="2019-11-01T17:58:10.859" v="4"/>
          <ac:spMkLst>
            <pc:docMk/>
            <pc:sldMk cId="567220051" sldId="256"/>
            <ac:spMk id="8" creationId="{D803034F-E74E-47ED-9904-73FD2C2E8839}"/>
          </ac:spMkLst>
        </pc:spChg>
        <pc:spChg chg="add del">
          <ac:chgData name="Rubén González Villanueva" userId="c8c16a74-be0f-439b-9b67-6b666a436255" providerId="ADAL" clId="{2129604C-F01F-40CD-8BD8-E7558B492AD4}" dt="2019-11-01T17:58:10.859" v="4"/>
          <ac:spMkLst>
            <pc:docMk/>
            <pc:sldMk cId="567220051" sldId="256"/>
            <ac:spMk id="23" creationId="{379F11E2-8BA5-4C5C-AE7C-361E5EA011FF}"/>
          </ac:spMkLst>
        </pc:spChg>
        <pc:spChg chg="add del">
          <ac:chgData name="Rubén González Villanueva" userId="c8c16a74-be0f-439b-9b67-6b666a436255" providerId="ADAL" clId="{2129604C-F01F-40CD-8BD8-E7558B492AD4}" dt="2019-11-01T17:58:10.859" v="4"/>
          <ac:spMkLst>
            <pc:docMk/>
            <pc:sldMk cId="567220051" sldId="256"/>
            <ac:spMk id="25" creationId="{7C00E1DA-EC7C-40FC-95E3-11FDCD2E4291}"/>
          </ac:spMkLst>
        </pc:spChg>
        <pc:grpChg chg="add del">
          <ac:chgData name="Rubén González Villanueva" userId="c8c16a74-be0f-439b-9b67-6b666a436255" providerId="ADAL" clId="{2129604C-F01F-40CD-8BD8-E7558B492AD4}" dt="2019-11-01T17:58:10.859" v="4"/>
          <ac:grpSpMkLst>
            <pc:docMk/>
            <pc:sldMk cId="567220051" sldId="256"/>
            <ac:grpSpMk id="27" creationId="{9A421166-2996-41A7-B094-AE5316F347DD}"/>
          </ac:grpSpMkLst>
        </pc:grpChg>
        <pc:picChg chg="mod">
          <ac:chgData name="Rubén González Villanueva" userId="c8c16a74-be0f-439b-9b67-6b666a436255" providerId="ADAL" clId="{2129604C-F01F-40CD-8BD8-E7558B492AD4}" dt="2019-11-01T18:13:50.124" v="231"/>
          <ac:picMkLst>
            <pc:docMk/>
            <pc:sldMk cId="567220051" sldId="256"/>
            <ac:picMk id="5" creationId="{B8F98EAE-13DD-4C7F-A54F-445FD8605DF4}"/>
          </ac:picMkLst>
        </pc:picChg>
      </pc:sldChg>
      <pc:sldChg chg="addSp delSp modSp mod setBg delDesignElem">
        <pc:chgData name="Rubén González Villanueva" userId="c8c16a74-be0f-439b-9b67-6b666a436255" providerId="ADAL" clId="{2129604C-F01F-40CD-8BD8-E7558B492AD4}" dt="2019-11-01T18:16:45.664" v="256" actId="26606"/>
        <pc:sldMkLst>
          <pc:docMk/>
          <pc:sldMk cId="405230702" sldId="257"/>
        </pc:sldMkLst>
        <pc:spChg chg="mod ord">
          <ac:chgData name="Rubén González Villanueva" userId="c8c16a74-be0f-439b-9b67-6b666a436255" providerId="ADAL" clId="{2129604C-F01F-40CD-8BD8-E7558B492AD4}" dt="2019-11-01T18:16:45.664" v="256" actId="26606"/>
          <ac:spMkLst>
            <pc:docMk/>
            <pc:sldMk cId="405230702" sldId="257"/>
            <ac:spMk id="2" creationId="{DB4BD388-4E4C-4729-9C98-FDCE73F701DE}"/>
          </ac:spMkLst>
        </pc:spChg>
        <pc:spChg chg="add mod">
          <ac:chgData name="Rubén González Villanueva" userId="c8c16a74-be0f-439b-9b67-6b666a436255" providerId="ADAL" clId="{2129604C-F01F-40CD-8BD8-E7558B492AD4}" dt="2019-11-01T18:16:45.664" v="256" actId="26606"/>
          <ac:spMkLst>
            <pc:docMk/>
            <pc:sldMk cId="405230702" sldId="257"/>
            <ac:spMk id="8" creationId="{115E2BAF-7EC9-45CB-AE80-C410061A963D}"/>
          </ac:spMkLst>
        </pc:spChg>
        <pc:spChg chg="add del mod">
          <ac:chgData name="Rubén González Villanueva" userId="c8c16a74-be0f-439b-9b67-6b666a436255" providerId="ADAL" clId="{2129604C-F01F-40CD-8BD8-E7558B492AD4}" dt="2019-11-01T18:16:41.232" v="254"/>
          <ac:spMkLst>
            <pc:docMk/>
            <pc:sldMk cId="405230702" sldId="257"/>
            <ac:spMk id="10" creationId="{9DD38617-F584-483B-9033-3D4FDA203276}"/>
          </ac:spMkLst>
        </pc:spChg>
        <pc:spChg chg="add del">
          <ac:chgData name="Rubén González Villanueva" userId="c8c16a74-be0f-439b-9b67-6b666a436255" providerId="ADAL" clId="{2129604C-F01F-40CD-8BD8-E7558B492AD4}" dt="2019-11-01T17:58:25.667" v="6" actId="26606"/>
          <ac:spMkLst>
            <pc:docMk/>
            <pc:sldMk cId="405230702" sldId="257"/>
            <ac:spMk id="11" creationId="{317F59F4-9C4A-42AF-B61E-D2B155EBD20A}"/>
          </ac:spMkLst>
        </pc:spChg>
        <pc:spChg chg="add del">
          <ac:chgData name="Rubén González Villanueva" userId="c8c16a74-be0f-439b-9b67-6b666a436255" providerId="ADAL" clId="{2129604C-F01F-40CD-8BD8-E7558B492AD4}" dt="2019-11-01T18:06:11.320" v="80" actId="26606"/>
          <ac:spMkLst>
            <pc:docMk/>
            <pc:sldMk cId="405230702" sldId="257"/>
            <ac:spMk id="13" creationId="{A078A52F-85EA-4C0B-962B-D9D9DD4DD78C}"/>
          </ac:spMkLst>
        </pc:spChg>
        <pc:spChg chg="add del">
          <ac:chgData name="Rubén González Villanueva" userId="c8c16a74-be0f-439b-9b67-6b666a436255" providerId="ADAL" clId="{2129604C-F01F-40CD-8BD8-E7558B492AD4}" dt="2019-11-01T17:58:25.667" v="6" actId="26606"/>
          <ac:spMkLst>
            <pc:docMk/>
            <pc:sldMk cId="405230702" sldId="257"/>
            <ac:spMk id="14" creationId="{EE15E636-2C9E-42CB-B482-436AA81BF93B}"/>
          </ac:spMkLst>
        </pc:spChg>
        <pc:spChg chg="add del">
          <ac:chgData name="Rubén González Villanueva" userId="c8c16a74-be0f-439b-9b67-6b666a436255" providerId="ADAL" clId="{2129604C-F01F-40CD-8BD8-E7558B492AD4}" dt="2019-11-01T18:06:11.320" v="80" actId="26606"/>
          <ac:spMkLst>
            <pc:docMk/>
            <pc:sldMk cId="405230702" sldId="257"/>
            <ac:spMk id="15" creationId="{919797D5-5700-4683-B30A-5B4D56CB8270}"/>
          </ac:spMkLst>
        </pc:spChg>
        <pc:spChg chg="add del">
          <ac:chgData name="Rubén González Villanueva" userId="c8c16a74-be0f-439b-9b67-6b666a436255" providerId="ADAL" clId="{2129604C-F01F-40CD-8BD8-E7558B492AD4}" dt="2019-11-01T18:06:11.320" v="80" actId="26606"/>
          <ac:spMkLst>
            <pc:docMk/>
            <pc:sldMk cId="405230702" sldId="257"/>
            <ac:spMk id="17" creationId="{4856A7B9-9801-42EC-A4C9-7E22A56EF53D}"/>
          </ac:spMkLst>
        </pc:spChg>
        <pc:spChg chg="add del">
          <ac:chgData name="Rubén González Villanueva" userId="c8c16a74-be0f-439b-9b67-6b666a436255" providerId="ADAL" clId="{2129604C-F01F-40CD-8BD8-E7558B492AD4}" dt="2019-11-01T18:06:11.320" v="80" actId="26606"/>
          <ac:spMkLst>
            <pc:docMk/>
            <pc:sldMk cId="405230702" sldId="257"/>
            <ac:spMk id="19" creationId="{A8D10092-A860-4EFB-963F-A14DA3648858}"/>
          </ac:spMkLst>
        </pc:spChg>
        <pc:spChg chg="add del">
          <ac:chgData name="Rubén González Villanueva" userId="c8c16a74-be0f-439b-9b67-6b666a436255" providerId="ADAL" clId="{2129604C-F01F-40CD-8BD8-E7558B492AD4}" dt="2019-11-01T18:06:11.320" v="80" actId="26606"/>
          <ac:spMkLst>
            <pc:docMk/>
            <pc:sldMk cId="405230702" sldId="257"/>
            <ac:spMk id="21" creationId="{BABD8CBF-1782-456F-AF12-36CD021CCCF6}"/>
          </ac:spMkLst>
        </pc:spChg>
        <pc:spChg chg="add del">
          <ac:chgData name="Rubén González Villanueva" userId="c8c16a74-be0f-439b-9b67-6b666a436255" providerId="ADAL" clId="{2129604C-F01F-40CD-8BD8-E7558B492AD4}" dt="2019-11-01T18:06:11.320" v="80" actId="26606"/>
          <ac:spMkLst>
            <pc:docMk/>
            <pc:sldMk cId="405230702" sldId="257"/>
            <ac:spMk id="23" creationId="{18A186C0-DD3C-4FF4-B165-943244CBD116}"/>
          </ac:spMkLst>
        </pc:spChg>
        <pc:spChg chg="add del">
          <ac:chgData name="Rubén González Villanueva" userId="c8c16a74-be0f-439b-9b67-6b666a436255" providerId="ADAL" clId="{2129604C-F01F-40CD-8BD8-E7558B492AD4}" dt="2019-11-01T18:06:09.528" v="77" actId="26606"/>
          <ac:spMkLst>
            <pc:docMk/>
            <pc:sldMk cId="405230702" sldId="257"/>
            <ac:spMk id="33" creationId="{A078A52F-85EA-4C0B-962B-D9D9DD4DD78C}"/>
          </ac:spMkLst>
        </pc:spChg>
        <pc:spChg chg="add del">
          <ac:chgData name="Rubén González Villanueva" userId="c8c16a74-be0f-439b-9b67-6b666a436255" providerId="ADAL" clId="{2129604C-F01F-40CD-8BD8-E7558B492AD4}" dt="2019-11-01T18:06:09.528" v="77" actId="26606"/>
          <ac:spMkLst>
            <pc:docMk/>
            <pc:sldMk cId="405230702" sldId="257"/>
            <ac:spMk id="35" creationId="{919797D5-5700-4683-B30A-5B4D56CB8270}"/>
          </ac:spMkLst>
        </pc:spChg>
        <pc:spChg chg="add del">
          <ac:chgData name="Rubén González Villanueva" userId="c8c16a74-be0f-439b-9b67-6b666a436255" providerId="ADAL" clId="{2129604C-F01F-40CD-8BD8-E7558B492AD4}" dt="2019-11-01T18:06:09.528" v="77" actId="26606"/>
          <ac:spMkLst>
            <pc:docMk/>
            <pc:sldMk cId="405230702" sldId="257"/>
            <ac:spMk id="37" creationId="{4856A7B9-9801-42EC-A4C9-7E22A56EF53D}"/>
          </ac:spMkLst>
        </pc:spChg>
        <pc:spChg chg="add del">
          <ac:chgData name="Rubén González Villanueva" userId="c8c16a74-be0f-439b-9b67-6b666a436255" providerId="ADAL" clId="{2129604C-F01F-40CD-8BD8-E7558B492AD4}" dt="2019-11-01T18:06:09.528" v="77" actId="26606"/>
          <ac:spMkLst>
            <pc:docMk/>
            <pc:sldMk cId="405230702" sldId="257"/>
            <ac:spMk id="39" creationId="{A8D10092-A860-4EFB-963F-A14DA3648858}"/>
          </ac:spMkLst>
        </pc:spChg>
        <pc:spChg chg="add del">
          <ac:chgData name="Rubén González Villanueva" userId="c8c16a74-be0f-439b-9b67-6b666a436255" providerId="ADAL" clId="{2129604C-F01F-40CD-8BD8-E7558B492AD4}" dt="2019-11-01T18:06:09.528" v="77" actId="26606"/>
          <ac:spMkLst>
            <pc:docMk/>
            <pc:sldMk cId="405230702" sldId="257"/>
            <ac:spMk id="41" creationId="{4AE9D071-98CF-435C-BD2B-976514544DC5}"/>
          </ac:spMkLst>
        </pc:spChg>
        <pc:spChg chg="add del">
          <ac:chgData name="Rubén González Villanueva" userId="c8c16a74-be0f-439b-9b67-6b666a436255" providerId="ADAL" clId="{2129604C-F01F-40CD-8BD8-E7558B492AD4}" dt="2019-11-01T18:06:11.286" v="79" actId="26606"/>
          <ac:spMkLst>
            <pc:docMk/>
            <pc:sldMk cId="405230702" sldId="257"/>
            <ac:spMk id="48" creationId="{A078A52F-85EA-4C0B-962B-D9D9DD4DD78C}"/>
          </ac:spMkLst>
        </pc:spChg>
        <pc:spChg chg="add del">
          <ac:chgData name="Rubén González Villanueva" userId="c8c16a74-be0f-439b-9b67-6b666a436255" providerId="ADAL" clId="{2129604C-F01F-40CD-8BD8-E7558B492AD4}" dt="2019-11-01T18:06:11.286" v="79" actId="26606"/>
          <ac:spMkLst>
            <pc:docMk/>
            <pc:sldMk cId="405230702" sldId="257"/>
            <ac:spMk id="49" creationId="{919797D5-5700-4683-B30A-5B4D56CB8270}"/>
          </ac:spMkLst>
        </pc:spChg>
        <pc:spChg chg="add del">
          <ac:chgData name="Rubén González Villanueva" userId="c8c16a74-be0f-439b-9b67-6b666a436255" providerId="ADAL" clId="{2129604C-F01F-40CD-8BD8-E7558B492AD4}" dt="2019-11-01T18:06:11.286" v="79" actId="26606"/>
          <ac:spMkLst>
            <pc:docMk/>
            <pc:sldMk cId="405230702" sldId="257"/>
            <ac:spMk id="50" creationId="{4856A7B9-9801-42EC-A4C9-7E22A56EF53D}"/>
          </ac:spMkLst>
        </pc:spChg>
        <pc:spChg chg="add del">
          <ac:chgData name="Rubén González Villanueva" userId="c8c16a74-be0f-439b-9b67-6b666a436255" providerId="ADAL" clId="{2129604C-F01F-40CD-8BD8-E7558B492AD4}" dt="2019-11-01T18:06:11.286" v="79" actId="26606"/>
          <ac:spMkLst>
            <pc:docMk/>
            <pc:sldMk cId="405230702" sldId="257"/>
            <ac:spMk id="51" creationId="{A8D10092-A860-4EFB-963F-A14DA3648858}"/>
          </ac:spMkLst>
        </pc:spChg>
        <pc:spChg chg="add del">
          <ac:chgData name="Rubén González Villanueva" userId="c8c16a74-be0f-439b-9b67-6b666a436255" providerId="ADAL" clId="{2129604C-F01F-40CD-8BD8-E7558B492AD4}" dt="2019-11-01T18:06:11.286" v="79" actId="26606"/>
          <ac:spMkLst>
            <pc:docMk/>
            <pc:sldMk cId="405230702" sldId="257"/>
            <ac:spMk id="52" creationId="{5FFDA8B7-D418-45DE-8976-038DCE51654C}"/>
          </ac:spMkLst>
        </pc:spChg>
        <pc:spChg chg="add del">
          <ac:chgData name="Rubén González Villanueva" userId="c8c16a74-be0f-439b-9b67-6b666a436255" providerId="ADAL" clId="{2129604C-F01F-40CD-8BD8-E7558B492AD4}" dt="2019-11-01T18:16:41.232" v="254"/>
          <ac:spMkLst>
            <pc:docMk/>
            <pc:sldMk cId="405230702" sldId="257"/>
            <ac:spMk id="55" creationId="{A078A52F-85EA-4C0B-962B-D9D9DD4DD78C}"/>
          </ac:spMkLst>
        </pc:spChg>
        <pc:spChg chg="add del">
          <ac:chgData name="Rubén González Villanueva" userId="c8c16a74-be0f-439b-9b67-6b666a436255" providerId="ADAL" clId="{2129604C-F01F-40CD-8BD8-E7558B492AD4}" dt="2019-11-01T18:16:41.232" v="254"/>
          <ac:spMkLst>
            <pc:docMk/>
            <pc:sldMk cId="405230702" sldId="257"/>
            <ac:spMk id="56" creationId="{919797D5-5700-4683-B30A-5B4D56CB8270}"/>
          </ac:spMkLst>
        </pc:spChg>
        <pc:spChg chg="add del">
          <ac:chgData name="Rubén González Villanueva" userId="c8c16a74-be0f-439b-9b67-6b666a436255" providerId="ADAL" clId="{2129604C-F01F-40CD-8BD8-E7558B492AD4}" dt="2019-11-01T18:16:41.232" v="254"/>
          <ac:spMkLst>
            <pc:docMk/>
            <pc:sldMk cId="405230702" sldId="257"/>
            <ac:spMk id="57" creationId="{4856A7B9-9801-42EC-A4C9-7E22A56EF53D}"/>
          </ac:spMkLst>
        </pc:spChg>
        <pc:spChg chg="add del">
          <ac:chgData name="Rubén González Villanueva" userId="c8c16a74-be0f-439b-9b67-6b666a436255" providerId="ADAL" clId="{2129604C-F01F-40CD-8BD8-E7558B492AD4}" dt="2019-11-01T18:16:41.232" v="254"/>
          <ac:spMkLst>
            <pc:docMk/>
            <pc:sldMk cId="405230702" sldId="257"/>
            <ac:spMk id="58" creationId="{A8D10092-A860-4EFB-963F-A14DA3648858}"/>
          </ac:spMkLst>
        </pc:spChg>
        <pc:spChg chg="add del">
          <ac:chgData name="Rubén González Villanueva" userId="c8c16a74-be0f-439b-9b67-6b666a436255" providerId="ADAL" clId="{2129604C-F01F-40CD-8BD8-E7558B492AD4}" dt="2019-11-01T18:16:41.232" v="254"/>
          <ac:spMkLst>
            <pc:docMk/>
            <pc:sldMk cId="405230702" sldId="257"/>
            <ac:spMk id="59" creationId="{4AE9D071-98CF-435C-BD2B-976514544DC5}"/>
          </ac:spMkLst>
        </pc:spChg>
        <pc:spChg chg="add">
          <ac:chgData name="Rubén González Villanueva" userId="c8c16a74-be0f-439b-9b67-6b666a436255" providerId="ADAL" clId="{2129604C-F01F-40CD-8BD8-E7558B492AD4}" dt="2019-11-01T18:16:45.664" v="256" actId="26606"/>
          <ac:spMkLst>
            <pc:docMk/>
            <pc:sldMk cId="405230702" sldId="257"/>
            <ac:spMk id="66" creationId="{4AE9D071-98CF-435C-BD2B-976514544DC5}"/>
          </ac:spMkLst>
        </pc:spChg>
        <pc:grpChg chg="add del">
          <ac:chgData name="Rubén González Villanueva" userId="c8c16a74-be0f-439b-9b67-6b666a436255" providerId="ADAL" clId="{2129604C-F01F-40CD-8BD8-E7558B492AD4}" dt="2019-11-01T17:58:25.667" v="6" actId="26606"/>
          <ac:grpSpMkLst>
            <pc:docMk/>
            <pc:sldMk cId="405230702" sldId="257"/>
            <ac:grpSpMk id="16" creationId="{01D4AEDF-0CF9-4271-ABB7-3D3489BB42D0}"/>
          </ac:grpSpMkLst>
        </pc:grpChg>
        <pc:grpChg chg="add del">
          <ac:chgData name="Rubén González Villanueva" userId="c8c16a74-be0f-439b-9b67-6b666a436255" providerId="ADAL" clId="{2129604C-F01F-40CD-8BD8-E7558B492AD4}" dt="2019-11-01T18:06:11.320" v="80" actId="26606"/>
          <ac:grpSpMkLst>
            <pc:docMk/>
            <pc:sldMk cId="405230702" sldId="257"/>
            <ac:grpSpMk id="25" creationId="{7E6B15A5-F4B5-4786-934F-E57C7FA30298}"/>
          </ac:grpSpMkLst>
        </pc:grpChg>
        <pc:grpChg chg="add del">
          <ac:chgData name="Rubén González Villanueva" userId="c8c16a74-be0f-439b-9b67-6b666a436255" providerId="ADAL" clId="{2129604C-F01F-40CD-8BD8-E7558B492AD4}" dt="2019-11-01T18:06:09.528" v="77" actId="26606"/>
          <ac:grpSpMkLst>
            <pc:docMk/>
            <pc:sldMk cId="405230702" sldId="257"/>
            <ac:grpSpMk id="43" creationId="{D619FC33-16ED-4246-9596-BEFEB55E4CF6}"/>
          </ac:grpSpMkLst>
        </pc:grpChg>
        <pc:grpChg chg="add del">
          <ac:chgData name="Rubén González Villanueva" userId="c8c16a74-be0f-439b-9b67-6b666a436255" providerId="ADAL" clId="{2129604C-F01F-40CD-8BD8-E7558B492AD4}" dt="2019-11-01T18:06:11.286" v="79" actId="26606"/>
          <ac:grpSpMkLst>
            <pc:docMk/>
            <pc:sldMk cId="405230702" sldId="257"/>
            <ac:grpSpMk id="53" creationId="{4B0B5642-77FE-45F3-BA88-6E83123BD28F}"/>
          </ac:grpSpMkLst>
        </pc:grpChg>
        <pc:grpChg chg="add del">
          <ac:chgData name="Rubén González Villanueva" userId="c8c16a74-be0f-439b-9b67-6b666a436255" providerId="ADAL" clId="{2129604C-F01F-40CD-8BD8-E7558B492AD4}" dt="2019-11-01T18:16:41.232" v="254"/>
          <ac:grpSpMkLst>
            <pc:docMk/>
            <pc:sldMk cId="405230702" sldId="257"/>
            <ac:grpSpMk id="60" creationId="{D619FC33-16ED-4246-9596-BEFEB55E4CF6}"/>
          </ac:grpSpMkLst>
        </pc:grpChg>
        <pc:grpChg chg="add">
          <ac:chgData name="Rubén González Villanueva" userId="c8c16a74-be0f-439b-9b67-6b666a436255" providerId="ADAL" clId="{2129604C-F01F-40CD-8BD8-E7558B492AD4}" dt="2019-11-01T18:16:45.664" v="256" actId="26606"/>
          <ac:grpSpMkLst>
            <pc:docMk/>
            <pc:sldMk cId="405230702" sldId="257"/>
            <ac:grpSpMk id="68" creationId="{D619FC33-16ED-4246-9596-BEFEB55E4CF6}"/>
          </ac:grpSpMkLst>
        </pc:grpChg>
        <pc:picChg chg="del mod">
          <ac:chgData name="Rubén González Villanueva" userId="c8c16a74-be0f-439b-9b67-6b666a436255" providerId="ADAL" clId="{2129604C-F01F-40CD-8BD8-E7558B492AD4}" dt="2019-11-01T18:12:17.629" v="179" actId="478"/>
          <ac:picMkLst>
            <pc:docMk/>
            <pc:sldMk cId="405230702" sldId="257"/>
            <ac:picMk id="7" creationId="{C96961FD-7768-4B3C-B656-5FE33C6FC340}"/>
          </ac:picMkLst>
        </pc:picChg>
        <pc:picChg chg="add del">
          <ac:chgData name="Rubén González Villanueva" userId="c8c16a74-be0f-439b-9b67-6b666a436255" providerId="ADAL" clId="{2129604C-F01F-40CD-8BD8-E7558B492AD4}" dt="2019-11-01T18:16:15.671" v="247" actId="478"/>
          <ac:picMkLst>
            <pc:docMk/>
            <pc:sldMk cId="405230702" sldId="257"/>
            <ac:picMk id="47" creationId="{7AA3CF8D-B84A-4228-B903-20553B2A999C}"/>
          </ac:picMkLst>
        </pc:picChg>
        <pc:picChg chg="add del">
          <ac:chgData name="Rubén González Villanueva" userId="c8c16a74-be0f-439b-9b67-6b666a436255" providerId="ADAL" clId="{2129604C-F01F-40CD-8BD8-E7558B492AD4}" dt="2019-11-01T18:16:13.588" v="246"/>
          <ac:picMkLst>
            <pc:docMk/>
            <pc:sldMk cId="405230702" sldId="257"/>
            <ac:picMk id="54" creationId="{5FDD1E64-46C5-4B52-B0AD-88A7558F5FF4}"/>
          </ac:picMkLst>
        </pc:picChg>
        <pc:picChg chg="add mod ord">
          <ac:chgData name="Rubén González Villanueva" userId="c8c16a74-be0f-439b-9b67-6b666a436255" providerId="ADAL" clId="{2129604C-F01F-40CD-8BD8-E7558B492AD4}" dt="2019-11-01T18:16:45.664" v="256" actId="26606"/>
          <ac:picMkLst>
            <pc:docMk/>
            <pc:sldMk cId="405230702" sldId="257"/>
            <ac:picMk id="61" creationId="{052FCFAE-1A38-436C-85A0-2F4259F4281A}"/>
          </ac:picMkLst>
        </pc:picChg>
      </pc:sldChg>
      <pc:sldChg chg="addSp delSp modSp add modTransition">
        <pc:chgData name="Rubén González Villanueva" userId="c8c16a74-be0f-439b-9b67-6b666a436255" providerId="ADAL" clId="{2129604C-F01F-40CD-8BD8-E7558B492AD4}" dt="2019-11-01T18:16:57.698" v="262" actId="1076"/>
        <pc:sldMkLst>
          <pc:docMk/>
          <pc:sldMk cId="4006534359" sldId="258"/>
        </pc:sldMkLst>
        <pc:spChg chg="mod">
          <ac:chgData name="Rubén González Villanueva" userId="c8c16a74-be0f-439b-9b67-6b666a436255" providerId="ADAL" clId="{2129604C-F01F-40CD-8BD8-E7558B492AD4}" dt="2019-11-01T18:04:27.958" v="72" actId="20577"/>
          <ac:spMkLst>
            <pc:docMk/>
            <pc:sldMk cId="4006534359" sldId="258"/>
            <ac:spMk id="2" creationId="{95AF7728-5CDB-45BD-94F9-C8062FF60583}"/>
          </ac:spMkLst>
        </pc:spChg>
        <pc:spChg chg="add del mod">
          <ac:chgData name="Rubén González Villanueva" userId="c8c16a74-be0f-439b-9b67-6b666a436255" providerId="ADAL" clId="{2129604C-F01F-40CD-8BD8-E7558B492AD4}" dt="2019-11-01T18:08:41.769" v="141" actId="27636"/>
          <ac:spMkLst>
            <pc:docMk/>
            <pc:sldMk cId="4006534359" sldId="258"/>
            <ac:spMk id="3" creationId="{CACE088F-D1B1-498E-941F-DEB7C7104F69}"/>
          </ac:spMkLst>
        </pc:spChg>
        <pc:spChg chg="mod">
          <ac:chgData name="Rubén González Villanueva" userId="c8c16a74-be0f-439b-9b67-6b666a436255" providerId="ADAL" clId="{2129604C-F01F-40CD-8BD8-E7558B492AD4}" dt="2019-11-01T18:08:41.772" v="142" actId="27636"/>
          <ac:spMkLst>
            <pc:docMk/>
            <pc:sldMk cId="4006534359" sldId="258"/>
            <ac:spMk id="4" creationId="{3CD0E60B-8AB2-4C81-88B9-741CB5CAD2C5}"/>
          </ac:spMkLst>
        </pc:spChg>
        <pc:spChg chg="add mod">
          <ac:chgData name="Rubén González Villanueva" userId="c8c16a74-be0f-439b-9b67-6b666a436255" providerId="ADAL" clId="{2129604C-F01F-40CD-8BD8-E7558B492AD4}" dt="2019-11-01T18:08:35.446" v="136" actId="20577"/>
          <ac:spMkLst>
            <pc:docMk/>
            <pc:sldMk cId="4006534359" sldId="258"/>
            <ac:spMk id="6" creationId="{794D0E0A-99FC-4A0F-9B7C-92915C73F626}"/>
          </ac:spMkLst>
        </pc:spChg>
        <pc:spChg chg="add mod">
          <ac:chgData name="Rubén González Villanueva" userId="c8c16a74-be0f-439b-9b67-6b666a436255" providerId="ADAL" clId="{2129604C-F01F-40CD-8BD8-E7558B492AD4}" dt="2019-11-01T18:08:43.639" v="144" actId="20577"/>
          <ac:spMkLst>
            <pc:docMk/>
            <pc:sldMk cId="4006534359" sldId="258"/>
            <ac:spMk id="7" creationId="{3CF58345-CE78-4205-A8ED-DEFFAAB5BA0A}"/>
          </ac:spMkLst>
        </pc:spChg>
        <pc:picChg chg="add del">
          <ac:chgData name="Rubén González Villanueva" userId="c8c16a74-be0f-439b-9b67-6b666a436255" providerId="ADAL" clId="{2129604C-F01F-40CD-8BD8-E7558B492AD4}" dt="2019-11-01T18:06:37.812" v="82"/>
          <ac:picMkLst>
            <pc:docMk/>
            <pc:sldMk cId="4006534359" sldId="258"/>
            <ac:picMk id="5" creationId="{AAFC23C4-12D6-49FE-84E2-B9929C1B55B9}"/>
          </ac:picMkLst>
        </pc:picChg>
        <pc:picChg chg="add del mod">
          <ac:chgData name="Rubén González Villanueva" userId="c8c16a74-be0f-439b-9b67-6b666a436255" providerId="ADAL" clId="{2129604C-F01F-40CD-8BD8-E7558B492AD4}" dt="2019-11-01T18:16:51.235" v="257" actId="478"/>
          <ac:picMkLst>
            <pc:docMk/>
            <pc:sldMk cId="4006534359" sldId="258"/>
            <ac:picMk id="8" creationId="{91390A97-73A7-4F93-8D22-BD1434D9DC26}"/>
          </ac:picMkLst>
        </pc:picChg>
        <pc:picChg chg="add mod">
          <ac:chgData name="Rubén González Villanueva" userId="c8c16a74-be0f-439b-9b67-6b666a436255" providerId="ADAL" clId="{2129604C-F01F-40CD-8BD8-E7558B492AD4}" dt="2019-11-01T18:16:57.698" v="262" actId="1076"/>
          <ac:picMkLst>
            <pc:docMk/>
            <pc:sldMk cId="4006534359" sldId="258"/>
            <ac:picMk id="9" creationId="{FA69D7F2-F553-423E-9C42-65D164A2303C}"/>
          </ac:picMkLst>
        </pc:picChg>
      </pc:sldChg>
      <pc:sldChg chg="addSp delSp modSp add modTransition">
        <pc:chgData name="Rubén González Villanueva" userId="c8c16a74-be0f-439b-9b67-6b666a436255" providerId="ADAL" clId="{2129604C-F01F-40CD-8BD8-E7558B492AD4}" dt="2019-11-01T18:22:57.937" v="430" actId="27636"/>
        <pc:sldMkLst>
          <pc:docMk/>
          <pc:sldMk cId="2183553396" sldId="259"/>
        </pc:sldMkLst>
        <pc:spChg chg="del">
          <ac:chgData name="Rubén González Villanueva" userId="c8c16a74-be0f-439b-9b67-6b666a436255" providerId="ADAL" clId="{2129604C-F01F-40CD-8BD8-E7558B492AD4}" dt="2019-11-01T18:15:55.050" v="233"/>
          <ac:spMkLst>
            <pc:docMk/>
            <pc:sldMk cId="2183553396" sldId="259"/>
            <ac:spMk id="2" creationId="{169B8E74-6DD6-4B9F-BA1D-8DA139D1DCA8}"/>
          </ac:spMkLst>
        </pc:spChg>
        <pc:spChg chg="del">
          <ac:chgData name="Rubén González Villanueva" userId="c8c16a74-be0f-439b-9b67-6b666a436255" providerId="ADAL" clId="{2129604C-F01F-40CD-8BD8-E7558B492AD4}" dt="2019-11-01T18:15:55.050" v="233"/>
          <ac:spMkLst>
            <pc:docMk/>
            <pc:sldMk cId="2183553396" sldId="259"/>
            <ac:spMk id="3" creationId="{3C3DD84D-BE5F-4F6A-B44F-16748F5DE40B}"/>
          </ac:spMkLst>
        </pc:spChg>
        <pc:spChg chg="del">
          <ac:chgData name="Rubén González Villanueva" userId="c8c16a74-be0f-439b-9b67-6b666a436255" providerId="ADAL" clId="{2129604C-F01F-40CD-8BD8-E7558B492AD4}" dt="2019-11-01T18:15:55.050" v="233"/>
          <ac:spMkLst>
            <pc:docMk/>
            <pc:sldMk cId="2183553396" sldId="259"/>
            <ac:spMk id="4" creationId="{45E2BF4A-1255-4773-8DB0-6ABCAFF2AC46}"/>
          </ac:spMkLst>
        </pc:spChg>
        <pc:spChg chg="del">
          <ac:chgData name="Rubén González Villanueva" userId="c8c16a74-be0f-439b-9b67-6b666a436255" providerId="ADAL" clId="{2129604C-F01F-40CD-8BD8-E7558B492AD4}" dt="2019-11-01T18:15:55.050" v="233"/>
          <ac:spMkLst>
            <pc:docMk/>
            <pc:sldMk cId="2183553396" sldId="259"/>
            <ac:spMk id="5" creationId="{5AE523E7-DED7-46D9-A64E-0E537DB583BC}"/>
          </ac:spMkLst>
        </pc:spChg>
        <pc:spChg chg="del">
          <ac:chgData name="Rubén González Villanueva" userId="c8c16a74-be0f-439b-9b67-6b666a436255" providerId="ADAL" clId="{2129604C-F01F-40CD-8BD8-E7558B492AD4}" dt="2019-11-01T18:15:55.050" v="233"/>
          <ac:spMkLst>
            <pc:docMk/>
            <pc:sldMk cId="2183553396" sldId="259"/>
            <ac:spMk id="6" creationId="{2D47DCEE-1E3E-4914-B946-054C22862C82}"/>
          </ac:spMkLst>
        </pc:spChg>
        <pc:spChg chg="add mod">
          <ac:chgData name="Rubén González Villanueva" userId="c8c16a74-be0f-439b-9b67-6b666a436255" providerId="ADAL" clId="{2129604C-F01F-40CD-8BD8-E7558B492AD4}" dt="2019-11-01T18:16:01.749" v="243" actId="20577"/>
          <ac:spMkLst>
            <pc:docMk/>
            <pc:sldMk cId="2183553396" sldId="259"/>
            <ac:spMk id="7" creationId="{7A63CBD4-BF79-47E1-927B-F35FC3B78E17}"/>
          </ac:spMkLst>
        </pc:spChg>
        <pc:spChg chg="add del mod">
          <ac:chgData name="Rubén González Villanueva" userId="c8c16a74-be0f-439b-9b67-6b666a436255" providerId="ADAL" clId="{2129604C-F01F-40CD-8BD8-E7558B492AD4}" dt="2019-11-01T18:16:05.979" v="244" actId="478"/>
          <ac:spMkLst>
            <pc:docMk/>
            <pc:sldMk cId="2183553396" sldId="259"/>
            <ac:spMk id="8" creationId="{580C37CA-C9A4-4B1F-92E0-1DB0222050D6}"/>
          </ac:spMkLst>
        </pc:spChg>
        <pc:spChg chg="add del mod">
          <ac:chgData name="Rubén González Villanueva" userId="c8c16a74-be0f-439b-9b67-6b666a436255" providerId="ADAL" clId="{2129604C-F01F-40CD-8BD8-E7558B492AD4}" dt="2019-11-01T18:22:51.605" v="426"/>
          <ac:spMkLst>
            <pc:docMk/>
            <pc:sldMk cId="2183553396" sldId="259"/>
            <ac:spMk id="10" creationId="{0407B1D5-9705-422D-87F2-29F232A3AAFE}"/>
          </ac:spMkLst>
        </pc:spChg>
        <pc:spChg chg="add mod">
          <ac:chgData name="Rubén González Villanueva" userId="c8c16a74-be0f-439b-9b67-6b666a436255" providerId="ADAL" clId="{2129604C-F01F-40CD-8BD8-E7558B492AD4}" dt="2019-11-01T18:22:57.937" v="430" actId="27636"/>
          <ac:spMkLst>
            <pc:docMk/>
            <pc:sldMk cId="2183553396" sldId="259"/>
            <ac:spMk id="11" creationId="{AA36E30A-A112-48F5-B417-C6CD0FB4093F}"/>
          </ac:spMkLst>
        </pc:spChg>
        <pc:spChg chg="add mod">
          <ac:chgData name="Rubén González Villanueva" userId="c8c16a74-be0f-439b-9b67-6b666a436255" providerId="ADAL" clId="{2129604C-F01F-40CD-8BD8-E7558B492AD4}" dt="2019-11-01T18:22:57.835" v="429"/>
          <ac:spMkLst>
            <pc:docMk/>
            <pc:sldMk cId="2183553396" sldId="259"/>
            <ac:spMk id="12" creationId="{7AA28FEA-A436-4D31-B02C-504862B03FCB}"/>
          </ac:spMkLst>
        </pc:spChg>
        <pc:picChg chg="add mod">
          <ac:chgData name="Rubén González Villanueva" userId="c8c16a74-be0f-439b-9b67-6b666a436255" providerId="ADAL" clId="{2129604C-F01F-40CD-8BD8-E7558B492AD4}" dt="2019-11-01T18:21:54.595" v="422" actId="1076"/>
          <ac:picMkLst>
            <pc:docMk/>
            <pc:sldMk cId="2183553396" sldId="259"/>
            <ac:picMk id="9" creationId="{D8B0F239-9FF8-47DA-BE11-452A081BBFA2}"/>
          </ac:picMkLst>
        </pc:picChg>
      </pc:sldChg>
      <pc:sldChg chg="addSp delSp modSp add del">
        <pc:chgData name="Rubén González Villanueva" userId="c8c16a74-be0f-439b-9b67-6b666a436255" providerId="ADAL" clId="{2129604C-F01F-40CD-8BD8-E7558B492AD4}" dt="2019-11-01T18:22:29.015" v="425" actId="2696"/>
        <pc:sldMkLst>
          <pc:docMk/>
          <pc:sldMk cId="277499726" sldId="260"/>
        </pc:sldMkLst>
        <pc:spChg chg="del mod">
          <ac:chgData name="Rubén González Villanueva" userId="c8c16a74-be0f-439b-9b67-6b666a436255" providerId="ADAL" clId="{2129604C-F01F-40CD-8BD8-E7558B492AD4}" dt="2019-11-01T18:17:58.430" v="277" actId="478"/>
          <ac:spMkLst>
            <pc:docMk/>
            <pc:sldMk cId="277499726" sldId="260"/>
            <ac:spMk id="2" creationId="{57B98392-8F82-41FA-B6F2-E173F7341555}"/>
          </ac:spMkLst>
        </pc:spChg>
        <pc:spChg chg="del">
          <ac:chgData name="Rubén González Villanueva" userId="c8c16a74-be0f-439b-9b67-6b666a436255" providerId="ADAL" clId="{2129604C-F01F-40CD-8BD8-E7558B492AD4}" dt="2019-11-01T18:17:52.540" v="276"/>
          <ac:spMkLst>
            <pc:docMk/>
            <pc:sldMk cId="277499726" sldId="260"/>
            <ac:spMk id="3" creationId="{BF68F4F7-57E8-4360-A650-282135874F8B}"/>
          </ac:spMkLst>
        </pc:spChg>
        <pc:spChg chg="add del mod">
          <ac:chgData name="Rubén González Villanueva" userId="c8c16a74-be0f-439b-9b67-6b666a436255" providerId="ADAL" clId="{2129604C-F01F-40CD-8BD8-E7558B492AD4}" dt="2019-11-01T18:18:07.852" v="279"/>
          <ac:spMkLst>
            <pc:docMk/>
            <pc:sldMk cId="277499726" sldId="260"/>
            <ac:spMk id="4" creationId="{250308BF-815C-483A-9AC8-C80FD0D131D4}"/>
          </ac:spMkLst>
        </pc:spChg>
        <pc:spChg chg="add del mod">
          <ac:chgData name="Rubén González Villanueva" userId="c8c16a74-be0f-439b-9b67-6b666a436255" providerId="ADAL" clId="{2129604C-F01F-40CD-8BD8-E7558B492AD4}" dt="2019-11-01T18:18:07.852" v="279"/>
          <ac:spMkLst>
            <pc:docMk/>
            <pc:sldMk cId="277499726" sldId="260"/>
            <ac:spMk id="5" creationId="{FFBD3716-6374-42B6-8943-9C26AA2BDC18}"/>
          </ac:spMkLst>
        </pc:spChg>
        <pc:spChg chg="add del mod">
          <ac:chgData name="Rubén González Villanueva" userId="c8c16a74-be0f-439b-9b67-6b666a436255" providerId="ADAL" clId="{2129604C-F01F-40CD-8BD8-E7558B492AD4}" dt="2019-11-01T18:18:07.852" v="279"/>
          <ac:spMkLst>
            <pc:docMk/>
            <pc:sldMk cId="277499726" sldId="260"/>
            <ac:spMk id="6" creationId="{ED8DE816-9CD0-4A09-9BD7-49DE7B5923F6}"/>
          </ac:spMkLst>
        </pc:spChg>
        <pc:spChg chg="add del mod">
          <ac:chgData name="Rubén González Villanueva" userId="c8c16a74-be0f-439b-9b67-6b666a436255" providerId="ADAL" clId="{2129604C-F01F-40CD-8BD8-E7558B492AD4}" dt="2019-11-01T18:18:07.852" v="279"/>
          <ac:spMkLst>
            <pc:docMk/>
            <pc:sldMk cId="277499726" sldId="260"/>
            <ac:spMk id="7" creationId="{FB889318-F4B9-47F1-9682-15E83B7FC781}"/>
          </ac:spMkLst>
        </pc:spChg>
        <pc:spChg chg="add del mod">
          <ac:chgData name="Rubén González Villanueva" userId="c8c16a74-be0f-439b-9b67-6b666a436255" providerId="ADAL" clId="{2129604C-F01F-40CD-8BD8-E7558B492AD4}" dt="2019-11-01T18:17:59.551" v="278" actId="478"/>
          <ac:spMkLst>
            <pc:docMk/>
            <pc:sldMk cId="277499726" sldId="260"/>
            <ac:spMk id="9" creationId="{5B263578-6CE3-4EC3-9D9C-7EEE80264A04}"/>
          </ac:spMkLst>
        </pc:spChg>
        <pc:spChg chg="add del mod">
          <ac:chgData name="Rubén González Villanueva" userId="c8c16a74-be0f-439b-9b67-6b666a436255" providerId="ADAL" clId="{2129604C-F01F-40CD-8BD8-E7558B492AD4}" dt="2019-11-01T18:18:52.519" v="316" actId="478"/>
          <ac:spMkLst>
            <pc:docMk/>
            <pc:sldMk cId="277499726" sldId="260"/>
            <ac:spMk id="10" creationId="{0B760184-B138-404B-8B94-413E5DCB08C1}"/>
          </ac:spMkLst>
        </pc:spChg>
        <pc:spChg chg="add del">
          <ac:chgData name="Rubén González Villanueva" userId="c8c16a74-be0f-439b-9b67-6b666a436255" providerId="ADAL" clId="{2129604C-F01F-40CD-8BD8-E7558B492AD4}" dt="2019-11-01T18:18:54.676" v="317" actId="478"/>
          <ac:spMkLst>
            <pc:docMk/>
            <pc:sldMk cId="277499726" sldId="260"/>
            <ac:spMk id="11" creationId="{9AA6A4A2-FFBD-429C-86A3-D6BDCA58602F}"/>
          </ac:spMkLst>
        </pc:spChg>
        <pc:spChg chg="add del">
          <ac:chgData name="Rubén González Villanueva" userId="c8c16a74-be0f-439b-9b67-6b666a436255" providerId="ADAL" clId="{2129604C-F01F-40CD-8BD8-E7558B492AD4}" dt="2019-11-01T18:18:58.435" v="319" actId="478"/>
          <ac:spMkLst>
            <pc:docMk/>
            <pc:sldMk cId="277499726" sldId="260"/>
            <ac:spMk id="12" creationId="{EAC7C2BC-F69B-4698-8071-F97F2D7E8E5F}"/>
          </ac:spMkLst>
        </pc:spChg>
        <pc:spChg chg="add del">
          <ac:chgData name="Rubén González Villanueva" userId="c8c16a74-be0f-439b-9b67-6b666a436255" providerId="ADAL" clId="{2129604C-F01F-40CD-8BD8-E7558B492AD4}" dt="2019-11-01T18:18:56.493" v="318" actId="478"/>
          <ac:spMkLst>
            <pc:docMk/>
            <pc:sldMk cId="277499726" sldId="260"/>
            <ac:spMk id="13" creationId="{2493DA5A-4BC0-4102-8004-639970D981B7}"/>
          </ac:spMkLst>
        </pc:spChg>
        <pc:spChg chg="add del mod">
          <ac:chgData name="Rubén González Villanueva" userId="c8c16a74-be0f-439b-9b67-6b666a436255" providerId="ADAL" clId="{2129604C-F01F-40CD-8BD8-E7558B492AD4}" dt="2019-11-01T18:19:28.231" v="324" actId="478"/>
          <ac:spMkLst>
            <pc:docMk/>
            <pc:sldMk cId="277499726" sldId="260"/>
            <ac:spMk id="14" creationId="{03C4BC58-8C5F-4886-A625-012EBC207B31}"/>
          </ac:spMkLst>
        </pc:spChg>
      </pc:sldChg>
      <pc:sldChg chg="addSp delSp modSp add modTransition">
        <pc:chgData name="Rubén González Villanueva" userId="c8c16a74-be0f-439b-9b67-6b666a436255" providerId="ADAL" clId="{2129604C-F01F-40CD-8BD8-E7558B492AD4}" dt="2019-11-01T18:22:04.171" v="424"/>
        <pc:sldMkLst>
          <pc:docMk/>
          <pc:sldMk cId="925306443" sldId="261"/>
        </pc:sldMkLst>
        <pc:spChg chg="del">
          <ac:chgData name="Rubén González Villanueva" userId="c8c16a74-be0f-439b-9b67-6b666a436255" providerId="ADAL" clId="{2129604C-F01F-40CD-8BD8-E7558B492AD4}" dt="2019-11-01T18:18:15.332" v="281"/>
          <ac:spMkLst>
            <pc:docMk/>
            <pc:sldMk cId="925306443" sldId="261"/>
            <ac:spMk id="2" creationId="{F3E0BB72-CB93-4B93-B62D-EA34AFCCA7A7}"/>
          </ac:spMkLst>
        </pc:spChg>
        <pc:spChg chg="del">
          <ac:chgData name="Rubén González Villanueva" userId="c8c16a74-be0f-439b-9b67-6b666a436255" providerId="ADAL" clId="{2129604C-F01F-40CD-8BD8-E7558B492AD4}" dt="2019-11-01T18:18:15.332" v="281"/>
          <ac:spMkLst>
            <pc:docMk/>
            <pc:sldMk cId="925306443" sldId="261"/>
            <ac:spMk id="3" creationId="{8FB14324-8CC8-4D83-9F89-DE440C8C71E2}"/>
          </ac:spMkLst>
        </pc:spChg>
        <pc:spChg chg="add del mod">
          <ac:chgData name="Rubén González Villanueva" userId="c8c16a74-be0f-439b-9b67-6b666a436255" providerId="ADAL" clId="{2129604C-F01F-40CD-8BD8-E7558B492AD4}" dt="2019-11-01T18:19:47.270" v="325"/>
          <ac:spMkLst>
            <pc:docMk/>
            <pc:sldMk cId="925306443" sldId="261"/>
            <ac:spMk id="4" creationId="{1AE6707E-6B6E-47D1-A74C-92A278704106}"/>
          </ac:spMkLst>
        </pc:spChg>
        <pc:spChg chg="add del mod">
          <ac:chgData name="Rubén González Villanueva" userId="c8c16a74-be0f-439b-9b67-6b666a436255" providerId="ADAL" clId="{2129604C-F01F-40CD-8BD8-E7558B492AD4}" dt="2019-11-01T18:20:10.031" v="355" actId="478"/>
          <ac:spMkLst>
            <pc:docMk/>
            <pc:sldMk cId="925306443" sldId="261"/>
            <ac:spMk id="5" creationId="{98D2E9CF-BF9D-4170-A2AB-5D67D61B99FA}"/>
          </ac:spMkLst>
        </pc:spChg>
        <pc:spChg chg="add mod">
          <ac:chgData name="Rubén González Villanueva" userId="c8c16a74-be0f-439b-9b67-6b666a436255" providerId="ADAL" clId="{2129604C-F01F-40CD-8BD8-E7558B492AD4}" dt="2019-11-01T18:21:25.075" v="415" actId="14100"/>
          <ac:spMkLst>
            <pc:docMk/>
            <pc:sldMk cId="925306443" sldId="261"/>
            <ac:spMk id="6" creationId="{3D1994B9-EC4C-48B0-9517-4FB987929E6D}"/>
          </ac:spMkLst>
        </pc:spChg>
        <pc:spChg chg="add del mod">
          <ac:chgData name="Rubén González Villanueva" userId="c8c16a74-be0f-439b-9b67-6b666a436255" providerId="ADAL" clId="{2129604C-F01F-40CD-8BD8-E7558B492AD4}" dt="2019-11-01T18:20:12.938" v="357" actId="478"/>
          <ac:spMkLst>
            <pc:docMk/>
            <pc:sldMk cId="925306443" sldId="261"/>
            <ac:spMk id="7" creationId="{0A47D344-4D6F-42C8-9297-D9983EF0DC47}"/>
          </ac:spMkLst>
        </pc:spChg>
        <pc:spChg chg="add mod">
          <ac:chgData name="Rubén González Villanueva" userId="c8c16a74-be0f-439b-9b67-6b666a436255" providerId="ADAL" clId="{2129604C-F01F-40CD-8BD8-E7558B492AD4}" dt="2019-11-01T18:21:29.015" v="416" actId="14100"/>
          <ac:spMkLst>
            <pc:docMk/>
            <pc:sldMk cId="925306443" sldId="261"/>
            <ac:spMk id="8" creationId="{5B5D8A8C-B81E-4795-A128-7F710114091E}"/>
          </ac:spMkLst>
        </pc:spChg>
        <pc:spChg chg="add del mod">
          <ac:chgData name="Rubén González Villanueva" userId="c8c16a74-be0f-439b-9b67-6b666a436255" providerId="ADAL" clId="{2129604C-F01F-40CD-8BD8-E7558B492AD4}" dt="2019-11-01T18:19:47.270" v="325"/>
          <ac:spMkLst>
            <pc:docMk/>
            <pc:sldMk cId="925306443" sldId="261"/>
            <ac:spMk id="9" creationId="{BE66AB64-698B-40FC-9186-07CC9D9F41E2}"/>
          </ac:spMkLst>
        </pc:spChg>
        <pc:spChg chg="add del mod">
          <ac:chgData name="Rubén González Villanueva" userId="c8c16a74-be0f-439b-9b67-6b666a436255" providerId="ADAL" clId="{2129604C-F01F-40CD-8BD8-E7558B492AD4}" dt="2019-11-01T18:19:47.270" v="325"/>
          <ac:spMkLst>
            <pc:docMk/>
            <pc:sldMk cId="925306443" sldId="261"/>
            <ac:spMk id="10" creationId="{C15321D7-B87E-477E-873F-79B24936DDA3}"/>
          </ac:spMkLst>
        </pc:spChg>
        <pc:spChg chg="add del mod">
          <ac:chgData name="Rubén González Villanueva" userId="c8c16a74-be0f-439b-9b67-6b666a436255" providerId="ADAL" clId="{2129604C-F01F-40CD-8BD8-E7558B492AD4}" dt="2019-11-01T18:19:47.270" v="325"/>
          <ac:spMkLst>
            <pc:docMk/>
            <pc:sldMk cId="925306443" sldId="261"/>
            <ac:spMk id="11" creationId="{518706C4-743C-4899-8CD5-B734FA164D50}"/>
          </ac:spMkLst>
        </pc:spChg>
        <pc:spChg chg="add del mod">
          <ac:chgData name="Rubén González Villanueva" userId="c8c16a74-be0f-439b-9b67-6b666a436255" providerId="ADAL" clId="{2129604C-F01F-40CD-8BD8-E7558B492AD4}" dt="2019-11-01T18:19:47.270" v="325"/>
          <ac:spMkLst>
            <pc:docMk/>
            <pc:sldMk cId="925306443" sldId="261"/>
            <ac:spMk id="12" creationId="{71509A6B-2EFB-498F-BAA3-7ED9F6C63510}"/>
          </ac:spMkLst>
        </pc:spChg>
        <pc:spChg chg="add del mod">
          <ac:chgData name="Rubén González Villanueva" userId="c8c16a74-be0f-439b-9b67-6b666a436255" providerId="ADAL" clId="{2129604C-F01F-40CD-8BD8-E7558B492AD4}" dt="2019-11-01T18:19:51.813" v="326"/>
          <ac:spMkLst>
            <pc:docMk/>
            <pc:sldMk cId="925306443" sldId="261"/>
            <ac:spMk id="13" creationId="{B21ED0BC-AACD-4F8B-B8DE-8CE0D0DB1948}"/>
          </ac:spMkLst>
        </pc:spChg>
        <pc:spChg chg="add mod">
          <ac:chgData name="Rubén González Villanueva" userId="c8c16a74-be0f-439b-9b67-6b666a436255" providerId="ADAL" clId="{2129604C-F01F-40CD-8BD8-E7558B492AD4}" dt="2019-11-01T18:20:52.882" v="414" actId="14100"/>
          <ac:spMkLst>
            <pc:docMk/>
            <pc:sldMk cId="925306443" sldId="261"/>
            <ac:spMk id="14" creationId="{CA42A7FF-1F67-427F-A084-5023863AB68E}"/>
          </ac:spMkLst>
        </pc:spChg>
        <pc:spChg chg="add del mod">
          <ac:chgData name="Rubén González Villanueva" userId="c8c16a74-be0f-439b-9b67-6b666a436255" providerId="ADAL" clId="{2129604C-F01F-40CD-8BD8-E7558B492AD4}" dt="2019-11-01T18:20:11.453" v="356" actId="478"/>
          <ac:spMkLst>
            <pc:docMk/>
            <pc:sldMk cId="925306443" sldId="261"/>
            <ac:spMk id="16" creationId="{252E38B0-FF4A-4102-A4CB-744C0B34BD64}"/>
          </ac:spMkLst>
        </pc:spChg>
        <pc:spChg chg="add del mod">
          <ac:chgData name="Rubén González Villanueva" userId="c8c16a74-be0f-439b-9b67-6b666a436255" providerId="ADAL" clId="{2129604C-F01F-40CD-8BD8-E7558B492AD4}" dt="2019-11-01T18:20:14.306" v="358" actId="478"/>
          <ac:spMkLst>
            <pc:docMk/>
            <pc:sldMk cId="925306443" sldId="261"/>
            <ac:spMk id="18" creationId="{F76A7474-73B9-4540-B183-851FEDCB7298}"/>
          </ac:spMkLst>
        </pc:spChg>
        <pc:picChg chg="add mod">
          <ac:chgData name="Rubén González Villanueva" userId="c8c16a74-be0f-439b-9b67-6b666a436255" providerId="ADAL" clId="{2129604C-F01F-40CD-8BD8-E7558B492AD4}" dt="2019-11-01T18:21:50.306" v="420" actId="1076"/>
          <ac:picMkLst>
            <pc:docMk/>
            <pc:sldMk cId="925306443" sldId="261"/>
            <ac:picMk id="19" creationId="{3D5F8449-5863-43B5-8C99-25B181CD7E3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F98EAE-13DD-4C7F-A54F-445FD8605D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534" y="750368"/>
            <a:ext cx="7498616" cy="5623962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5387FA-9453-424C-8F0D-19742859F9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36082" y="800100"/>
            <a:ext cx="3522518" cy="5507182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  <a:latin typeface="Century Gothic Pro" panose="020B0502020202020204" pitchFamily="34" charset="0"/>
              </a:rPr>
              <a:t>Rubén González Villanueva </a:t>
            </a:r>
          </a:p>
          <a:p>
            <a:pPr algn="ctr"/>
            <a:r>
              <a:rPr lang="en-US" dirty="0">
                <a:solidFill>
                  <a:schemeClr val="bg2"/>
                </a:solidFill>
                <a:latin typeface="Century Gothic Pro" panose="020B0502020202020204" pitchFamily="34" charset="0"/>
              </a:rPr>
              <a:t>(2017118764)</a:t>
            </a:r>
          </a:p>
          <a:p>
            <a:pPr algn="ctr"/>
            <a:endParaRPr lang="en-US" dirty="0">
              <a:solidFill>
                <a:schemeClr val="bg2"/>
              </a:solidFill>
              <a:latin typeface="Century Gothic Pro" panose="020B0502020202020204" pitchFamily="34" charset="0"/>
            </a:endParaRPr>
          </a:p>
          <a:p>
            <a:pPr algn="ctr"/>
            <a:r>
              <a:rPr lang="en-US" dirty="0">
                <a:solidFill>
                  <a:schemeClr val="bg2"/>
                </a:solidFill>
                <a:latin typeface="Century Gothic Pro" panose="020B0502020202020204" pitchFamily="34" charset="0"/>
              </a:rPr>
              <a:t>José Daniel Gómez </a:t>
            </a:r>
            <a:r>
              <a:rPr lang="en-US" dirty="0" err="1">
                <a:solidFill>
                  <a:schemeClr val="bg2"/>
                </a:solidFill>
                <a:latin typeface="Century Gothic Pro" panose="020B0502020202020204" pitchFamily="34" charset="0"/>
              </a:rPr>
              <a:t>Casasola</a:t>
            </a:r>
            <a:r>
              <a:rPr lang="en-US" dirty="0">
                <a:solidFill>
                  <a:schemeClr val="bg2"/>
                </a:solidFill>
                <a:latin typeface="Century Gothic Pro" panose="020B0502020202020204" pitchFamily="34" charset="0"/>
              </a:rPr>
              <a:t> </a:t>
            </a:r>
          </a:p>
          <a:p>
            <a:pPr algn="ctr"/>
            <a:r>
              <a:rPr lang="en-US" dirty="0">
                <a:solidFill>
                  <a:schemeClr val="bg2"/>
                </a:solidFill>
                <a:latin typeface="Century Gothic Pro" panose="020B0502020202020204" pitchFamily="34" charset="0"/>
              </a:rPr>
              <a:t>(2016095929)</a:t>
            </a:r>
          </a:p>
          <a:p>
            <a:pPr algn="ctr"/>
            <a:endParaRPr lang="en-US" dirty="0">
              <a:solidFill>
                <a:schemeClr val="bg2"/>
              </a:solidFill>
              <a:latin typeface="Century Gothic Pro" panose="020B0502020202020204" pitchFamily="34" charset="0"/>
            </a:endParaRPr>
          </a:p>
          <a:p>
            <a:pPr algn="ctr"/>
            <a:r>
              <a:rPr lang="en-US" dirty="0">
                <a:solidFill>
                  <a:schemeClr val="bg2"/>
                </a:solidFill>
                <a:latin typeface="Century Gothic Pro" panose="020B0502020202020204" pitchFamily="34" charset="0"/>
              </a:rPr>
              <a:t> José Fabio Hidalgo (2017100950)</a:t>
            </a:r>
          </a:p>
          <a:p>
            <a:pPr algn="ctr"/>
            <a:endParaRPr lang="en-US" dirty="0">
              <a:solidFill>
                <a:schemeClr val="bg2"/>
              </a:solidFill>
              <a:latin typeface="Century Gothic Pro" panose="020B0502020202020204" pitchFamily="34" charset="0"/>
            </a:endParaRPr>
          </a:p>
          <a:p>
            <a:pPr algn="ctr"/>
            <a:r>
              <a:rPr lang="en-US" dirty="0">
                <a:solidFill>
                  <a:schemeClr val="bg2"/>
                </a:solidFill>
                <a:latin typeface="Century Gothic Pro" panose="020B0502020202020204" pitchFamily="34" charset="0"/>
              </a:rPr>
              <a:t>Gabriel </a:t>
            </a:r>
            <a:r>
              <a:rPr lang="en-US" dirty="0" err="1">
                <a:solidFill>
                  <a:schemeClr val="bg2"/>
                </a:solidFill>
                <a:latin typeface="Century Gothic Pro" panose="020B0502020202020204" pitchFamily="34" charset="0"/>
              </a:rPr>
              <a:t>Vindas</a:t>
            </a:r>
            <a:r>
              <a:rPr lang="en-US" dirty="0">
                <a:solidFill>
                  <a:schemeClr val="bg2"/>
                </a:solidFill>
                <a:latin typeface="Century Gothic Pro" panose="020B0502020202020204" pitchFamily="34" charset="0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Century Gothic Pro" panose="020B0502020202020204" pitchFamily="34" charset="0"/>
              </a:rPr>
              <a:t>Brenes</a:t>
            </a:r>
            <a:endParaRPr lang="en-US" dirty="0">
              <a:solidFill>
                <a:schemeClr val="bg2"/>
              </a:solidFill>
              <a:latin typeface="Century Gothic Pro" panose="020B0502020202020204" pitchFamily="34" charset="0"/>
            </a:endParaRPr>
          </a:p>
          <a:p>
            <a:pPr algn="ctr"/>
            <a:r>
              <a:rPr lang="en-US" dirty="0">
                <a:solidFill>
                  <a:schemeClr val="bg2"/>
                </a:solidFill>
                <a:latin typeface="Century Gothic Pro" panose="020B0502020202020204" pitchFamily="34" charset="0"/>
              </a:rPr>
              <a:t>(2014103931)</a:t>
            </a:r>
          </a:p>
          <a:p>
            <a:pPr algn="ctr"/>
            <a:endParaRPr lang="en-US" dirty="0">
              <a:solidFill>
                <a:schemeClr val="bg2"/>
              </a:solidFill>
              <a:latin typeface="Century Gothic Pro" panose="020B0502020202020204" pitchFamily="34" charset="0"/>
            </a:endParaRPr>
          </a:p>
          <a:p>
            <a:pPr algn="ctr"/>
            <a:r>
              <a:rPr lang="en-US" dirty="0">
                <a:solidFill>
                  <a:schemeClr val="bg2"/>
                </a:solidFill>
                <a:latin typeface="Century Gothic Pro" panose="020B0502020202020204" pitchFamily="34" charset="0"/>
              </a:rPr>
              <a:t> Gerardo Villalobos </a:t>
            </a:r>
            <a:r>
              <a:rPr lang="en-US" dirty="0" err="1">
                <a:solidFill>
                  <a:schemeClr val="bg2"/>
                </a:solidFill>
                <a:latin typeface="Century Gothic Pro" panose="020B0502020202020204" pitchFamily="34" charset="0"/>
              </a:rPr>
              <a:t>villalobos</a:t>
            </a:r>
            <a:r>
              <a:rPr lang="en-US" dirty="0">
                <a:solidFill>
                  <a:schemeClr val="bg2"/>
                </a:solidFill>
                <a:latin typeface="Century Gothic Pro" panose="020B0502020202020204" pitchFamily="34" charset="0"/>
              </a:rPr>
              <a:t> </a:t>
            </a:r>
          </a:p>
          <a:p>
            <a:pPr algn="ctr"/>
            <a:r>
              <a:rPr lang="en-US" dirty="0">
                <a:solidFill>
                  <a:schemeClr val="bg2"/>
                </a:solidFill>
                <a:latin typeface="Century Gothic Pro" panose="020B0502020202020204" pitchFamily="34" charset="0"/>
              </a:rPr>
              <a:t>(201143253)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5672200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Picture 60">
            <a:extLst>
              <a:ext uri="{FF2B5EF4-FFF2-40B4-BE49-F238E27FC236}">
                <a16:creationId xmlns:a16="http://schemas.microsoft.com/office/drawing/2014/main" id="{052FCFAE-1A38-436C-85A0-2F4259F4281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  <a:extLst/>
          </a:blip>
          <a:srcRect t="3006" b="2199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B4BD388-4E4C-4729-9C98-FDCE73F70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en-US" sz="2800" b="0" kern="1200" cap="all">
                <a:latin typeface="+mj-lt"/>
                <a:ea typeface="+mj-ea"/>
                <a:cs typeface="+mj-cs"/>
              </a:rPr>
              <a:t>Descripción 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15E2BAF-7EC9-45CB-AE80-C410061A96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en-US" sz="3200" kern="1200" dirty="0">
                <a:latin typeface="+mn-lt"/>
                <a:ea typeface="+mn-ea"/>
                <a:cs typeface="+mn-cs"/>
              </a:rPr>
              <a:t>El Proyecto </a:t>
            </a:r>
            <a:r>
              <a:rPr lang="en-US" sz="3200" kern="1200" dirty="0" err="1">
                <a:latin typeface="+mn-lt"/>
                <a:ea typeface="+mn-ea"/>
                <a:cs typeface="+mn-cs"/>
              </a:rPr>
              <a:t>Obvio</a:t>
            </a:r>
            <a:r>
              <a:rPr lang="en-US" sz="3200" kern="1200" dirty="0">
                <a:latin typeface="+mn-lt"/>
                <a:ea typeface="+mn-ea"/>
                <a:cs typeface="+mn-cs"/>
              </a:rPr>
              <a:t> </a:t>
            </a:r>
            <a:r>
              <a:rPr lang="en-US" sz="3200" kern="1200" dirty="0" err="1">
                <a:latin typeface="+mn-lt"/>
                <a:ea typeface="+mn-ea"/>
                <a:cs typeface="+mn-cs"/>
              </a:rPr>
              <a:t>Microbio</a:t>
            </a:r>
            <a:r>
              <a:rPr lang="en-US" sz="3200" kern="1200" dirty="0">
                <a:latin typeface="+mn-lt"/>
                <a:ea typeface="+mn-ea"/>
                <a:cs typeface="+mn-cs"/>
              </a:rPr>
              <a:t> </a:t>
            </a:r>
            <a:r>
              <a:rPr lang="en-US" sz="3200" kern="1200" dirty="0" err="1">
                <a:latin typeface="+mn-lt"/>
                <a:ea typeface="+mn-ea"/>
                <a:cs typeface="+mn-cs"/>
              </a:rPr>
              <a:t>está</a:t>
            </a:r>
            <a:r>
              <a:rPr lang="en-US" sz="3200" kern="1200" dirty="0">
                <a:latin typeface="+mn-lt"/>
                <a:ea typeface="+mn-ea"/>
                <a:cs typeface="+mn-cs"/>
              </a:rPr>
              <a:t> </a:t>
            </a:r>
            <a:r>
              <a:rPr lang="en-US" sz="3200" kern="1200" dirty="0" err="1">
                <a:latin typeface="+mn-lt"/>
                <a:ea typeface="+mn-ea"/>
                <a:cs typeface="+mn-cs"/>
              </a:rPr>
              <a:t>conformado</a:t>
            </a:r>
            <a:r>
              <a:rPr lang="en-US" sz="3200" kern="1200" dirty="0">
                <a:latin typeface="+mn-lt"/>
                <a:ea typeface="+mn-ea"/>
                <a:cs typeface="+mn-cs"/>
              </a:rPr>
              <a:t> por una </a:t>
            </a:r>
            <a:r>
              <a:rPr lang="en-US" sz="3200" kern="1200" dirty="0" err="1">
                <a:latin typeface="+mn-lt"/>
                <a:ea typeface="+mn-ea"/>
                <a:cs typeface="+mn-cs"/>
              </a:rPr>
              <a:t>simulación</a:t>
            </a:r>
            <a:r>
              <a:rPr lang="en-US" sz="3200" kern="1200" dirty="0">
                <a:latin typeface="+mn-lt"/>
                <a:ea typeface="+mn-ea"/>
                <a:cs typeface="+mn-cs"/>
              </a:rPr>
              <a:t> de un </a:t>
            </a:r>
            <a:r>
              <a:rPr lang="en-US" sz="3200" kern="1200" dirty="0" err="1">
                <a:latin typeface="+mn-lt"/>
                <a:ea typeface="+mn-ea"/>
                <a:cs typeface="+mn-cs"/>
              </a:rPr>
              <a:t>entorno</a:t>
            </a:r>
            <a:r>
              <a:rPr lang="en-US" sz="3200" kern="1200" dirty="0">
                <a:latin typeface="+mn-lt"/>
                <a:ea typeface="+mn-ea"/>
                <a:cs typeface="+mn-cs"/>
              </a:rPr>
              <a:t> </a:t>
            </a:r>
            <a:r>
              <a:rPr lang="en-US" sz="3200" kern="1200" dirty="0" err="1">
                <a:latin typeface="+mn-lt"/>
                <a:ea typeface="+mn-ea"/>
                <a:cs typeface="+mn-cs"/>
              </a:rPr>
              <a:t>en</a:t>
            </a:r>
            <a:r>
              <a:rPr lang="en-US" sz="3200" kern="1200" dirty="0">
                <a:latin typeface="+mn-lt"/>
                <a:ea typeface="+mn-ea"/>
                <a:cs typeface="+mn-cs"/>
              </a:rPr>
              <a:t> el </a:t>
            </a:r>
            <a:r>
              <a:rPr lang="en-US" sz="3200" kern="1200" dirty="0" err="1">
                <a:latin typeface="+mn-lt"/>
                <a:ea typeface="+mn-ea"/>
                <a:cs typeface="+mn-cs"/>
              </a:rPr>
              <a:t>cual</a:t>
            </a:r>
            <a:r>
              <a:rPr lang="en-US" sz="3200" kern="1200" dirty="0">
                <a:latin typeface="+mn-lt"/>
                <a:ea typeface="+mn-ea"/>
                <a:cs typeface="+mn-cs"/>
              </a:rPr>
              <a:t> van a </a:t>
            </a:r>
            <a:r>
              <a:rPr lang="en-US" sz="3200" kern="1200" dirty="0" err="1">
                <a:latin typeface="+mn-lt"/>
                <a:ea typeface="+mn-ea"/>
                <a:cs typeface="+mn-cs"/>
              </a:rPr>
              <a:t>existir</a:t>
            </a:r>
            <a:r>
              <a:rPr lang="en-US" sz="3200" kern="1200" dirty="0">
                <a:latin typeface="+mn-lt"/>
                <a:ea typeface="+mn-ea"/>
                <a:cs typeface="+mn-cs"/>
              </a:rPr>
              <a:t> una </a:t>
            </a:r>
            <a:r>
              <a:rPr lang="en-US" sz="3200" kern="1200" dirty="0" err="1">
                <a:latin typeface="+mn-lt"/>
                <a:ea typeface="+mn-ea"/>
                <a:cs typeface="+mn-cs"/>
              </a:rPr>
              <a:t>cantidad</a:t>
            </a:r>
            <a:r>
              <a:rPr lang="en-US" sz="3200" kern="1200" dirty="0">
                <a:latin typeface="+mn-lt"/>
                <a:ea typeface="+mn-ea"/>
                <a:cs typeface="+mn-cs"/>
              </a:rPr>
              <a:t> de variables que lo </a:t>
            </a:r>
            <a:r>
              <a:rPr lang="en-US" sz="3200" kern="1200" dirty="0" err="1">
                <a:latin typeface="+mn-lt"/>
                <a:ea typeface="+mn-ea"/>
                <a:cs typeface="+mn-cs"/>
              </a:rPr>
              <a:t>modifican</a:t>
            </a:r>
            <a:r>
              <a:rPr lang="en-US" sz="3200" kern="1200" dirty="0">
                <a:latin typeface="+mn-lt"/>
                <a:ea typeface="+mn-ea"/>
                <a:cs typeface="+mn-cs"/>
              </a:rPr>
              <a:t>, y dentro de </a:t>
            </a:r>
            <a:r>
              <a:rPr lang="en-US" sz="3200" kern="1200" dirty="0" err="1">
                <a:latin typeface="+mn-lt"/>
                <a:ea typeface="+mn-ea"/>
                <a:cs typeface="+mn-cs"/>
              </a:rPr>
              <a:t>ella</a:t>
            </a:r>
            <a:r>
              <a:rPr lang="en-US" sz="3200" kern="1200" dirty="0">
                <a:latin typeface="+mn-lt"/>
                <a:ea typeface="+mn-ea"/>
                <a:cs typeface="+mn-cs"/>
              </a:rPr>
              <a:t>, se van a </a:t>
            </a:r>
            <a:r>
              <a:rPr lang="en-US" sz="3200" kern="1200" dirty="0" err="1">
                <a:latin typeface="+mn-lt"/>
                <a:ea typeface="+mn-ea"/>
                <a:cs typeface="+mn-cs"/>
              </a:rPr>
              <a:t>agregar</a:t>
            </a:r>
            <a:r>
              <a:rPr lang="en-US" sz="3200" kern="1200" dirty="0">
                <a:latin typeface="+mn-lt"/>
                <a:ea typeface="+mn-ea"/>
                <a:cs typeface="+mn-cs"/>
              </a:rPr>
              <a:t> </a:t>
            </a:r>
            <a:r>
              <a:rPr lang="en-US" sz="3200" kern="1200" dirty="0" err="1">
                <a:latin typeface="+mn-lt"/>
                <a:ea typeface="+mn-ea"/>
                <a:cs typeface="+mn-cs"/>
              </a:rPr>
              <a:t>bacterias</a:t>
            </a:r>
            <a:r>
              <a:rPr lang="en-US" sz="3200" kern="1200" dirty="0">
                <a:latin typeface="+mn-lt"/>
                <a:ea typeface="+mn-ea"/>
                <a:cs typeface="+mn-cs"/>
              </a:rPr>
              <a:t> </a:t>
            </a:r>
            <a:r>
              <a:rPr lang="en-US" sz="3200" kern="1200" dirty="0" err="1">
                <a:latin typeface="+mn-lt"/>
                <a:ea typeface="+mn-ea"/>
                <a:cs typeface="+mn-cs"/>
              </a:rPr>
              <a:t>donde</a:t>
            </a:r>
            <a:r>
              <a:rPr lang="en-US" sz="3200" kern="1200" dirty="0">
                <a:latin typeface="+mn-lt"/>
                <a:ea typeface="+mn-ea"/>
                <a:cs typeface="+mn-cs"/>
              </a:rPr>
              <a:t> se </a:t>
            </a:r>
            <a:r>
              <a:rPr lang="en-US" sz="3200" kern="1200" dirty="0" err="1">
                <a:latin typeface="+mn-lt"/>
                <a:ea typeface="+mn-ea"/>
                <a:cs typeface="+mn-cs"/>
              </a:rPr>
              <a:t>podrá</a:t>
            </a:r>
            <a:r>
              <a:rPr lang="en-US" sz="3200" kern="1200" dirty="0">
                <a:latin typeface="+mn-lt"/>
                <a:ea typeface="+mn-ea"/>
                <a:cs typeface="+mn-cs"/>
              </a:rPr>
              <a:t> </a:t>
            </a:r>
            <a:r>
              <a:rPr lang="en-US" sz="3200" kern="1200" dirty="0" err="1">
                <a:latin typeface="+mn-lt"/>
                <a:ea typeface="+mn-ea"/>
                <a:cs typeface="+mn-cs"/>
              </a:rPr>
              <a:t>observar</a:t>
            </a:r>
            <a:r>
              <a:rPr lang="en-US" sz="3200" kern="1200" dirty="0">
                <a:latin typeface="+mn-lt"/>
                <a:ea typeface="+mn-ea"/>
                <a:cs typeface="+mn-cs"/>
              </a:rPr>
              <a:t> </a:t>
            </a:r>
            <a:r>
              <a:rPr lang="en-US" sz="3200" kern="1200" dirty="0" err="1">
                <a:latin typeface="+mn-lt"/>
                <a:ea typeface="+mn-ea"/>
                <a:cs typeface="+mn-cs"/>
              </a:rPr>
              <a:t>cómo</a:t>
            </a:r>
            <a:r>
              <a:rPr lang="en-US" sz="3200" kern="1200" dirty="0">
                <a:latin typeface="+mn-lt"/>
                <a:ea typeface="+mn-ea"/>
                <a:cs typeface="+mn-cs"/>
              </a:rPr>
              <a:t> son </a:t>
            </a:r>
            <a:r>
              <a:rPr lang="en-US" sz="3200" kern="1200" dirty="0" err="1">
                <a:latin typeface="+mn-lt"/>
                <a:ea typeface="+mn-ea"/>
                <a:cs typeface="+mn-cs"/>
              </a:rPr>
              <a:t>afectadas</a:t>
            </a:r>
            <a:r>
              <a:rPr lang="en-US" sz="3200" kern="1200" dirty="0">
                <a:latin typeface="+mn-lt"/>
                <a:ea typeface="+mn-ea"/>
                <a:cs typeface="+mn-cs"/>
              </a:rPr>
              <a:t> por </a:t>
            </a:r>
            <a:r>
              <a:rPr lang="en-US" sz="3200" kern="1200" dirty="0" err="1">
                <a:latin typeface="+mn-lt"/>
                <a:ea typeface="+mn-ea"/>
                <a:cs typeface="+mn-cs"/>
              </a:rPr>
              <a:t>esas</a:t>
            </a:r>
            <a:r>
              <a:rPr lang="en-US" sz="3200" kern="1200" dirty="0">
                <a:latin typeface="+mn-lt"/>
                <a:ea typeface="+mn-ea"/>
                <a:cs typeface="+mn-cs"/>
              </a:rPr>
              <a:t> variables y por </a:t>
            </a:r>
            <a:r>
              <a:rPr lang="en-US" sz="3200" kern="1200" dirty="0" err="1">
                <a:latin typeface="+mn-lt"/>
                <a:ea typeface="+mn-ea"/>
                <a:cs typeface="+mn-cs"/>
              </a:rPr>
              <a:t>su</a:t>
            </a:r>
            <a:r>
              <a:rPr lang="en-US" sz="3200" kern="1200" dirty="0">
                <a:latin typeface="+mn-lt"/>
                <a:ea typeface="+mn-ea"/>
                <a:cs typeface="+mn-cs"/>
              </a:rPr>
              <a:t> </a:t>
            </a:r>
            <a:r>
              <a:rPr lang="en-US" sz="3200" kern="1200" dirty="0" err="1">
                <a:latin typeface="+mn-lt"/>
                <a:ea typeface="+mn-ea"/>
                <a:cs typeface="+mn-cs"/>
              </a:rPr>
              <a:t>entorno</a:t>
            </a:r>
            <a:r>
              <a:rPr lang="en-US" sz="3200" kern="1200" dirty="0">
                <a:latin typeface="+mn-lt"/>
                <a:ea typeface="+mn-ea"/>
                <a:cs typeface="+mn-cs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052307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F7728-5CDB-45BD-94F9-C8062FF60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Objetivos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94D0E0A-99FC-4A0F-9B7C-92915C73F6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General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E088F-D1B1-498E-941F-DEB7C7104F6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es-ES" dirty="0"/>
              <a:t>Modelar un ambiente controlado para visualizar por medio de una simulación programada, el comportamiento y desarrollo de cinco tipos de bacterias en condiciones variantes.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CF58345-CE78-4205-A8ED-DEFFAAB5BA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/>
              <a:t>Específicos</a:t>
            </a:r>
            <a:r>
              <a:rPr lang="en-US" dirty="0"/>
              <a:t>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D0E60B-8AB2-4C81-88B9-741CB5CAD2C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77500" lnSpcReduction="2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es-ES" dirty="0"/>
              <a:t>Simular la reacción de las bacterias al momento de experimentar un cambio en la acidez de su entorno, para así observar su comportamiento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/>
              <a:t>Analizar el comportamiento de las bacterias con respecto a un incremento o decremento en la humedad de su entorno, y poder observar su reacción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/>
              <a:t>Examinar la reacción de las bacterias al sufrir una variación en los niveles de oxígeno del entorno, para así observar su comportamiento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/>
              <a:t>Estudiar la reacción de las bacterias al contar con diferentes niveles de nutrientes en su entorno, para así observar su comportamiento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/>
              <a:t>Adaptar la simulación por medio de la modificación de las variables del entorno con controles de CP5 en tiempo real.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A69D7F2-F553-423E-9C42-65D164A230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219" y="4052661"/>
            <a:ext cx="2753866" cy="2066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5343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A63CBD4-BF79-47E1-927B-F35FC3B78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Análisis</a:t>
            </a:r>
            <a:endParaRPr lang="en-US" dirty="0"/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AA36E30A-A112-48F5-B417-C6CD0FB409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3.1. Cómo se resolvió el problema planteado por el proyecto</a:t>
            </a:r>
          </a:p>
          <a:p>
            <a:r>
              <a:rPr lang="es-ES" dirty="0"/>
              <a:t>3.2. Análisis crítico: lo que se logró, lo que faltó y lo que se puede mejorar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8B0F239-9FF8-47DA-BE11-452A081BBF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9009" y="4256820"/>
            <a:ext cx="2753866" cy="2066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5533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D6FAC-6BAA-4C07-B6B2-0E9A3567D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840174"/>
            <a:ext cx="11029616" cy="716755"/>
          </a:xfrm>
        </p:spPr>
        <p:txBody>
          <a:bodyPr numCol="3" anchor="ctr">
            <a:normAutofit/>
          </a:bodyPr>
          <a:lstStyle/>
          <a:p>
            <a:pPr algn="ctr"/>
            <a:r>
              <a:rPr lang="en-US" dirty="0" err="1"/>
              <a:t>Logro</a:t>
            </a:r>
            <a:br>
              <a:rPr lang="en-US" dirty="0"/>
            </a:br>
            <a:r>
              <a:rPr lang="en-US" dirty="0" err="1"/>
              <a:t>Mejorar</a:t>
            </a:r>
            <a:br>
              <a:rPr lang="en-US" dirty="0"/>
            </a:br>
            <a:r>
              <a:rPr lang="en-US" dirty="0" err="1"/>
              <a:t>Faltó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9A8D3-9343-4B0A-B6C2-6E8B84A4F5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924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CA42A7FF-1F67-427F-A084-5023863AB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7"/>
            <a:ext cx="11029616" cy="738415"/>
          </a:xfrm>
        </p:spPr>
        <p:txBody>
          <a:bodyPr numCol="2">
            <a:normAutofit/>
          </a:bodyPr>
          <a:lstStyle/>
          <a:p>
            <a:pPr algn="ctr"/>
            <a:r>
              <a:rPr lang="en-US" dirty="0" err="1"/>
              <a:t>Conclusiones</a:t>
            </a:r>
            <a:r>
              <a:rPr lang="en-US" dirty="0"/>
              <a:t>	                               </a:t>
            </a:r>
            <a:br>
              <a:rPr lang="en-US" dirty="0"/>
            </a:br>
            <a:r>
              <a:rPr lang="en-US" dirty="0" err="1"/>
              <a:t>Recomendaciones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1994B9-EC4C-48B0-9517-4FB987929E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1194" y="2164360"/>
            <a:ext cx="5393100" cy="3696691"/>
          </a:xfrm>
        </p:spPr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B5D8A8C-B81E-4795-A128-7F71011409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7709" y="2164360"/>
            <a:ext cx="5393100" cy="3696691"/>
          </a:xfrm>
        </p:spPr>
        <p:txBody>
          <a:bodyPr/>
          <a:lstStyle/>
          <a:p>
            <a:r>
              <a:rPr lang="en-US" dirty="0"/>
              <a:t>1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D5F8449-5863-43B5-8C99-25B181CD7E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3386" y="5521682"/>
            <a:ext cx="1374036" cy="1031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3064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340628DD03C4C97A13F312C30CF97" ma:contentTypeVersion="8" ma:contentTypeDescription="Create a new document." ma:contentTypeScope="" ma:versionID="2edb230a84a2023c44b062f788daebe4">
  <xsd:schema xmlns:xsd="http://www.w3.org/2001/XMLSchema" xmlns:xs="http://www.w3.org/2001/XMLSchema" xmlns:p="http://schemas.microsoft.com/office/2006/metadata/properties" xmlns:ns3="0811c003-7578-4121-b22f-e2c15845dba8" targetNamespace="http://schemas.microsoft.com/office/2006/metadata/properties" ma:root="true" ma:fieldsID="d088462eeaee687163d6f8262f736d68" ns3:_="">
    <xsd:import namespace="0811c003-7578-4121-b22f-e2c15845dba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DateTaken" minOccurs="0"/>
                <xsd:element ref="ns3:MediaServiceLocation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11c003-7578-4121-b22f-e2c15845dba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2" nillable="true" ma:displayName="Location" ma:internalName="MediaServiceLocation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D62F7FD-2AED-4AAA-96DB-99B2DDF24ED4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084214A2-5E5B-4F3C-91D2-90F682A9FB2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816D79F-1159-4C90-A86C-7D56E1594DF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811c003-7578-4121-b22f-e2c15845dba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265</Words>
  <Application>Microsoft Office PowerPoint</Application>
  <PresentationFormat>Widescreen</PresentationFormat>
  <Paragraphs>31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Century Gothic Pro</vt:lpstr>
      <vt:lpstr>Gill Sans MT</vt:lpstr>
      <vt:lpstr>Wingdings 2</vt:lpstr>
      <vt:lpstr>Dividend</vt:lpstr>
      <vt:lpstr>PowerPoint Presentation</vt:lpstr>
      <vt:lpstr>Descripción </vt:lpstr>
      <vt:lpstr>Objetivos</vt:lpstr>
      <vt:lpstr>Análisis</vt:lpstr>
      <vt:lpstr>Logro Mejorar Faltó</vt:lpstr>
      <vt:lpstr>Conclusiones                                 Recomendaciones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Rubén González Villanueva</dc:creator>
  <cp:lastModifiedBy>Rubén González Villanueva</cp:lastModifiedBy>
  <cp:revision>1</cp:revision>
  <dcterms:created xsi:type="dcterms:W3CDTF">2019-11-01T21:11:26Z</dcterms:created>
  <dcterms:modified xsi:type="dcterms:W3CDTF">2019-11-01T21:32:15Z</dcterms:modified>
</cp:coreProperties>
</file>