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9604C-F01F-40CD-8BD8-E7558B492AD4}" v="122" dt="2019-11-01T18:22:57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del">
        <pc:chgData name="Rubén González Villanueva" userId="c8c16a74-be0f-439b-9b67-6b666a436255" providerId="ADAL" clId="{2129604C-F01F-40CD-8BD8-E7558B492AD4}" dt="2019-11-01T18:22:29.015" v="425" actId="2696"/>
        <pc:sldMkLst>
          <pc:docMk/>
          <pc:sldMk cId="277499726" sldId="260"/>
        </pc:sldMkLst>
        <pc:spChg chg="del mod">
          <ac:chgData name="Rubén González Villanueva" userId="c8c16a74-be0f-439b-9b67-6b666a436255" providerId="ADAL" clId="{2129604C-F01F-40CD-8BD8-E7558B492AD4}" dt="2019-11-01T18:17:58.430" v="277" actId="478"/>
          <ac:spMkLst>
            <pc:docMk/>
            <pc:sldMk cId="277499726" sldId="260"/>
            <ac:spMk id="2" creationId="{57B98392-8F82-41FA-B6F2-E173F7341555}"/>
          </ac:spMkLst>
        </pc:spChg>
        <pc:spChg chg="del">
          <ac:chgData name="Rubén González Villanueva" userId="c8c16a74-be0f-439b-9b67-6b666a436255" providerId="ADAL" clId="{2129604C-F01F-40CD-8BD8-E7558B492AD4}" dt="2019-11-01T18:17:52.540" v="276"/>
          <ac:spMkLst>
            <pc:docMk/>
            <pc:sldMk cId="277499726" sldId="260"/>
            <ac:spMk id="3" creationId="{BF68F4F7-57E8-4360-A650-282135874F8B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4" creationId="{250308BF-815C-483A-9AC8-C80FD0D131D4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5" creationId="{FFBD3716-6374-42B6-8943-9C26AA2BDC18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6" creationId="{ED8DE816-9CD0-4A09-9BD7-49DE7B5923F6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7" creationId="{FB889318-F4B9-47F1-9682-15E83B7FC781}"/>
          </ac:spMkLst>
        </pc:spChg>
        <pc:spChg chg="add del mod">
          <ac:chgData name="Rubén González Villanueva" userId="c8c16a74-be0f-439b-9b67-6b666a436255" providerId="ADAL" clId="{2129604C-F01F-40CD-8BD8-E7558B492AD4}" dt="2019-11-01T18:17:59.551" v="278" actId="478"/>
          <ac:spMkLst>
            <pc:docMk/>
            <pc:sldMk cId="277499726" sldId="260"/>
            <ac:spMk id="9" creationId="{5B263578-6CE3-4EC3-9D9C-7EEE80264A04}"/>
          </ac:spMkLst>
        </pc:spChg>
        <pc:spChg chg="add del mod">
          <ac:chgData name="Rubén González Villanueva" userId="c8c16a74-be0f-439b-9b67-6b666a436255" providerId="ADAL" clId="{2129604C-F01F-40CD-8BD8-E7558B492AD4}" dt="2019-11-01T18:18:52.519" v="316" actId="478"/>
          <ac:spMkLst>
            <pc:docMk/>
            <pc:sldMk cId="277499726" sldId="260"/>
            <ac:spMk id="10" creationId="{0B760184-B138-404B-8B94-413E5DCB08C1}"/>
          </ac:spMkLst>
        </pc:spChg>
        <pc:spChg chg="add del">
          <ac:chgData name="Rubén González Villanueva" userId="c8c16a74-be0f-439b-9b67-6b666a436255" providerId="ADAL" clId="{2129604C-F01F-40CD-8BD8-E7558B492AD4}" dt="2019-11-01T18:18:54.676" v="317" actId="478"/>
          <ac:spMkLst>
            <pc:docMk/>
            <pc:sldMk cId="277499726" sldId="260"/>
            <ac:spMk id="11" creationId="{9AA6A4A2-FFBD-429C-86A3-D6BDCA58602F}"/>
          </ac:spMkLst>
        </pc:spChg>
        <pc:spChg chg="add del">
          <ac:chgData name="Rubén González Villanueva" userId="c8c16a74-be0f-439b-9b67-6b666a436255" providerId="ADAL" clId="{2129604C-F01F-40CD-8BD8-E7558B492AD4}" dt="2019-11-01T18:18:58.435" v="319" actId="478"/>
          <ac:spMkLst>
            <pc:docMk/>
            <pc:sldMk cId="277499726" sldId="260"/>
            <ac:spMk id="12" creationId="{EAC7C2BC-F69B-4698-8071-F97F2D7E8E5F}"/>
          </ac:spMkLst>
        </pc:spChg>
        <pc:spChg chg="add del">
          <ac:chgData name="Rubén González Villanueva" userId="c8c16a74-be0f-439b-9b67-6b666a436255" providerId="ADAL" clId="{2129604C-F01F-40CD-8BD8-E7558B492AD4}" dt="2019-11-01T18:18:56.493" v="318" actId="478"/>
          <ac:spMkLst>
            <pc:docMk/>
            <pc:sldMk cId="277499726" sldId="260"/>
            <ac:spMk id="13" creationId="{2493DA5A-4BC0-4102-8004-639970D981B7}"/>
          </ac:spMkLst>
        </pc:spChg>
        <pc:spChg chg="add del mod">
          <ac:chgData name="Rubén González Villanueva" userId="c8c16a74-be0f-439b-9b67-6b666a436255" providerId="ADAL" clId="{2129604C-F01F-40CD-8BD8-E7558B492AD4}" dt="2019-11-01T18:19:28.231" v="324" actId="478"/>
          <ac:spMkLst>
            <pc:docMk/>
            <pc:sldMk cId="277499726" sldId="260"/>
            <ac:spMk id="14" creationId="{03C4BC58-8C5F-4886-A625-012EBC207B31}"/>
          </ac:spMkLst>
        </pc:sp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4958" l="3607" r="97705">
                        <a14:foregroundMark x1="21148" y1="21429" x2="21148" y2="21429"/>
                        <a14:foregroundMark x1="13770" y1="12395" x2="20164" y2="25420"/>
                        <a14:foregroundMark x1="16721" y1="21849" x2="32459" y2="51681"/>
                        <a14:foregroundMark x1="32131" y1="52521" x2="34262" y2="52521"/>
                        <a14:foregroundMark x1="22951" y1="37605" x2="16230" y2="38866"/>
                        <a14:foregroundMark x1="16230" y1="38866" x2="10164" y2="43277"/>
                        <a14:foregroundMark x1="10164" y1="43277" x2="4754" y2="59244"/>
                        <a14:foregroundMark x1="4754" y1="59244" x2="4918" y2="68067"/>
                        <a14:foregroundMark x1="4918" y1="68067" x2="7541" y2="77521"/>
                        <a14:foregroundMark x1="7541" y1="77521" x2="15082" y2="82143"/>
                        <a14:foregroundMark x1="15082" y1="82143" x2="23115" y2="83824"/>
                        <a14:foregroundMark x1="23115" y1="83824" x2="31148" y2="80462"/>
                        <a14:foregroundMark x1="31148" y1="80462" x2="37049" y2="73109"/>
                        <a14:foregroundMark x1="37049" y1="73109" x2="37213" y2="72479"/>
                        <a14:foregroundMark x1="3770" y1="52941" x2="3770" y2="56933"/>
                        <a14:foregroundMark x1="8852" y1="5462" x2="11639" y2="6933"/>
                        <a14:foregroundMark x1="17541" y1="89076" x2="15738" y2="95168"/>
                        <a14:foregroundMark x1="43279" y1="52521" x2="43279" y2="52521"/>
                        <a14:foregroundMark x1="43115" y1="29412" x2="40984" y2="30462"/>
                        <a14:foregroundMark x1="40607" y1="39334" x2="40492" y2="40546"/>
                        <a14:foregroundMark x1="41311" y1="31933" x2="41193" y2="33168"/>
                        <a14:foregroundMark x1="40492" y1="40546" x2="41320" y2="39410"/>
                        <a14:foregroundMark x1="43463" y1="31224" x2="43279" y2="30882"/>
                        <a14:foregroundMark x1="45082" y1="34244" x2="43925" y2="32086"/>
                        <a14:foregroundMark x1="49090" y1="38025" x2="49016" y2="40126"/>
                        <a14:foregroundMark x1="49105" y1="37605" x2="49090" y2="38025"/>
                        <a14:foregroundMark x1="49344" y1="30882" x2="49188" y2="35284"/>
                        <a14:foregroundMark x1="50373" y1="35406" x2="51311" y2="32143"/>
                        <a14:foregroundMark x1="49016" y1="40126" x2="49502" y2="38434"/>
                        <a14:foregroundMark x1="51983" y1="38025" x2="52295" y2="40756"/>
                        <a14:foregroundMark x1="51935" y1="37605" x2="51983" y2="38025"/>
                        <a14:foregroundMark x1="51442" y1="33290" x2="51935" y2="37605"/>
                        <a14:foregroundMark x1="50950" y1="41085" x2="48852" y2="41597"/>
                        <a14:foregroundMark x1="56393" y1="31303" x2="56885" y2="39496"/>
                        <a14:foregroundMark x1="56885" y1="39496" x2="58852" y2="35714"/>
                        <a14:foregroundMark x1="65574" y1="30252" x2="66721" y2="30252"/>
                        <a14:foregroundMark x1="61311" y1="42017" x2="64262" y2="41807"/>
                        <a14:foregroundMark x1="62951" y1="41807" x2="64590" y2="33403"/>
                        <a14:foregroundMark x1="64590" y1="33403" x2="66066" y2="30042"/>
                        <a14:foregroundMark x1="70106" y1="31854" x2="69340" y2="33219"/>
                        <a14:foregroundMark x1="71475" y1="29412" x2="70194" y2="31696"/>
                        <a14:foregroundMark x1="72193" y1="30429" x2="71803" y2="29622"/>
                        <a14:foregroundMark x1="73869" y1="33899" x2="72920" y2="31935"/>
                        <a14:foregroundMark x1="73139" y1="33789" x2="73607" y2="33613"/>
                        <a14:foregroundMark x1="71582" y1="40174" x2="71148" y2="41176"/>
                        <a14:foregroundMark x1="74426" y1="33613" x2="74276" y2="33960"/>
                        <a14:foregroundMark x1="71148" y1="41176" x2="68033" y2="38655"/>
                        <a14:foregroundMark x1="39508" y1="58613" x2="41967" y2="51050"/>
                        <a14:foregroundMark x1="45136" y1="54832" x2="46721" y2="56723"/>
                        <a14:foregroundMark x1="44784" y1="54412" x2="45136" y2="54832"/>
                        <a14:foregroundMark x1="44256" y1="53782" x2="44784" y2="54412"/>
                        <a14:foregroundMark x1="41967" y1="51050" x2="44256" y2="53782"/>
                        <a14:foregroundMark x1="46721" y1="56723" x2="46393" y2="57983"/>
                        <a14:foregroundMark x1="50984" y1="48319" x2="53115" y2="48319"/>
                        <a14:foregroundMark x1="52295" y1="48319" x2="49016" y2="59664"/>
                        <a14:foregroundMark x1="57705" y1="51050" x2="57492" y2="51232"/>
                        <a14:foregroundMark x1="58688" y1="50210" x2="57705" y2="51050"/>
                        <a14:foregroundMark x1="59180" y1="49790" x2="58688" y2="50210"/>
                        <a14:foregroundMark x1="56407" y1="57330" x2="57377" y2="58403"/>
                        <a14:foregroundMark x1="54809" y1="55562" x2="55190" y2="55983"/>
                        <a14:foregroundMark x1="62796" y1="51261" x2="63443" y2="48529"/>
                        <a14:foregroundMark x1="60656" y1="60294" x2="62796" y2="51261"/>
                        <a14:foregroundMark x1="69164" y1="53571" x2="69016" y2="53782"/>
                        <a14:foregroundMark x1="70341" y1="51889" x2="69164" y2="53571"/>
                        <a14:foregroundMark x1="73279" y1="47689" x2="70998" y2="50950"/>
                        <a14:foregroundMark x1="69016" y1="53782" x2="71555" y2="53439"/>
                        <a14:foregroundMark x1="75237" y1="52698" x2="75082" y2="48529"/>
                        <a14:foregroundMark x1="79672" y1="48529" x2="77869" y2="56723"/>
                        <a14:foregroundMark x1="77869" y1="56723" x2="80164" y2="53782"/>
                        <a14:foregroundMark x1="90164" y1="48319" x2="87705" y2="58613"/>
                        <a14:foregroundMark x1="91963" y1="56723" x2="91803" y2="57353"/>
                        <a14:foregroundMark x1="92176" y1="55882" x2="91963" y2="56723"/>
                        <a14:foregroundMark x1="92336" y1="55252" x2="92176" y2="55882"/>
                        <a14:foregroundMark x1="92742" y1="53649" x2="92336" y2="55252"/>
                        <a14:foregroundMark x1="93934" y1="48950" x2="93254" y2="51631"/>
                        <a14:foregroundMark x1="96231" y1="54832" x2="97705" y2="53992"/>
                        <a14:foregroundMark x1="95490" y1="55254" x2="96231" y2="54832"/>
                        <a14:foregroundMark x1="92909" y1="56723" x2="93478" y2="56399"/>
                        <a14:foregroundMark x1="91803" y1="57353" x2="92909" y2="56723"/>
                        <a14:foregroundMark x1="95104" y1="50052" x2="94098" y2="48529"/>
                        <a14:foregroundMark x1="97427" y1="53571" x2="96996" y2="52918"/>
                        <a14:foregroundMark x1="97705" y1="53992" x2="97427" y2="53571"/>
                        <a14:foregroundMark x1="9344" y1="4832" x2="11311" y2="3571"/>
                        <a14:backgroundMark x1="42131" y1="35504" x2="42131" y2="35504"/>
                        <a14:backgroundMark x1="42951" y1="33613" x2="42459" y2="36765"/>
                        <a14:backgroundMark x1="42295" y1="36975" x2="42131" y2="39496"/>
                        <a14:backgroundMark x1="40984" y1="39496" x2="40984" y2="39496"/>
                        <a14:backgroundMark x1="40984" y1="36765" x2="40984" y2="36765"/>
                        <a14:backgroundMark x1="40984" y1="36765" x2="40984" y2="36765"/>
                        <a14:backgroundMark x1="40984" y1="36765" x2="40984" y2="36765"/>
                        <a14:backgroundMark x1="40820" y1="36765" x2="43770" y2="32563"/>
                        <a14:backgroundMark x1="70820" y1="34034" x2="70492" y2="38025"/>
                        <a14:backgroundMark x1="71475" y1="35924" x2="70492" y2="33193"/>
                        <a14:backgroundMark x1="70820" y1="33193" x2="72295" y2="33193"/>
                        <a14:backgroundMark x1="71967" y1="33613" x2="71639" y2="37185"/>
                        <a14:backgroundMark x1="70656" y1="34034" x2="69344" y2="39286"/>
                        <a14:backgroundMark x1="72951" y1="50630" x2="73770" y2="50630"/>
                        <a14:backgroundMark x1="73279" y1="51891" x2="72787" y2="53782"/>
                        <a14:backgroundMark x1="81639" y1="50000" x2="81803" y2="49790"/>
                        <a14:backgroundMark x1="94426" y1="50630" x2="96230" y2="53571"/>
                        <a14:backgroundMark x1="95246" y1="55462" x2="94918" y2="55462"/>
                        <a14:backgroundMark x1="95246" y1="56303" x2="94426" y2="57353"/>
                        <a14:backgroundMark x1="94426" y1="57353" x2="94426" y2="57353"/>
                        <a14:backgroundMark x1="94426" y1="56723" x2="94426" y2="56723"/>
                        <a14:backgroundMark x1="94754" y1="55882" x2="94754" y2="55882"/>
                        <a14:backgroundMark x1="94754" y1="55882" x2="94754" y2="55882"/>
                        <a14:backgroundMark x1="94754" y1="55882" x2="95410" y2="55462"/>
                        <a14:backgroundMark x1="95410" y1="55252" x2="95410" y2="55252"/>
                        <a14:backgroundMark x1="95410" y1="55252" x2="95410" y2="55252"/>
                        <a14:backgroundMark x1="95902" y1="55252" x2="95902" y2="55252"/>
                        <a14:backgroundMark x1="96066" y1="54832" x2="96066" y2="54832"/>
                        <a14:backgroundMark x1="96066" y1="54832" x2="96066" y2="54832"/>
                        <a14:backgroundMark x1="96230" y1="53571" x2="96230" y2="53571"/>
                        <a14:backgroundMark x1="96230" y1="53571" x2="96230" y2="53571"/>
                        <a14:backgroundMark x1="57541" y1="51261" x2="55738" y2="56092"/>
                        <a14:backgroundMark x1="58033" y1="50210" x2="58033" y2="50210"/>
                        <a14:backgroundMark x1="57541" y1="51050" x2="57541" y2="51050"/>
                        <a14:backgroundMark x1="55410" y1="55882" x2="55902" y2="57563"/>
                        <a14:backgroundMark x1="64918" y1="51261" x2="64918" y2="51261"/>
                        <a14:backgroundMark x1="71639" y1="53571" x2="71639" y2="53571"/>
                        <a14:backgroundMark x1="71148" y1="53571" x2="71148" y2="53571"/>
                        <a14:backgroundMark x1="71148" y1="53571" x2="71148" y2="53571"/>
                        <a14:backgroundMark x1="71148" y1="53571" x2="71148" y2="53571"/>
                        <a14:backgroundMark x1="50164" y1="38866" x2="52951" y2="38866"/>
                        <a14:backgroundMark x1="50820" y1="32563" x2="51803" y2="32563"/>
                        <a14:backgroundMark x1="50492" y1="37605" x2="50492" y2="37605"/>
                        <a14:backgroundMark x1="51475" y1="37605" x2="51475" y2="37605"/>
                        <a14:backgroundMark x1="51639" y1="38025" x2="51639" y2="38025"/>
                        <a14:backgroundMark x1="51803" y1="38025" x2="49508" y2="38445"/>
                        <a14:backgroundMark x1="45246" y1="54412" x2="45246" y2="54412"/>
                        <a14:backgroundMark x1="45082" y1="53782" x2="45082" y2="53782"/>
                        <a14:backgroundMark x1="44918" y1="54412" x2="44918" y2="54412"/>
                        <a14:backgroundMark x1="44754" y1="54832" x2="44754" y2="54832"/>
                      </a14:backgroundRemoval>
                    </a14:imgEffect>
                  </a14:imgLayer>
                </a14:imgProps>
              </a:ext>
            </a:extLst>
          </a:blip>
          <a:srcRect r="2" b="294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4958" l="3607" r="97705">
                        <a14:foregroundMark x1="21148" y1="21429" x2="21148" y2="21429"/>
                        <a14:foregroundMark x1="13770" y1="12395" x2="20164" y2="25420"/>
                        <a14:foregroundMark x1="16721" y1="21849" x2="32459" y2="51681"/>
                        <a14:foregroundMark x1="32131" y1="52521" x2="34262" y2="52521"/>
                        <a14:foregroundMark x1="22951" y1="37605" x2="16230" y2="38866"/>
                        <a14:foregroundMark x1="16230" y1="38866" x2="10164" y2="43277"/>
                        <a14:foregroundMark x1="10164" y1="43277" x2="4754" y2="59244"/>
                        <a14:foregroundMark x1="4754" y1="59244" x2="4918" y2="68067"/>
                        <a14:foregroundMark x1="4918" y1="68067" x2="7541" y2="77521"/>
                        <a14:foregroundMark x1="7541" y1="77521" x2="15082" y2="82143"/>
                        <a14:foregroundMark x1="15082" y1="82143" x2="23115" y2="83824"/>
                        <a14:foregroundMark x1="23115" y1="83824" x2="31148" y2="80462"/>
                        <a14:foregroundMark x1="31148" y1="80462" x2="37049" y2="73109"/>
                        <a14:foregroundMark x1="37049" y1="73109" x2="37213" y2="72479"/>
                        <a14:foregroundMark x1="3770" y1="52941" x2="3770" y2="56933"/>
                        <a14:foregroundMark x1="8852" y1="5462" x2="11639" y2="6933"/>
                        <a14:foregroundMark x1="17541" y1="89076" x2="15738" y2="95168"/>
                        <a14:foregroundMark x1="43279" y1="52521" x2="43279" y2="52521"/>
                        <a14:foregroundMark x1="43115" y1="29412" x2="40984" y2="30462"/>
                        <a14:foregroundMark x1="40607" y1="39334" x2="40492" y2="40546"/>
                        <a14:foregroundMark x1="41311" y1="31933" x2="41193" y2="33168"/>
                        <a14:foregroundMark x1="40492" y1="40546" x2="41320" y2="39410"/>
                        <a14:foregroundMark x1="43463" y1="31224" x2="43279" y2="30882"/>
                        <a14:foregroundMark x1="45082" y1="34244" x2="43925" y2="32086"/>
                        <a14:foregroundMark x1="49090" y1="38025" x2="49016" y2="40126"/>
                        <a14:foregroundMark x1="49105" y1="37605" x2="49090" y2="38025"/>
                        <a14:foregroundMark x1="49344" y1="30882" x2="49188" y2="35284"/>
                        <a14:foregroundMark x1="50373" y1="35406" x2="51311" y2="32143"/>
                        <a14:foregroundMark x1="49016" y1="40126" x2="49502" y2="38434"/>
                        <a14:foregroundMark x1="51983" y1="38025" x2="52295" y2="40756"/>
                        <a14:foregroundMark x1="51935" y1="37605" x2="51983" y2="38025"/>
                        <a14:foregroundMark x1="51442" y1="33290" x2="51935" y2="37605"/>
                        <a14:foregroundMark x1="50950" y1="41085" x2="48852" y2="41597"/>
                        <a14:foregroundMark x1="56393" y1="31303" x2="56885" y2="39496"/>
                        <a14:foregroundMark x1="56885" y1="39496" x2="58852" y2="35714"/>
                        <a14:foregroundMark x1="65574" y1="30252" x2="66721" y2="30252"/>
                        <a14:foregroundMark x1="61311" y1="42017" x2="64262" y2="41807"/>
                        <a14:foregroundMark x1="62951" y1="41807" x2="64590" y2="33403"/>
                        <a14:foregroundMark x1="64590" y1="33403" x2="66066" y2="30042"/>
                        <a14:foregroundMark x1="70106" y1="31854" x2="69340" y2="33219"/>
                        <a14:foregroundMark x1="71475" y1="29412" x2="70194" y2="31696"/>
                        <a14:foregroundMark x1="72193" y1="30429" x2="71803" y2="29622"/>
                        <a14:foregroundMark x1="73869" y1="33899" x2="72920" y2="31935"/>
                        <a14:foregroundMark x1="73139" y1="33789" x2="73607" y2="33613"/>
                        <a14:foregroundMark x1="71582" y1="40174" x2="71148" y2="41176"/>
                        <a14:foregroundMark x1="74426" y1="33613" x2="74276" y2="33960"/>
                        <a14:foregroundMark x1="71148" y1="41176" x2="68033" y2="38655"/>
                        <a14:foregroundMark x1="39508" y1="58613" x2="41967" y2="51050"/>
                        <a14:foregroundMark x1="45136" y1="54832" x2="46721" y2="56723"/>
                        <a14:foregroundMark x1="44784" y1="54412" x2="45136" y2="54832"/>
                        <a14:foregroundMark x1="44256" y1="53782" x2="44784" y2="54412"/>
                        <a14:foregroundMark x1="41967" y1="51050" x2="44256" y2="53782"/>
                        <a14:foregroundMark x1="46721" y1="56723" x2="46393" y2="57983"/>
                        <a14:foregroundMark x1="50984" y1="48319" x2="53115" y2="48319"/>
                        <a14:foregroundMark x1="52295" y1="48319" x2="49016" y2="59664"/>
                        <a14:foregroundMark x1="57705" y1="51050" x2="57492" y2="51232"/>
                        <a14:foregroundMark x1="58688" y1="50210" x2="57705" y2="51050"/>
                        <a14:foregroundMark x1="59180" y1="49790" x2="58688" y2="50210"/>
                        <a14:foregroundMark x1="56407" y1="57330" x2="57377" y2="58403"/>
                        <a14:foregroundMark x1="54809" y1="55562" x2="55190" y2="55983"/>
                        <a14:foregroundMark x1="62796" y1="51261" x2="63443" y2="48529"/>
                        <a14:foregroundMark x1="60656" y1="60294" x2="62796" y2="51261"/>
                        <a14:foregroundMark x1="69164" y1="53571" x2="69016" y2="53782"/>
                        <a14:foregroundMark x1="70341" y1="51889" x2="69164" y2="53571"/>
                        <a14:foregroundMark x1="73279" y1="47689" x2="70998" y2="50950"/>
                        <a14:foregroundMark x1="69016" y1="53782" x2="71555" y2="53439"/>
                        <a14:foregroundMark x1="75237" y1="52698" x2="75082" y2="48529"/>
                        <a14:foregroundMark x1="79672" y1="48529" x2="77869" y2="56723"/>
                        <a14:foregroundMark x1="77869" y1="56723" x2="80164" y2="53782"/>
                        <a14:foregroundMark x1="90164" y1="48319" x2="87705" y2="58613"/>
                        <a14:foregroundMark x1="91963" y1="56723" x2="91803" y2="57353"/>
                        <a14:foregroundMark x1="92176" y1="55882" x2="91963" y2="56723"/>
                        <a14:foregroundMark x1="92336" y1="55252" x2="92176" y2="55882"/>
                        <a14:foregroundMark x1="92742" y1="53649" x2="92336" y2="55252"/>
                        <a14:foregroundMark x1="93934" y1="48950" x2="93254" y2="51631"/>
                        <a14:foregroundMark x1="96231" y1="54832" x2="97705" y2="53992"/>
                        <a14:foregroundMark x1="95490" y1="55254" x2="96231" y2="54832"/>
                        <a14:foregroundMark x1="92909" y1="56723" x2="93478" y2="56399"/>
                        <a14:foregroundMark x1="91803" y1="57353" x2="92909" y2="56723"/>
                        <a14:foregroundMark x1="95104" y1="50052" x2="94098" y2="48529"/>
                        <a14:foregroundMark x1="97427" y1="53571" x2="96996" y2="52918"/>
                        <a14:foregroundMark x1="97705" y1="53992" x2="97427" y2="53571"/>
                        <a14:foregroundMark x1="9344" y1="4832" x2="11311" y2="3571"/>
                        <a14:backgroundMark x1="42131" y1="35504" x2="42131" y2="35504"/>
                        <a14:backgroundMark x1="42951" y1="33613" x2="42459" y2="36765"/>
                        <a14:backgroundMark x1="42295" y1="36975" x2="42131" y2="39496"/>
                        <a14:backgroundMark x1="40984" y1="39496" x2="40984" y2="39496"/>
                        <a14:backgroundMark x1="40984" y1="36765" x2="40984" y2="36765"/>
                        <a14:backgroundMark x1="40984" y1="36765" x2="40984" y2="36765"/>
                        <a14:backgroundMark x1="40984" y1="36765" x2="40984" y2="36765"/>
                        <a14:backgroundMark x1="40820" y1="36765" x2="43770" y2="32563"/>
                        <a14:backgroundMark x1="70820" y1="34034" x2="70492" y2="38025"/>
                        <a14:backgroundMark x1="71475" y1="35924" x2="70492" y2="33193"/>
                        <a14:backgroundMark x1="70820" y1="33193" x2="72295" y2="33193"/>
                        <a14:backgroundMark x1="71967" y1="33613" x2="71639" y2="37185"/>
                        <a14:backgroundMark x1="70656" y1="34034" x2="69344" y2="39286"/>
                        <a14:backgroundMark x1="72951" y1="50630" x2="73770" y2="50630"/>
                        <a14:backgroundMark x1="73279" y1="51891" x2="72787" y2="53782"/>
                        <a14:backgroundMark x1="81639" y1="50000" x2="81803" y2="49790"/>
                        <a14:backgroundMark x1="94426" y1="50630" x2="96230" y2="53571"/>
                        <a14:backgroundMark x1="95246" y1="55462" x2="94918" y2="55462"/>
                        <a14:backgroundMark x1="95246" y1="56303" x2="94426" y2="57353"/>
                        <a14:backgroundMark x1="94426" y1="57353" x2="94426" y2="57353"/>
                        <a14:backgroundMark x1="94426" y1="56723" x2="94426" y2="56723"/>
                        <a14:backgroundMark x1="94754" y1="55882" x2="94754" y2="55882"/>
                        <a14:backgroundMark x1="94754" y1="55882" x2="94754" y2="55882"/>
                        <a14:backgroundMark x1="94754" y1="55882" x2="95410" y2="55462"/>
                        <a14:backgroundMark x1="95410" y1="55252" x2="95410" y2="55252"/>
                        <a14:backgroundMark x1="95410" y1="55252" x2="95410" y2="55252"/>
                        <a14:backgroundMark x1="95902" y1="55252" x2="95902" y2="55252"/>
                        <a14:backgroundMark x1="96066" y1="54832" x2="96066" y2="54832"/>
                        <a14:backgroundMark x1="96066" y1="54832" x2="96066" y2="54832"/>
                        <a14:backgroundMark x1="96230" y1="53571" x2="96230" y2="53571"/>
                        <a14:backgroundMark x1="96230" y1="53571" x2="96230" y2="53571"/>
                        <a14:backgroundMark x1="57541" y1="51261" x2="55738" y2="56092"/>
                        <a14:backgroundMark x1="58033" y1="50210" x2="58033" y2="50210"/>
                        <a14:backgroundMark x1="57541" y1="51050" x2="57541" y2="51050"/>
                        <a14:backgroundMark x1="55410" y1="55882" x2="55902" y2="57563"/>
                        <a14:backgroundMark x1="64918" y1="51261" x2="64918" y2="51261"/>
                        <a14:backgroundMark x1="71639" y1="53571" x2="71639" y2="53571"/>
                        <a14:backgroundMark x1="71148" y1="53571" x2="71148" y2="53571"/>
                        <a14:backgroundMark x1="71148" y1="53571" x2="71148" y2="53571"/>
                        <a14:backgroundMark x1="71148" y1="53571" x2="71148" y2="53571"/>
                        <a14:backgroundMark x1="50164" y1="38866" x2="52951" y2="38866"/>
                        <a14:backgroundMark x1="50820" y1="32563" x2="51803" y2="32563"/>
                        <a14:backgroundMark x1="50492" y1="37605" x2="50492" y2="37605"/>
                        <a14:backgroundMark x1="51475" y1="37605" x2="51475" y2="37605"/>
                        <a14:backgroundMark x1="51639" y1="38025" x2="51639" y2="38025"/>
                        <a14:backgroundMark x1="51803" y1="38025" x2="49508" y2="38445"/>
                        <a14:backgroundMark x1="45246" y1="54412" x2="45246" y2="54412"/>
                        <a14:backgroundMark x1="45082" y1="53782" x2="45082" y2="53782"/>
                        <a14:backgroundMark x1="44918" y1="54412" x2="44918" y2="54412"/>
                        <a14:backgroundMark x1="44754" y1="54832" x2="44754" y2="54832"/>
                      </a14:backgroundRemoval>
                    </a14:imgEffect>
                  </a14:imgLayer>
                </a14:imgProps>
              </a:ext>
            </a:extLst>
          </a:blip>
          <a:srcRect b="27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 Proyecto Obvio Microbio está conformado por una simulación de un entorno en el cual van a existir una cantidad de variables que lo modifican, y dentro de ella, se van a agregar bacterias donde se podrá observar cómo son afectadas por esas variables y por su entorno.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4958" l="3607" r="97705">
                        <a14:foregroundMark x1="21148" y1="21429" x2="21148" y2="21429"/>
                        <a14:foregroundMark x1="13770" y1="12395" x2="20164" y2="25420"/>
                        <a14:foregroundMark x1="16721" y1="21849" x2="32459" y2="51681"/>
                        <a14:foregroundMark x1="32131" y1="52521" x2="34262" y2="52521"/>
                        <a14:foregroundMark x1="22951" y1="37605" x2="16230" y2="38866"/>
                        <a14:foregroundMark x1="16230" y1="38866" x2="10164" y2="43277"/>
                        <a14:foregroundMark x1="10164" y1="43277" x2="4754" y2="59244"/>
                        <a14:foregroundMark x1="4754" y1="59244" x2="4918" y2="68067"/>
                        <a14:foregroundMark x1="4918" y1="68067" x2="7541" y2="77521"/>
                        <a14:foregroundMark x1="7541" y1="77521" x2="15082" y2="82143"/>
                        <a14:foregroundMark x1="15082" y1="82143" x2="23115" y2="83824"/>
                        <a14:foregroundMark x1="23115" y1="83824" x2="31148" y2="80462"/>
                        <a14:foregroundMark x1="31148" y1="80462" x2="37049" y2="73109"/>
                        <a14:foregroundMark x1="37049" y1="73109" x2="37213" y2="72479"/>
                        <a14:foregroundMark x1="3770" y1="52941" x2="3770" y2="56933"/>
                        <a14:foregroundMark x1="8852" y1="5462" x2="11639" y2="6933"/>
                        <a14:foregroundMark x1="17541" y1="89076" x2="15738" y2="95168"/>
                        <a14:foregroundMark x1="43279" y1="52521" x2="43279" y2="52521"/>
                        <a14:foregroundMark x1="43115" y1="29412" x2="40984" y2="30462"/>
                        <a14:foregroundMark x1="40607" y1="39334" x2="40492" y2="40546"/>
                        <a14:foregroundMark x1="41311" y1="31933" x2="41193" y2="33168"/>
                        <a14:foregroundMark x1="40492" y1="40546" x2="41320" y2="39410"/>
                        <a14:foregroundMark x1="43463" y1="31224" x2="43279" y2="30882"/>
                        <a14:foregroundMark x1="45082" y1="34244" x2="43925" y2="32086"/>
                        <a14:foregroundMark x1="49090" y1="38025" x2="49016" y2="40126"/>
                        <a14:foregroundMark x1="49105" y1="37605" x2="49090" y2="38025"/>
                        <a14:foregroundMark x1="49344" y1="30882" x2="49188" y2="35284"/>
                        <a14:foregroundMark x1="50373" y1="35406" x2="51311" y2="32143"/>
                        <a14:foregroundMark x1="49016" y1="40126" x2="49502" y2="38434"/>
                        <a14:foregroundMark x1="51983" y1="38025" x2="52295" y2="40756"/>
                        <a14:foregroundMark x1="51935" y1="37605" x2="51983" y2="38025"/>
                        <a14:foregroundMark x1="51442" y1="33290" x2="51935" y2="37605"/>
                        <a14:foregroundMark x1="50950" y1="41085" x2="48852" y2="41597"/>
                        <a14:foregroundMark x1="56393" y1="31303" x2="56885" y2="39496"/>
                        <a14:foregroundMark x1="56885" y1="39496" x2="58852" y2="35714"/>
                        <a14:foregroundMark x1="65574" y1="30252" x2="66721" y2="30252"/>
                        <a14:foregroundMark x1="61311" y1="42017" x2="64262" y2="41807"/>
                        <a14:foregroundMark x1="62951" y1="41807" x2="64590" y2="33403"/>
                        <a14:foregroundMark x1="64590" y1="33403" x2="66066" y2="30042"/>
                        <a14:foregroundMark x1="70106" y1="31854" x2="69340" y2="33219"/>
                        <a14:foregroundMark x1="71475" y1="29412" x2="70194" y2="31696"/>
                        <a14:foregroundMark x1="72193" y1="30429" x2="71803" y2="29622"/>
                        <a14:foregroundMark x1="73869" y1="33899" x2="72920" y2="31935"/>
                        <a14:foregroundMark x1="73139" y1="33789" x2="73607" y2="33613"/>
                        <a14:foregroundMark x1="71582" y1="40174" x2="71148" y2="41176"/>
                        <a14:foregroundMark x1="74426" y1="33613" x2="74276" y2="33960"/>
                        <a14:foregroundMark x1="71148" y1="41176" x2="68033" y2="38655"/>
                        <a14:foregroundMark x1="39508" y1="58613" x2="41967" y2="51050"/>
                        <a14:foregroundMark x1="45136" y1="54832" x2="46721" y2="56723"/>
                        <a14:foregroundMark x1="44784" y1="54412" x2="45136" y2="54832"/>
                        <a14:foregroundMark x1="44256" y1="53782" x2="44784" y2="54412"/>
                        <a14:foregroundMark x1="41967" y1="51050" x2="44256" y2="53782"/>
                        <a14:foregroundMark x1="46721" y1="56723" x2="46393" y2="57983"/>
                        <a14:foregroundMark x1="50984" y1="48319" x2="53115" y2="48319"/>
                        <a14:foregroundMark x1="52295" y1="48319" x2="49016" y2="59664"/>
                        <a14:foregroundMark x1="57705" y1="51050" x2="57492" y2="51232"/>
                        <a14:foregroundMark x1="58688" y1="50210" x2="57705" y2="51050"/>
                        <a14:foregroundMark x1="59180" y1="49790" x2="58688" y2="50210"/>
                        <a14:foregroundMark x1="56407" y1="57330" x2="57377" y2="58403"/>
                        <a14:foregroundMark x1="54809" y1="55562" x2="55190" y2="55983"/>
                        <a14:foregroundMark x1="62796" y1="51261" x2="63443" y2="48529"/>
                        <a14:foregroundMark x1="60656" y1="60294" x2="62796" y2="51261"/>
                        <a14:foregroundMark x1="69164" y1="53571" x2="69016" y2="53782"/>
                        <a14:foregroundMark x1="70341" y1="51889" x2="69164" y2="53571"/>
                        <a14:foregroundMark x1="73279" y1="47689" x2="70998" y2="50950"/>
                        <a14:foregroundMark x1="69016" y1="53782" x2="71555" y2="53439"/>
                        <a14:foregroundMark x1="75237" y1="52698" x2="75082" y2="48529"/>
                        <a14:foregroundMark x1="79672" y1="48529" x2="77869" y2="56723"/>
                        <a14:foregroundMark x1="77869" y1="56723" x2="80164" y2="53782"/>
                        <a14:foregroundMark x1="90164" y1="48319" x2="87705" y2="58613"/>
                        <a14:foregroundMark x1="91963" y1="56723" x2="91803" y2="57353"/>
                        <a14:foregroundMark x1="92176" y1="55882" x2="91963" y2="56723"/>
                        <a14:foregroundMark x1="92336" y1="55252" x2="92176" y2="55882"/>
                        <a14:foregroundMark x1="92742" y1="53649" x2="92336" y2="55252"/>
                        <a14:foregroundMark x1="93934" y1="48950" x2="93254" y2="51631"/>
                        <a14:foregroundMark x1="96231" y1="54832" x2="97705" y2="53992"/>
                        <a14:foregroundMark x1="95490" y1="55254" x2="96231" y2="54832"/>
                        <a14:foregroundMark x1="92909" y1="56723" x2="93478" y2="56399"/>
                        <a14:foregroundMark x1="91803" y1="57353" x2="92909" y2="56723"/>
                        <a14:foregroundMark x1="95104" y1="50052" x2="94098" y2="48529"/>
                        <a14:foregroundMark x1="97427" y1="53571" x2="96996" y2="52918"/>
                        <a14:foregroundMark x1="97705" y1="53992" x2="97427" y2="53571"/>
                        <a14:foregroundMark x1="9344" y1="4832" x2="11311" y2="3571"/>
                        <a14:backgroundMark x1="42131" y1="35504" x2="42131" y2="35504"/>
                        <a14:backgroundMark x1="42951" y1="33613" x2="42459" y2="36765"/>
                        <a14:backgroundMark x1="42295" y1="36975" x2="42131" y2="39496"/>
                        <a14:backgroundMark x1="40984" y1="39496" x2="40984" y2="39496"/>
                        <a14:backgroundMark x1="40984" y1="36765" x2="40984" y2="36765"/>
                        <a14:backgroundMark x1="40984" y1="36765" x2="40984" y2="36765"/>
                        <a14:backgroundMark x1="40984" y1="36765" x2="40984" y2="36765"/>
                        <a14:backgroundMark x1="40820" y1="36765" x2="43770" y2="32563"/>
                        <a14:backgroundMark x1="70820" y1="34034" x2="70492" y2="38025"/>
                        <a14:backgroundMark x1="71475" y1="35924" x2="70492" y2="33193"/>
                        <a14:backgroundMark x1="70820" y1="33193" x2="72295" y2="33193"/>
                        <a14:backgroundMark x1="71967" y1="33613" x2="71639" y2="37185"/>
                        <a14:backgroundMark x1="70656" y1="34034" x2="69344" y2="39286"/>
                        <a14:backgroundMark x1="72951" y1="50630" x2="73770" y2="50630"/>
                        <a14:backgroundMark x1="73279" y1="51891" x2="72787" y2="53782"/>
                        <a14:backgroundMark x1="81639" y1="50000" x2="81803" y2="49790"/>
                        <a14:backgroundMark x1="94426" y1="50630" x2="96230" y2="53571"/>
                        <a14:backgroundMark x1="95246" y1="55462" x2="94918" y2="55462"/>
                        <a14:backgroundMark x1="95246" y1="56303" x2="94426" y2="57353"/>
                        <a14:backgroundMark x1="94426" y1="57353" x2="94426" y2="57353"/>
                        <a14:backgroundMark x1="94426" y1="56723" x2="94426" y2="56723"/>
                        <a14:backgroundMark x1="94754" y1="55882" x2="94754" y2="55882"/>
                        <a14:backgroundMark x1="94754" y1="55882" x2="94754" y2="55882"/>
                        <a14:backgroundMark x1="94754" y1="55882" x2="95410" y2="55462"/>
                        <a14:backgroundMark x1="95410" y1="55252" x2="95410" y2="55252"/>
                        <a14:backgroundMark x1="95410" y1="55252" x2="95410" y2="55252"/>
                        <a14:backgroundMark x1="95902" y1="55252" x2="95902" y2="55252"/>
                        <a14:backgroundMark x1="96066" y1="54832" x2="96066" y2="54832"/>
                        <a14:backgroundMark x1="96066" y1="54832" x2="96066" y2="54832"/>
                        <a14:backgroundMark x1="96230" y1="53571" x2="96230" y2="53571"/>
                        <a14:backgroundMark x1="96230" y1="53571" x2="96230" y2="53571"/>
                        <a14:backgroundMark x1="57541" y1="51261" x2="55738" y2="56092"/>
                        <a14:backgroundMark x1="58033" y1="50210" x2="58033" y2="50210"/>
                        <a14:backgroundMark x1="57541" y1="51050" x2="57541" y2="51050"/>
                        <a14:backgroundMark x1="55410" y1="55882" x2="55902" y2="57563"/>
                        <a14:backgroundMark x1="64918" y1="51261" x2="64918" y2="51261"/>
                        <a14:backgroundMark x1="71639" y1="53571" x2="71639" y2="53571"/>
                        <a14:backgroundMark x1="71148" y1="53571" x2="71148" y2="53571"/>
                        <a14:backgroundMark x1="71148" y1="53571" x2="71148" y2="53571"/>
                        <a14:backgroundMark x1="71148" y1="53571" x2="71148" y2="53571"/>
                        <a14:backgroundMark x1="50164" y1="38866" x2="52951" y2="38866"/>
                        <a14:backgroundMark x1="50820" y1="32563" x2="51803" y2="32563"/>
                        <a14:backgroundMark x1="50492" y1="37605" x2="50492" y2="37605"/>
                        <a14:backgroundMark x1="51475" y1="37605" x2="51475" y2="37605"/>
                        <a14:backgroundMark x1="51639" y1="38025" x2="51639" y2="38025"/>
                        <a14:backgroundMark x1="51803" y1="38025" x2="49508" y2="38445"/>
                        <a14:backgroundMark x1="45246" y1="54412" x2="45246" y2="54412"/>
                        <a14:backgroundMark x1="45082" y1="53782" x2="45082" y2="53782"/>
                        <a14:backgroundMark x1="44918" y1="54412" x2="44918" y2="54412"/>
                        <a14:backgroundMark x1="44754" y1="54832" x2="44754" y2="54832"/>
                      </a14:backgroundRemoval>
                    </a14:imgEffect>
                  </a14:imgLayer>
                </a14:imgProps>
              </a:ext>
            </a:extLst>
          </a:blip>
          <a:srcRect r="2" b="2943"/>
          <a:stretch/>
        </p:blipFill>
        <p:spPr>
          <a:xfrm>
            <a:off x="887219" y="4043500"/>
            <a:ext cx="2753866" cy="20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36E30A-A112-48F5-B417-C6CD0FB4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3.1. Cómo se resolvió el problema planteado por el proyecto</a:t>
            </a:r>
          </a:p>
          <a:p>
            <a:r>
              <a:rPr lang="es-ES" dirty="0"/>
              <a:t>3.2. Análisis crítico: lo que se logró, lo que faltó y lo que se puede mejorar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A28FEA-A436-4D31-B02C-504862B0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4958" l="3607" r="97705">
                        <a14:foregroundMark x1="21148" y1="21429" x2="21148" y2="21429"/>
                        <a14:foregroundMark x1="13770" y1="12395" x2="20164" y2="25420"/>
                        <a14:foregroundMark x1="16721" y1="21849" x2="32459" y2="51681"/>
                        <a14:foregroundMark x1="32131" y1="52521" x2="34262" y2="52521"/>
                        <a14:foregroundMark x1="22951" y1="37605" x2="16230" y2="38866"/>
                        <a14:foregroundMark x1="16230" y1="38866" x2="10164" y2="43277"/>
                        <a14:foregroundMark x1="10164" y1="43277" x2="4754" y2="59244"/>
                        <a14:foregroundMark x1="4754" y1="59244" x2="4918" y2="68067"/>
                        <a14:foregroundMark x1="4918" y1="68067" x2="7541" y2="77521"/>
                        <a14:foregroundMark x1="7541" y1="77521" x2="15082" y2="82143"/>
                        <a14:foregroundMark x1="15082" y1="82143" x2="23115" y2="83824"/>
                        <a14:foregroundMark x1="23115" y1="83824" x2="31148" y2="80462"/>
                        <a14:foregroundMark x1="31148" y1="80462" x2="37049" y2="73109"/>
                        <a14:foregroundMark x1="37049" y1="73109" x2="37213" y2="72479"/>
                        <a14:foregroundMark x1="3770" y1="52941" x2="3770" y2="56933"/>
                        <a14:foregroundMark x1="8852" y1="5462" x2="11639" y2="6933"/>
                        <a14:foregroundMark x1="17541" y1="89076" x2="15738" y2="95168"/>
                        <a14:foregroundMark x1="43279" y1="52521" x2="43279" y2="52521"/>
                        <a14:foregroundMark x1="43115" y1="29412" x2="40984" y2="30462"/>
                        <a14:foregroundMark x1="40607" y1="39334" x2="40492" y2="40546"/>
                        <a14:foregroundMark x1="41311" y1="31933" x2="41193" y2="33168"/>
                        <a14:foregroundMark x1="40492" y1="40546" x2="41320" y2="39410"/>
                        <a14:foregroundMark x1="43463" y1="31224" x2="43279" y2="30882"/>
                        <a14:foregroundMark x1="45082" y1="34244" x2="43925" y2="32086"/>
                        <a14:foregroundMark x1="49090" y1="38025" x2="49016" y2="40126"/>
                        <a14:foregroundMark x1="49105" y1="37605" x2="49090" y2="38025"/>
                        <a14:foregroundMark x1="49344" y1="30882" x2="49188" y2="35284"/>
                        <a14:foregroundMark x1="50373" y1="35406" x2="51311" y2="32143"/>
                        <a14:foregroundMark x1="49016" y1="40126" x2="49502" y2="38434"/>
                        <a14:foregroundMark x1="51983" y1="38025" x2="52295" y2="40756"/>
                        <a14:foregroundMark x1="51935" y1="37605" x2="51983" y2="38025"/>
                        <a14:foregroundMark x1="51442" y1="33290" x2="51935" y2="37605"/>
                        <a14:foregroundMark x1="50950" y1="41085" x2="48852" y2="41597"/>
                        <a14:foregroundMark x1="56393" y1="31303" x2="56885" y2="39496"/>
                        <a14:foregroundMark x1="56885" y1="39496" x2="58852" y2="35714"/>
                        <a14:foregroundMark x1="65574" y1="30252" x2="66721" y2="30252"/>
                        <a14:foregroundMark x1="61311" y1="42017" x2="64262" y2="41807"/>
                        <a14:foregroundMark x1="62951" y1="41807" x2="64590" y2="33403"/>
                        <a14:foregroundMark x1="64590" y1="33403" x2="66066" y2="30042"/>
                        <a14:foregroundMark x1="70106" y1="31854" x2="69340" y2="33219"/>
                        <a14:foregroundMark x1="71475" y1="29412" x2="70194" y2="31696"/>
                        <a14:foregroundMark x1="72193" y1="30429" x2="71803" y2="29622"/>
                        <a14:foregroundMark x1="73869" y1="33899" x2="72920" y2="31935"/>
                        <a14:foregroundMark x1="73139" y1="33789" x2="73607" y2="33613"/>
                        <a14:foregroundMark x1="71582" y1="40174" x2="71148" y2="41176"/>
                        <a14:foregroundMark x1="74426" y1="33613" x2="74276" y2="33960"/>
                        <a14:foregroundMark x1="71148" y1="41176" x2="68033" y2="38655"/>
                        <a14:foregroundMark x1="39508" y1="58613" x2="41967" y2="51050"/>
                        <a14:foregroundMark x1="45136" y1="54832" x2="46721" y2="56723"/>
                        <a14:foregroundMark x1="44784" y1="54412" x2="45136" y2="54832"/>
                        <a14:foregroundMark x1="44256" y1="53782" x2="44784" y2="54412"/>
                        <a14:foregroundMark x1="41967" y1="51050" x2="44256" y2="53782"/>
                        <a14:foregroundMark x1="46721" y1="56723" x2="46393" y2="57983"/>
                        <a14:foregroundMark x1="50984" y1="48319" x2="53115" y2="48319"/>
                        <a14:foregroundMark x1="52295" y1="48319" x2="49016" y2="59664"/>
                        <a14:foregroundMark x1="57705" y1="51050" x2="57492" y2="51232"/>
                        <a14:foregroundMark x1="58688" y1="50210" x2="57705" y2="51050"/>
                        <a14:foregroundMark x1="59180" y1="49790" x2="58688" y2="50210"/>
                        <a14:foregroundMark x1="56407" y1="57330" x2="57377" y2="58403"/>
                        <a14:foregroundMark x1="54809" y1="55562" x2="55190" y2="55983"/>
                        <a14:foregroundMark x1="62796" y1="51261" x2="63443" y2="48529"/>
                        <a14:foregroundMark x1="60656" y1="60294" x2="62796" y2="51261"/>
                        <a14:foregroundMark x1="69164" y1="53571" x2="69016" y2="53782"/>
                        <a14:foregroundMark x1="70341" y1="51889" x2="69164" y2="53571"/>
                        <a14:foregroundMark x1="73279" y1="47689" x2="70998" y2="50950"/>
                        <a14:foregroundMark x1="69016" y1="53782" x2="71555" y2="53439"/>
                        <a14:foregroundMark x1="75237" y1="52698" x2="75082" y2="48529"/>
                        <a14:foregroundMark x1="79672" y1="48529" x2="77869" y2="56723"/>
                        <a14:foregroundMark x1="77869" y1="56723" x2="80164" y2="53782"/>
                        <a14:foregroundMark x1="90164" y1="48319" x2="87705" y2="58613"/>
                        <a14:foregroundMark x1="91963" y1="56723" x2="91803" y2="57353"/>
                        <a14:foregroundMark x1="92176" y1="55882" x2="91963" y2="56723"/>
                        <a14:foregroundMark x1="92336" y1="55252" x2="92176" y2="55882"/>
                        <a14:foregroundMark x1="92742" y1="53649" x2="92336" y2="55252"/>
                        <a14:foregroundMark x1="93934" y1="48950" x2="93254" y2="51631"/>
                        <a14:foregroundMark x1="96231" y1="54832" x2="97705" y2="53992"/>
                        <a14:foregroundMark x1="95490" y1="55254" x2="96231" y2="54832"/>
                        <a14:foregroundMark x1="92909" y1="56723" x2="93478" y2="56399"/>
                        <a14:foregroundMark x1="91803" y1="57353" x2="92909" y2="56723"/>
                        <a14:foregroundMark x1="95104" y1="50052" x2="94098" y2="48529"/>
                        <a14:foregroundMark x1="97427" y1="53571" x2="96996" y2="52918"/>
                        <a14:foregroundMark x1="97705" y1="53992" x2="97427" y2="53571"/>
                        <a14:foregroundMark x1="9344" y1="4832" x2="11311" y2="3571"/>
                        <a14:backgroundMark x1="42131" y1="35504" x2="42131" y2="35504"/>
                        <a14:backgroundMark x1="42951" y1="33613" x2="42459" y2="36765"/>
                        <a14:backgroundMark x1="42295" y1="36975" x2="42131" y2="39496"/>
                        <a14:backgroundMark x1="40984" y1="39496" x2="40984" y2="39496"/>
                        <a14:backgroundMark x1="40984" y1="36765" x2="40984" y2="36765"/>
                        <a14:backgroundMark x1="40984" y1="36765" x2="40984" y2="36765"/>
                        <a14:backgroundMark x1="40984" y1="36765" x2="40984" y2="36765"/>
                        <a14:backgroundMark x1="40820" y1="36765" x2="43770" y2="32563"/>
                        <a14:backgroundMark x1="70820" y1="34034" x2="70492" y2="38025"/>
                        <a14:backgroundMark x1="71475" y1="35924" x2="70492" y2="33193"/>
                        <a14:backgroundMark x1="70820" y1="33193" x2="72295" y2="33193"/>
                        <a14:backgroundMark x1="71967" y1="33613" x2="71639" y2="37185"/>
                        <a14:backgroundMark x1="70656" y1="34034" x2="69344" y2="39286"/>
                        <a14:backgroundMark x1="72951" y1="50630" x2="73770" y2="50630"/>
                        <a14:backgroundMark x1="73279" y1="51891" x2="72787" y2="53782"/>
                        <a14:backgroundMark x1="81639" y1="50000" x2="81803" y2="49790"/>
                        <a14:backgroundMark x1="94426" y1="50630" x2="96230" y2="53571"/>
                        <a14:backgroundMark x1="95246" y1="55462" x2="94918" y2="55462"/>
                        <a14:backgroundMark x1="95246" y1="56303" x2="94426" y2="57353"/>
                        <a14:backgroundMark x1="94426" y1="57353" x2="94426" y2="57353"/>
                        <a14:backgroundMark x1="94426" y1="56723" x2="94426" y2="56723"/>
                        <a14:backgroundMark x1="94754" y1="55882" x2="94754" y2="55882"/>
                        <a14:backgroundMark x1="94754" y1="55882" x2="94754" y2="55882"/>
                        <a14:backgroundMark x1="94754" y1="55882" x2="95410" y2="55462"/>
                        <a14:backgroundMark x1="95410" y1="55252" x2="95410" y2="55252"/>
                        <a14:backgroundMark x1="95410" y1="55252" x2="95410" y2="55252"/>
                        <a14:backgroundMark x1="95902" y1="55252" x2="95902" y2="55252"/>
                        <a14:backgroundMark x1="96066" y1="54832" x2="96066" y2="54832"/>
                        <a14:backgroundMark x1="96066" y1="54832" x2="96066" y2="54832"/>
                        <a14:backgroundMark x1="96230" y1="53571" x2="96230" y2="53571"/>
                        <a14:backgroundMark x1="96230" y1="53571" x2="96230" y2="53571"/>
                        <a14:backgroundMark x1="57541" y1="51261" x2="55738" y2="56092"/>
                        <a14:backgroundMark x1="58033" y1="50210" x2="58033" y2="50210"/>
                        <a14:backgroundMark x1="57541" y1="51050" x2="57541" y2="51050"/>
                        <a14:backgroundMark x1="55410" y1="55882" x2="55902" y2="57563"/>
                        <a14:backgroundMark x1="64918" y1="51261" x2="64918" y2="51261"/>
                        <a14:backgroundMark x1="71639" y1="53571" x2="71639" y2="53571"/>
                        <a14:backgroundMark x1="71148" y1="53571" x2="71148" y2="53571"/>
                        <a14:backgroundMark x1="71148" y1="53571" x2="71148" y2="53571"/>
                        <a14:backgroundMark x1="71148" y1="53571" x2="71148" y2="53571"/>
                        <a14:backgroundMark x1="50164" y1="38866" x2="52951" y2="38866"/>
                        <a14:backgroundMark x1="50820" y1="32563" x2="51803" y2="32563"/>
                        <a14:backgroundMark x1="50492" y1="37605" x2="50492" y2="37605"/>
                        <a14:backgroundMark x1="51475" y1="37605" x2="51475" y2="37605"/>
                        <a14:backgroundMark x1="51639" y1="38025" x2="51639" y2="38025"/>
                        <a14:backgroundMark x1="51803" y1="38025" x2="49508" y2="38445"/>
                        <a14:backgroundMark x1="45246" y1="54412" x2="45246" y2="54412"/>
                        <a14:backgroundMark x1="45082" y1="53782" x2="45082" y2="53782"/>
                        <a14:backgroundMark x1="44918" y1="54412" x2="44918" y2="54412"/>
                        <a14:backgroundMark x1="44754" y1="54832" x2="44754" y2="54832"/>
                      </a14:backgroundRemoval>
                    </a14:imgEffect>
                  </a14:imgLayer>
                </a14:imgProps>
              </a:ext>
            </a:extLst>
          </a:blip>
          <a:srcRect r="2" b="2943"/>
          <a:stretch/>
        </p:blipFill>
        <p:spPr>
          <a:xfrm>
            <a:off x="8428922" y="654347"/>
            <a:ext cx="2753866" cy="20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4958" l="3607" r="97705">
                        <a14:foregroundMark x1="21148" y1="21429" x2="21148" y2="21429"/>
                        <a14:foregroundMark x1="13770" y1="12395" x2="20164" y2="25420"/>
                        <a14:foregroundMark x1="16721" y1="21849" x2="32459" y2="51681"/>
                        <a14:foregroundMark x1="32131" y1="52521" x2="34262" y2="52521"/>
                        <a14:foregroundMark x1="22951" y1="37605" x2="16230" y2="38866"/>
                        <a14:foregroundMark x1="16230" y1="38866" x2="10164" y2="43277"/>
                        <a14:foregroundMark x1="10164" y1="43277" x2="4754" y2="59244"/>
                        <a14:foregroundMark x1="4754" y1="59244" x2="4918" y2="68067"/>
                        <a14:foregroundMark x1="4918" y1="68067" x2="7541" y2="77521"/>
                        <a14:foregroundMark x1="7541" y1="77521" x2="15082" y2="82143"/>
                        <a14:foregroundMark x1="15082" y1="82143" x2="23115" y2="83824"/>
                        <a14:foregroundMark x1="23115" y1="83824" x2="31148" y2="80462"/>
                        <a14:foregroundMark x1="31148" y1="80462" x2="37049" y2="73109"/>
                        <a14:foregroundMark x1="37049" y1="73109" x2="37213" y2="72479"/>
                        <a14:foregroundMark x1="3770" y1="52941" x2="3770" y2="56933"/>
                        <a14:foregroundMark x1="8852" y1="5462" x2="11639" y2="6933"/>
                        <a14:foregroundMark x1="17541" y1="89076" x2="15738" y2="95168"/>
                        <a14:foregroundMark x1="43279" y1="52521" x2="43279" y2="52521"/>
                        <a14:foregroundMark x1="43115" y1="29412" x2="40984" y2="30462"/>
                        <a14:foregroundMark x1="40607" y1="39334" x2="40492" y2="40546"/>
                        <a14:foregroundMark x1="41311" y1="31933" x2="41193" y2="33168"/>
                        <a14:foregroundMark x1="40492" y1="40546" x2="41320" y2="39410"/>
                        <a14:foregroundMark x1="43463" y1="31224" x2="43279" y2="30882"/>
                        <a14:foregroundMark x1="45082" y1="34244" x2="43925" y2="32086"/>
                        <a14:foregroundMark x1="49090" y1="38025" x2="49016" y2="40126"/>
                        <a14:foregroundMark x1="49105" y1="37605" x2="49090" y2="38025"/>
                        <a14:foregroundMark x1="49344" y1="30882" x2="49188" y2="35284"/>
                        <a14:foregroundMark x1="50373" y1="35406" x2="51311" y2="32143"/>
                        <a14:foregroundMark x1="49016" y1="40126" x2="49502" y2="38434"/>
                        <a14:foregroundMark x1="51983" y1="38025" x2="52295" y2="40756"/>
                        <a14:foregroundMark x1="51935" y1="37605" x2="51983" y2="38025"/>
                        <a14:foregroundMark x1="51442" y1="33290" x2="51935" y2="37605"/>
                        <a14:foregroundMark x1="50950" y1="41085" x2="48852" y2="41597"/>
                        <a14:foregroundMark x1="56393" y1="31303" x2="56885" y2="39496"/>
                        <a14:foregroundMark x1="56885" y1="39496" x2="58852" y2="35714"/>
                        <a14:foregroundMark x1="65574" y1="30252" x2="66721" y2="30252"/>
                        <a14:foregroundMark x1="61311" y1="42017" x2="64262" y2="41807"/>
                        <a14:foregroundMark x1="62951" y1="41807" x2="64590" y2="33403"/>
                        <a14:foregroundMark x1="64590" y1="33403" x2="66066" y2="30042"/>
                        <a14:foregroundMark x1="70106" y1="31854" x2="69340" y2="33219"/>
                        <a14:foregroundMark x1="71475" y1="29412" x2="70194" y2="31696"/>
                        <a14:foregroundMark x1="72193" y1="30429" x2="71803" y2="29622"/>
                        <a14:foregroundMark x1="73869" y1="33899" x2="72920" y2="31935"/>
                        <a14:foregroundMark x1="73139" y1="33789" x2="73607" y2="33613"/>
                        <a14:foregroundMark x1="71582" y1="40174" x2="71148" y2="41176"/>
                        <a14:foregroundMark x1="74426" y1="33613" x2="74276" y2="33960"/>
                        <a14:foregroundMark x1="71148" y1="41176" x2="68033" y2="38655"/>
                        <a14:foregroundMark x1="39508" y1="58613" x2="41967" y2="51050"/>
                        <a14:foregroundMark x1="45136" y1="54832" x2="46721" y2="56723"/>
                        <a14:foregroundMark x1="44784" y1="54412" x2="45136" y2="54832"/>
                        <a14:foregroundMark x1="44256" y1="53782" x2="44784" y2="54412"/>
                        <a14:foregroundMark x1="41967" y1="51050" x2="44256" y2="53782"/>
                        <a14:foregroundMark x1="46721" y1="56723" x2="46393" y2="57983"/>
                        <a14:foregroundMark x1="50984" y1="48319" x2="53115" y2="48319"/>
                        <a14:foregroundMark x1="52295" y1="48319" x2="49016" y2="59664"/>
                        <a14:foregroundMark x1="57705" y1="51050" x2="57492" y2="51232"/>
                        <a14:foregroundMark x1="58688" y1="50210" x2="57705" y2="51050"/>
                        <a14:foregroundMark x1="59180" y1="49790" x2="58688" y2="50210"/>
                        <a14:foregroundMark x1="56407" y1="57330" x2="57377" y2="58403"/>
                        <a14:foregroundMark x1="54809" y1="55562" x2="55190" y2="55983"/>
                        <a14:foregroundMark x1="62796" y1="51261" x2="63443" y2="48529"/>
                        <a14:foregroundMark x1="60656" y1="60294" x2="62796" y2="51261"/>
                        <a14:foregroundMark x1="69164" y1="53571" x2="69016" y2="53782"/>
                        <a14:foregroundMark x1="70341" y1="51889" x2="69164" y2="53571"/>
                        <a14:foregroundMark x1="73279" y1="47689" x2="70998" y2="50950"/>
                        <a14:foregroundMark x1="69016" y1="53782" x2="71555" y2="53439"/>
                        <a14:foregroundMark x1="75237" y1="52698" x2="75082" y2="48529"/>
                        <a14:foregroundMark x1="79672" y1="48529" x2="77869" y2="56723"/>
                        <a14:foregroundMark x1="77869" y1="56723" x2="80164" y2="53782"/>
                        <a14:foregroundMark x1="90164" y1="48319" x2="87705" y2="58613"/>
                        <a14:foregroundMark x1="91963" y1="56723" x2="91803" y2="57353"/>
                        <a14:foregroundMark x1="92176" y1="55882" x2="91963" y2="56723"/>
                        <a14:foregroundMark x1="92336" y1="55252" x2="92176" y2="55882"/>
                        <a14:foregroundMark x1="92742" y1="53649" x2="92336" y2="55252"/>
                        <a14:foregroundMark x1="93934" y1="48950" x2="93254" y2="51631"/>
                        <a14:foregroundMark x1="96231" y1="54832" x2="97705" y2="53992"/>
                        <a14:foregroundMark x1="95490" y1="55254" x2="96231" y2="54832"/>
                        <a14:foregroundMark x1="92909" y1="56723" x2="93478" y2="56399"/>
                        <a14:foregroundMark x1="91803" y1="57353" x2="92909" y2="56723"/>
                        <a14:foregroundMark x1="95104" y1="50052" x2="94098" y2="48529"/>
                        <a14:foregroundMark x1="97427" y1="53571" x2="96996" y2="52918"/>
                        <a14:foregroundMark x1="97705" y1="53992" x2="97427" y2="53571"/>
                        <a14:foregroundMark x1="9344" y1="4832" x2="11311" y2="3571"/>
                        <a14:backgroundMark x1="42131" y1="35504" x2="42131" y2="35504"/>
                        <a14:backgroundMark x1="42951" y1="33613" x2="42459" y2="36765"/>
                        <a14:backgroundMark x1="42295" y1="36975" x2="42131" y2="39496"/>
                        <a14:backgroundMark x1="40984" y1="39496" x2="40984" y2="39496"/>
                        <a14:backgroundMark x1="40984" y1="36765" x2="40984" y2="36765"/>
                        <a14:backgroundMark x1="40984" y1="36765" x2="40984" y2="36765"/>
                        <a14:backgroundMark x1="40984" y1="36765" x2="40984" y2="36765"/>
                        <a14:backgroundMark x1="40820" y1="36765" x2="43770" y2="32563"/>
                        <a14:backgroundMark x1="70820" y1="34034" x2="70492" y2="38025"/>
                        <a14:backgroundMark x1="71475" y1="35924" x2="70492" y2="33193"/>
                        <a14:backgroundMark x1="70820" y1="33193" x2="72295" y2="33193"/>
                        <a14:backgroundMark x1="71967" y1="33613" x2="71639" y2="37185"/>
                        <a14:backgroundMark x1="70656" y1="34034" x2="69344" y2="39286"/>
                        <a14:backgroundMark x1="72951" y1="50630" x2="73770" y2="50630"/>
                        <a14:backgroundMark x1="73279" y1="51891" x2="72787" y2="53782"/>
                        <a14:backgroundMark x1="81639" y1="50000" x2="81803" y2="49790"/>
                        <a14:backgroundMark x1="94426" y1="50630" x2="96230" y2="53571"/>
                        <a14:backgroundMark x1="95246" y1="55462" x2="94918" y2="55462"/>
                        <a14:backgroundMark x1="95246" y1="56303" x2="94426" y2="57353"/>
                        <a14:backgroundMark x1="94426" y1="57353" x2="94426" y2="57353"/>
                        <a14:backgroundMark x1="94426" y1="56723" x2="94426" y2="56723"/>
                        <a14:backgroundMark x1="94754" y1="55882" x2="94754" y2="55882"/>
                        <a14:backgroundMark x1="94754" y1="55882" x2="94754" y2="55882"/>
                        <a14:backgroundMark x1="94754" y1="55882" x2="95410" y2="55462"/>
                        <a14:backgroundMark x1="95410" y1="55252" x2="95410" y2="55252"/>
                        <a14:backgroundMark x1="95410" y1="55252" x2="95410" y2="55252"/>
                        <a14:backgroundMark x1="95902" y1="55252" x2="95902" y2="55252"/>
                        <a14:backgroundMark x1="96066" y1="54832" x2="96066" y2="54832"/>
                        <a14:backgroundMark x1="96066" y1="54832" x2="96066" y2="54832"/>
                        <a14:backgroundMark x1="96230" y1="53571" x2="96230" y2="53571"/>
                        <a14:backgroundMark x1="96230" y1="53571" x2="96230" y2="53571"/>
                        <a14:backgroundMark x1="57541" y1="51261" x2="55738" y2="56092"/>
                        <a14:backgroundMark x1="58033" y1="50210" x2="58033" y2="50210"/>
                        <a14:backgroundMark x1="57541" y1="51050" x2="57541" y2="51050"/>
                        <a14:backgroundMark x1="55410" y1="55882" x2="55902" y2="57563"/>
                        <a14:backgroundMark x1="64918" y1="51261" x2="64918" y2="51261"/>
                        <a14:backgroundMark x1="71639" y1="53571" x2="71639" y2="53571"/>
                        <a14:backgroundMark x1="71148" y1="53571" x2="71148" y2="53571"/>
                        <a14:backgroundMark x1="71148" y1="53571" x2="71148" y2="53571"/>
                        <a14:backgroundMark x1="71148" y1="53571" x2="71148" y2="53571"/>
                        <a14:backgroundMark x1="50164" y1="38866" x2="52951" y2="38866"/>
                        <a14:backgroundMark x1="50820" y1="32563" x2="51803" y2="32563"/>
                        <a14:backgroundMark x1="50492" y1="37605" x2="50492" y2="37605"/>
                        <a14:backgroundMark x1="51475" y1="37605" x2="51475" y2="37605"/>
                        <a14:backgroundMark x1="51639" y1="38025" x2="51639" y2="38025"/>
                        <a14:backgroundMark x1="51803" y1="38025" x2="49508" y2="38445"/>
                        <a14:backgroundMark x1="45246" y1="54412" x2="45246" y2="54412"/>
                        <a14:backgroundMark x1="45082" y1="53782" x2="45082" y2="53782"/>
                        <a14:backgroundMark x1="44918" y1="54412" x2="44918" y2="54412"/>
                        <a14:backgroundMark x1="44754" y1="54832" x2="44754" y2="54832"/>
                      </a14:backgroundRemoval>
                    </a14:imgEffect>
                  </a14:imgLayer>
                </a14:imgProps>
              </a:ext>
            </a:extLst>
          </a:blip>
          <a:srcRect r="2" b="2943"/>
          <a:stretch/>
        </p:blipFill>
        <p:spPr>
          <a:xfrm>
            <a:off x="5203386" y="5517111"/>
            <a:ext cx="1374036" cy="10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1</cp:revision>
  <dcterms:created xsi:type="dcterms:W3CDTF">2019-11-01T18:16:45Z</dcterms:created>
  <dcterms:modified xsi:type="dcterms:W3CDTF">2019-11-01T18:23:00Z</dcterms:modified>
</cp:coreProperties>
</file>