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5B117-F3B8-48AF-AC24-D31C05631FEC}" v="15" dt="2019-11-01T21:17:49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07T03:16:35.581" v="59" actId="20577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01T21:14:58.305" v="16" actId="1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delSp modSp">
        <pc:chgData name="Rubén González Villanueva" userId="316062c3b860cbf8" providerId="LiveId" clId="{6E45B117-F3B8-48AF-AC24-D31C05631FEC}" dt="2019-11-07T03:16:35.581" v="59" actId="20577"/>
        <pc:sldMkLst>
          <pc:docMk/>
          <pc:sldMk cId="2183553396" sldId="259"/>
        </pc:sldMkLst>
        <pc:spChg chg="mod">
          <ac:chgData name="Rubén González Villanueva" userId="316062c3b860cbf8" providerId="LiveId" clId="{6E45B117-F3B8-48AF-AC24-D31C05631FEC}" dt="2019-11-07T03:16:35.581" v="59" actId="20577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mod">
          <ac:chgData name="Rubén González Villanueva" userId="316062c3b860cbf8" providerId="LiveId" clId="{6E45B117-F3B8-48AF-AC24-D31C05631FEC}" dt="2019-11-01T21:15:38.239" v="21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01T21:16:09.886" v="22" actId="1482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01T21:16:09.886" v="22" actId="1482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">
        <pc:chgData name="Rubén González Villanueva" userId="316062c3b860cbf8" providerId="LiveId" clId="{6E45B117-F3B8-48AF-AC24-D31C05631FEC}" dt="2019-11-01T21:32:14.805" v="58" actId="1076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A36E30A-A112-48F5-B417-C6CD0FB4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3.1. Cómo se resolvió el problema planteado por </a:t>
            </a:r>
            <a:r>
              <a:rPr lang="es-ES"/>
              <a:t>el proyecto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009" y="4256820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6" y="5521682"/>
            <a:ext cx="1374036" cy="1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 Pro</vt:lpstr>
      <vt:lpstr>Gill Sans MT</vt:lpstr>
      <vt:lpstr>Wingdings 2</vt:lpstr>
      <vt:lpstr>Dividend</vt:lpstr>
      <vt:lpstr>PowerPoint Presentation</vt:lpstr>
      <vt:lpstr>Descripción </vt:lpstr>
      <vt:lpstr>Objetivos</vt:lpstr>
      <vt:lpstr>Análisis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1</cp:revision>
  <dcterms:created xsi:type="dcterms:W3CDTF">2019-11-01T21:11:26Z</dcterms:created>
  <dcterms:modified xsi:type="dcterms:W3CDTF">2019-11-07T03:16:37Z</dcterms:modified>
</cp:coreProperties>
</file>