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3096-6EA6-4CD1-8E07-F944FC9CC900}" v="97" dt="2019-11-11T18:55:38.570"/>
    <p1510:client id="{4765F7DB-991B-45CE-8130-4661E06E94B6}" v="26" dt="2019-11-11T18:30:04.594"/>
    <p1510:client id="{6E45B117-F3B8-48AF-AC24-D31C05631FEC}" v="24" dt="2019-11-11T18:08:40.037"/>
    <p1510:client id="{88BBAFC7-5965-490D-9A21-068BC1627F7A}" v="656" dt="2019-11-12T05:35:09.804"/>
    <p1510:client id="{94C37343-E02E-4AA8-9E56-0CA8496C2DC3}" v="400" dt="2019-11-11T19:29:08.208"/>
    <p1510:client id="{B87B94C5-AAC6-480D-9E68-5D343D30B5C7}" v="297" dt="2019-11-11T18:52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  <pc:docChgLst>
    <pc:chgData name="Gerardo Villalobos" userId="41038f17c8568cbf" providerId="Windows Live" clId="Web-{88BBAFC7-5965-490D-9A21-068BC1627F7A}"/>
    <pc:docChg chg="modSld">
      <pc:chgData name="Gerardo Villalobos" userId="41038f17c8568cbf" providerId="Windows Live" clId="Web-{88BBAFC7-5965-490D-9A21-068BC1627F7A}" dt="2019-11-12T05:35:09.804" v="655" actId="20577"/>
      <pc:docMkLst>
        <pc:docMk/>
      </pc:docMkLst>
      <pc:sldChg chg="modSp">
        <pc:chgData name="Gerardo Villalobos" userId="41038f17c8568cbf" providerId="Windows Live" clId="Web-{88BBAFC7-5965-490D-9A21-068BC1627F7A}" dt="2019-11-12T05:28:15.037" v="653" actId="20577"/>
        <pc:sldMkLst>
          <pc:docMk/>
          <pc:sldMk cId="925306443" sldId="261"/>
        </pc:sldMkLst>
        <pc:spChg chg="mod">
          <ac:chgData name="Gerardo Villalobos" userId="41038f17c8568cbf" providerId="Windows Live" clId="Web-{88BBAFC7-5965-490D-9A21-068BC1627F7A}" dt="2019-11-12T05:28:15.037" v="653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1T18:12:11.343" v="380" actId="20577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1T18:04:33.851" v="184" actId="1076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1T18:04:28.954" v="182" actId="14100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librerías</a:t>
            </a:r>
            <a:r>
              <a:rPr lang="en-US" sz="2000" dirty="0"/>
              <a:t>:</a:t>
            </a:r>
          </a:p>
          <a:p>
            <a:r>
              <a:rPr lang="en-US" sz="2000" dirty="0"/>
              <a:t>Box2d: </a:t>
            </a:r>
            <a:r>
              <a:rPr lang="en-US" sz="2000" dirty="0" err="1"/>
              <a:t>Colisiones</a:t>
            </a:r>
            <a:endParaRPr lang="en-US" sz="2000" dirty="0"/>
          </a:p>
          <a:p>
            <a:r>
              <a:rPr lang="en-US" sz="2000" dirty="0"/>
              <a:t>ControlP5: </a:t>
            </a:r>
            <a:r>
              <a:rPr lang="en-US" sz="2000" dirty="0" err="1"/>
              <a:t>Modificaciones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vivo</a:t>
            </a:r>
          </a:p>
          <a:p>
            <a:r>
              <a:rPr lang="en-US" sz="2000" dirty="0"/>
              <a:t>Minim: </a:t>
            </a:r>
            <a:r>
              <a:rPr lang="en-US" sz="2000" dirty="0" err="1"/>
              <a:t>Sonidos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/>
              <a:t>Imagen</a:t>
            </a:r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67" y="2259901"/>
            <a:ext cx="1978811" cy="536005"/>
          </a:xfrm>
        </p:spPr>
        <p:txBody>
          <a:bodyPr/>
          <a:lstStyle/>
          <a:p>
            <a:r>
              <a:rPr lang="es-CR" dirty="0" err="1"/>
              <a:t>Escherichia</a:t>
            </a:r>
            <a:r>
              <a:rPr lang="es-CR" dirty="0"/>
              <a:t> </a:t>
            </a:r>
            <a:r>
              <a:rPr lang="es-CR" dirty="0" err="1"/>
              <a:t>coli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" y="5472801"/>
            <a:ext cx="1428949" cy="1072292"/>
          </a:xfrm>
          <a:prstGeom prst="rect">
            <a:avLst/>
          </a:prstGeom>
        </p:spPr>
      </p:pic>
      <p:pic>
        <p:nvPicPr>
          <p:cNvPr id="13" name="Imagen 12" descr="Imagen que contiene animal, coral&#10;&#10;Descripción generada automáticamente">
            <a:extLst>
              <a:ext uri="{FF2B5EF4-FFF2-40B4-BE49-F238E27FC236}">
                <a16:creationId xmlns:a16="http://schemas.microsoft.com/office/drawing/2014/main" id="{82289573-73AE-4978-9614-5D4E5F1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3" y="3797504"/>
            <a:ext cx="1428949" cy="1209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23FCA1-CDDA-401F-8991-60F11324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78" y="4820227"/>
            <a:ext cx="1269160" cy="1188720"/>
          </a:xfrm>
          <a:prstGeom prst="rect">
            <a:avLst/>
          </a:prstGeom>
        </p:spPr>
      </p:pic>
      <p:pic>
        <p:nvPicPr>
          <p:cNvPr id="17" name="Imagen 16" descr="Imagen que contiene luz, dibujo, animal&#10;&#10;Descripción generada automáticamente">
            <a:extLst>
              <a:ext uri="{FF2B5EF4-FFF2-40B4-BE49-F238E27FC236}">
                <a16:creationId xmlns:a16="http://schemas.microsoft.com/office/drawing/2014/main" id="{090E6967-9DAA-4CC4-8A35-111EC56D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3936">
            <a:off x="1939201" y="2827151"/>
            <a:ext cx="647540" cy="1280160"/>
          </a:xfrm>
          <a:prstGeom prst="rect">
            <a:avLst/>
          </a:prstGeom>
        </p:spPr>
      </p:pic>
      <p:pic>
        <p:nvPicPr>
          <p:cNvPr id="19" name="Imagen 18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337E50E5-B775-4B58-9112-BEF3B579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4" y="2795906"/>
            <a:ext cx="1431718" cy="1188720"/>
          </a:xfrm>
          <a:prstGeom prst="rect">
            <a:avLst/>
          </a:prstGeom>
        </p:spPr>
      </p:pic>
      <p:pic>
        <p:nvPicPr>
          <p:cNvPr id="21" name="Imagen 20" descr="Imagen que contiene animal&#10;&#10;Descripción generada automáticamente">
            <a:extLst>
              <a:ext uri="{FF2B5EF4-FFF2-40B4-BE49-F238E27FC236}">
                <a16:creationId xmlns:a16="http://schemas.microsoft.com/office/drawing/2014/main" id="{D4A37450-A005-491D-970F-DFA49AAC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5480" y="5269763"/>
            <a:ext cx="1190791" cy="1105054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E11F1C4-7DAA-4AE3-B30E-6572AA2897B5}"/>
              </a:ext>
            </a:extLst>
          </p:cNvPr>
          <p:cNvSpPr txBox="1">
            <a:spLocks/>
          </p:cNvSpPr>
          <p:nvPr/>
        </p:nvSpPr>
        <p:spPr>
          <a:xfrm>
            <a:off x="2448142" y="4134424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err="1"/>
              <a:t>Clostridium</a:t>
            </a:r>
            <a:r>
              <a:rPr lang="es-CR" dirty="0"/>
              <a:t> </a:t>
            </a:r>
            <a:r>
              <a:rPr lang="es-CR" dirty="0" err="1"/>
              <a:t>perfringens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493E947-71E4-4878-A1B6-4F7147123D7F}"/>
              </a:ext>
            </a:extLst>
          </p:cNvPr>
          <p:cNvSpPr txBox="1">
            <a:spLocks/>
          </p:cNvSpPr>
          <p:nvPr/>
        </p:nvSpPr>
        <p:spPr>
          <a:xfrm>
            <a:off x="5256327" y="2152188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Estafilococo dorado</a:t>
            </a:r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E3FB2AB-7874-4277-BE14-678438AB1F89}"/>
              </a:ext>
            </a:extLst>
          </p:cNvPr>
          <p:cNvSpPr txBox="1">
            <a:spLocks/>
          </p:cNvSpPr>
          <p:nvPr/>
        </p:nvSpPr>
        <p:spPr>
          <a:xfrm>
            <a:off x="7070293" y="4627367"/>
            <a:ext cx="164116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Lactobacilos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DD109D-505A-41F8-AC22-BE2BAC7A4C2C}"/>
              </a:ext>
            </a:extLst>
          </p:cNvPr>
          <p:cNvSpPr txBox="1">
            <a:spLocks/>
          </p:cNvSpPr>
          <p:nvPr/>
        </p:nvSpPr>
        <p:spPr>
          <a:xfrm>
            <a:off x="9334657" y="3160997"/>
            <a:ext cx="208442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 err="1"/>
              <a:t>Mycobacterium</a:t>
            </a:r>
            <a:r>
              <a:rPr lang="es-CR" dirty="0"/>
              <a:t>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los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E33A6C-FD84-4C51-8B8B-A6D39E4E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014" y="1947249"/>
            <a:ext cx="1394808" cy="1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err="1"/>
              <a:t>Apoyarse</a:t>
            </a:r>
            <a:r>
              <a:rPr lang="en-US" dirty="0"/>
              <a:t> en un </a:t>
            </a:r>
            <a:r>
              <a:rPr lang="en-US" err="1"/>
              <a:t>experto</a:t>
            </a:r>
            <a:r>
              <a:rPr lang="en-US" dirty="0"/>
              <a:t> en el </a:t>
            </a:r>
            <a:r>
              <a:rPr lang="en-US" err="1"/>
              <a:t>tema</a:t>
            </a:r>
            <a:r>
              <a:rPr lang="en-US" dirty="0"/>
              <a:t> </a:t>
            </a:r>
            <a:r>
              <a:rPr lang="en-US" err="1"/>
              <a:t>fue</a:t>
            </a:r>
            <a:r>
              <a:rPr lang="en-US" dirty="0"/>
              <a:t> vital para </a:t>
            </a:r>
            <a:r>
              <a:rPr lang="en-US"/>
              <a:t>conseguir una </a:t>
            </a:r>
            <a:r>
              <a:rPr lang="en-US" err="1"/>
              <a:t>simulación</a:t>
            </a:r>
            <a:r>
              <a:rPr lang="en-US" dirty="0"/>
              <a:t> </a:t>
            </a:r>
            <a:r>
              <a:rPr lang="en-US" err="1"/>
              <a:t>más</a:t>
            </a:r>
            <a:r>
              <a:rPr lang="en-US"/>
              <a:t> real y certera por la veracidad de los datos obtenidos. </a:t>
            </a:r>
          </a:p>
          <a:p>
            <a:pPr marL="305435" indent="-305435"/>
            <a:r>
              <a:rPr lang="en-US"/>
              <a:t>Estudiar</a:t>
            </a:r>
            <a:r>
              <a:rPr lang="en-US" dirty="0"/>
              <a:t> a </a:t>
            </a:r>
            <a:r>
              <a:rPr lang="en-US" err="1"/>
              <a:t>fondo</a:t>
            </a:r>
            <a:r>
              <a:rPr lang="en-US" dirty="0"/>
              <a:t> las </a:t>
            </a:r>
            <a:r>
              <a:rPr lang="en-US" err="1"/>
              <a:t>librerías</a:t>
            </a:r>
            <a:r>
              <a:rPr lang="en-US" dirty="0"/>
              <a:t> </a:t>
            </a:r>
            <a:r>
              <a:rPr lang="en-US" err="1"/>
              <a:t>disponibles</a:t>
            </a:r>
            <a:r>
              <a:rPr lang="en-US" dirty="0"/>
              <a:t> </a:t>
            </a:r>
            <a:r>
              <a:rPr lang="en-US" err="1"/>
              <a:t>podría</a:t>
            </a:r>
            <a:r>
              <a:rPr lang="en-US" dirty="0"/>
              <a:t> </a:t>
            </a:r>
            <a:r>
              <a:rPr lang="en-US" err="1"/>
              <a:t>ayudar</a:t>
            </a:r>
            <a:r>
              <a:rPr lang="en-US" dirty="0"/>
              <a:t> a </a:t>
            </a:r>
            <a:r>
              <a:rPr lang="en-US" err="1"/>
              <a:t>simplificar</a:t>
            </a:r>
            <a:r>
              <a:rPr lang="en-US" dirty="0"/>
              <a:t> </a:t>
            </a:r>
            <a:r>
              <a:rPr lang="en-US"/>
              <a:t>funciones complejas</a:t>
            </a:r>
            <a:r>
              <a:rPr lang="en-US" dirty="0"/>
              <a:t>. </a:t>
            </a:r>
          </a:p>
          <a:p>
            <a:pPr marL="305435" indent="-305435"/>
            <a:r>
              <a:rPr lang="en-US"/>
              <a:t>Utilizar principios y estandares propios de orientación programada a objetos tales como la herencia dió como resultado un codigo mas limpio y fácil de comprender. 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PowerPoint Presentation</vt:lpstr>
      <vt:lpstr>Descripción </vt:lpstr>
      <vt:lpstr>Objetivos</vt:lpstr>
      <vt:lpstr>Análisis</vt:lpstr>
      <vt:lpstr>Características del modelo</vt:lpstr>
      <vt:lpstr>bACTERIAS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José Gómez Casasola</cp:lastModifiedBy>
  <cp:revision>141</cp:revision>
  <dcterms:created xsi:type="dcterms:W3CDTF">2019-11-01T21:11:26Z</dcterms:created>
  <dcterms:modified xsi:type="dcterms:W3CDTF">2019-11-12T05:35:10Z</dcterms:modified>
</cp:coreProperties>
</file>