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5B117-F3B8-48AF-AC24-D31C05631FEC}" v="24" dt="2019-11-11T18:08:40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González Villanueva" userId="316062c3b860cbf8" providerId="LiveId" clId="{6E45B117-F3B8-48AF-AC24-D31C05631FEC}"/>
    <pc:docChg chg="undo custSel mod addSld modSld">
      <pc:chgData name="Rubén González Villanueva" userId="316062c3b860cbf8" providerId="LiveId" clId="{6E45B117-F3B8-48AF-AC24-D31C05631FEC}" dt="2019-11-11T18:12:11.343" v="380" actId="20577"/>
      <pc:docMkLst>
        <pc:docMk/>
      </pc:docMkLst>
      <pc:sldChg chg="addSp delSp modSp">
        <pc:chgData name="Rubén González Villanueva" userId="316062c3b860cbf8" providerId="LiveId" clId="{6E45B117-F3B8-48AF-AC24-D31C05631FEC}" dt="2019-11-01T21:08:03.224" v="2" actId="14826"/>
        <pc:sldMkLst>
          <pc:docMk/>
          <pc:sldMk cId="567220051" sldId="256"/>
        </pc:sldMkLst>
        <pc:picChg chg="add del mod">
          <ac:chgData name="Rubén González Villanueva" userId="316062c3b860cbf8" providerId="LiveId" clId="{6E45B117-F3B8-48AF-AC24-D31C05631FEC}" dt="2019-11-01T21:08:03.224" v="2" actId="14826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Transition delDesignElem">
        <pc:chgData name="Rubén González Villanueva" userId="316062c3b860cbf8" providerId="LiveId" clId="{6E45B117-F3B8-48AF-AC24-D31C05631FEC}" dt="2019-11-01T21:17:33.817" v="25"/>
        <pc:sldMkLst>
          <pc:docMk/>
          <pc:sldMk cId="405230702" sldId="257"/>
        </pc:sldMkLst>
        <pc:spChg chg="mod ord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2" creationId="{DB4BD388-4E4C-4729-9C98-FDCE73F701DE}"/>
          </ac:spMkLst>
        </pc:spChg>
        <pc:spChg chg="add del mod">
          <ac:chgData name="Rubén González Villanueva" userId="316062c3b860cbf8" providerId="LiveId" clId="{6E45B117-F3B8-48AF-AC24-D31C05631FEC}" dt="2019-11-01T21:11:58.828" v="10"/>
          <ac:spMkLst>
            <pc:docMk/>
            <pc:sldMk cId="405230702" sldId="257"/>
            <ac:spMk id="3" creationId="{E90C55DF-14C5-46D4-9AF8-881C2753A224}"/>
          </ac:spMkLst>
        </pc:spChg>
        <pc:spChg chg="mod">
          <ac:chgData name="Rubén González Villanueva" userId="316062c3b860cbf8" providerId="LiveId" clId="{6E45B117-F3B8-48AF-AC24-D31C05631FEC}" dt="2019-11-01T21:17:11.644" v="23" actId="255"/>
          <ac:spMkLst>
            <pc:docMk/>
            <pc:sldMk cId="405230702" sldId="257"/>
            <ac:spMk id="8" creationId="{115E2BAF-7EC9-45CB-AE80-C410061A963D}"/>
          </ac:spMkLst>
        </pc:spChg>
        <pc:spChg chg="add del">
          <ac:chgData name="Rubén González Villanueva" userId="316062c3b860cbf8" providerId="LiveId" clId="{6E45B117-F3B8-48AF-AC24-D31C05631FEC}" dt="2019-11-01T21:11:27.065" v="6" actId="26606"/>
          <ac:spMkLst>
            <pc:docMk/>
            <pc:sldMk cId="405230702" sldId="257"/>
            <ac:spMk id="66" creationId="{4AE9D071-98CF-435C-BD2B-976514544DC5}"/>
          </ac:spMkLst>
        </pc:spChg>
        <pc:spChg chg="add del">
          <ac:chgData name="Rubén González Villanueva" userId="316062c3b860cbf8" providerId="LiveId" clId="{6E45B117-F3B8-48AF-AC24-D31C05631FEC}" dt="2019-11-01T21:11:27.031" v="5" actId="26606"/>
          <ac:spMkLst>
            <pc:docMk/>
            <pc:sldMk cId="405230702" sldId="257"/>
            <ac:spMk id="76" creationId="{EE15E636-2C9E-42CB-B482-436AA81BF93B}"/>
          </ac:spMkLst>
        </pc:spChg>
        <pc:spChg chg="add del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82" creationId="{3FE9758B-E361-4084-8D9F-729FA6C4AD7E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7" creationId="{BABD8CBF-1782-456F-AF12-36CD021CCCF6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9" creationId="{18A186C0-DD3C-4FF4-B165-943244CBD116}"/>
          </ac:spMkLst>
        </pc:spChg>
        <pc:grpChg chg="add del">
          <ac:chgData name="Rubén González Villanueva" userId="316062c3b860cbf8" providerId="LiveId" clId="{6E45B117-F3B8-48AF-AC24-D31C05631FEC}" dt="2019-11-01T21:11:27.065" v="6" actId="26606"/>
          <ac:grpSpMkLst>
            <pc:docMk/>
            <pc:sldMk cId="405230702" sldId="257"/>
            <ac:grpSpMk id="68" creationId="{D619FC33-16ED-4246-9596-BEFEB55E4CF6}"/>
          </ac:grpSpMkLst>
        </pc:grpChg>
        <pc:grpChg chg="add del">
          <ac:chgData name="Rubén González Villanueva" userId="316062c3b860cbf8" providerId="LiveId" clId="{6E45B117-F3B8-48AF-AC24-D31C05631FEC}" dt="2019-11-01T21:11:27.031" v="5" actId="26606"/>
          <ac:grpSpMkLst>
            <pc:docMk/>
            <pc:sldMk cId="405230702" sldId="257"/>
            <ac:grpSpMk id="78" creationId="{01D4AEDF-0CF9-4271-ABB7-3D3489BB42D0}"/>
          </ac:grpSpMkLst>
        </pc:grpChg>
        <pc:grpChg chg="add del">
          <ac:chgData name="Rubén González Villanueva" userId="316062c3b860cbf8" providerId="LiveId" clId="{6E45B117-F3B8-48AF-AC24-D31C05631FEC}" dt="2019-11-01T21:11:49.984" v="9"/>
          <ac:grpSpMkLst>
            <pc:docMk/>
            <pc:sldMk cId="405230702" sldId="257"/>
            <ac:grpSpMk id="91" creationId="{7E6B15A5-F4B5-4786-934F-E57C7FA30298}"/>
          </ac:grpSpMkLst>
        </pc:grpChg>
        <pc:picChg chg="mod ord">
          <ac:chgData name="Rubén González Villanueva" userId="316062c3b860cbf8" providerId="LiveId" clId="{6E45B117-F3B8-48AF-AC24-D31C05631FEC}" dt="2019-11-01T21:11:36.422" v="7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modSp">
        <pc:chgData name="Rubén González Villanueva" userId="316062c3b860cbf8" providerId="LiveId" clId="{6E45B117-F3B8-48AF-AC24-D31C05631FEC}" dt="2019-11-11T18:06:10.992" v="187" actId="242"/>
        <pc:sldMkLst>
          <pc:docMk/>
          <pc:sldMk cId="4006534359" sldId="258"/>
        </pc:sldMkLst>
        <pc:spChg chg="mod">
          <ac:chgData name="Rubén González Villanueva" userId="316062c3b860cbf8" providerId="LiveId" clId="{6E45B117-F3B8-48AF-AC24-D31C05631FEC}" dt="2019-11-11T18:06:10.992" v="187" actId="242"/>
          <ac:spMkLst>
            <pc:docMk/>
            <pc:sldMk cId="4006534359" sldId="258"/>
            <ac:spMk id="2" creationId="{95AF7728-5CDB-45BD-94F9-C8062FF60583}"/>
          </ac:spMkLst>
        </pc:spChg>
        <pc:spChg chg="mod">
          <ac:chgData name="Rubén González Villanueva" userId="316062c3b860cbf8" providerId="LiveId" clId="{6E45B117-F3B8-48AF-AC24-D31C05631FEC}" dt="2019-11-01T21:14:58.305" v="16" actId="12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316062c3b860cbf8" providerId="LiveId" clId="{6E45B117-F3B8-48AF-AC24-D31C05631FEC}" dt="2019-11-01T21:14:54.363" v="15" actId="12"/>
          <ac:spMkLst>
            <pc:docMk/>
            <pc:sldMk cId="4006534359" sldId="258"/>
            <ac:spMk id="4" creationId="{3CD0E60B-8AB2-4C81-88B9-741CB5CAD2C5}"/>
          </ac:spMkLst>
        </pc:spChg>
        <pc:picChg chg="mod">
          <ac:chgData name="Rubén González Villanueva" userId="316062c3b860cbf8" providerId="LiveId" clId="{6E45B117-F3B8-48AF-AC24-D31C05631FEC}" dt="2019-11-01T21:12:29.362" v="11" actId="1482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">
        <pc:chgData name="Rubén González Villanueva" userId="316062c3b860cbf8" providerId="LiveId" clId="{6E45B117-F3B8-48AF-AC24-D31C05631FEC}" dt="2019-11-11T18:04:33.851" v="184" actId="1076"/>
        <pc:sldMkLst>
          <pc:docMk/>
          <pc:sldMk cId="2183553396" sldId="259"/>
        </pc:sldMkLst>
        <pc:spChg chg="add del mod">
          <ac:chgData name="Rubén González Villanueva" userId="316062c3b860cbf8" providerId="LiveId" clId="{6E45B117-F3B8-48AF-AC24-D31C05631FEC}" dt="2019-11-11T18:01:14.540" v="61" actId="931"/>
          <ac:spMkLst>
            <pc:docMk/>
            <pc:sldMk cId="2183553396" sldId="259"/>
            <ac:spMk id="3" creationId="{B9829932-EF44-469A-BD7A-4F24E2010F2F}"/>
          </ac:spMkLst>
        </pc:spChg>
        <pc:spChg chg="add mod">
          <ac:chgData name="Rubén González Villanueva" userId="316062c3b860cbf8" providerId="LiveId" clId="{6E45B117-F3B8-48AF-AC24-D31C05631FEC}" dt="2019-11-11T18:04:28.954" v="182" actId="14100"/>
          <ac:spMkLst>
            <pc:docMk/>
            <pc:sldMk cId="2183553396" sldId="259"/>
            <ac:spMk id="6" creationId="{43410FD3-E575-4657-9972-1294D3D1E1F6}"/>
          </ac:spMkLst>
        </pc:spChg>
        <pc:spChg chg="mod">
          <ac:chgData name="Rubén González Villanueva" userId="316062c3b860cbf8" providerId="LiveId" clId="{6E45B117-F3B8-48AF-AC24-D31C05631FEC}" dt="2019-11-11T18:01:52.386" v="70" actId="242"/>
          <ac:spMkLst>
            <pc:docMk/>
            <pc:sldMk cId="2183553396" sldId="259"/>
            <ac:spMk id="7" creationId="{7A63CBD4-BF79-47E1-927B-F35FC3B78E17}"/>
          </ac:spMkLst>
        </pc:spChg>
        <pc:spChg chg="del mod">
          <ac:chgData name="Rubén González Villanueva" userId="316062c3b860cbf8" providerId="LiveId" clId="{6E45B117-F3B8-48AF-AC24-D31C05631FEC}" dt="2019-11-11T18:01:04.973" v="60" actId="478"/>
          <ac:spMkLst>
            <pc:docMk/>
            <pc:sldMk cId="2183553396" sldId="259"/>
            <ac:spMk id="11" creationId="{AA36E30A-A112-48F5-B417-C6CD0FB4093F}"/>
          </ac:spMkLst>
        </pc:spChg>
        <pc:spChg chg="del">
          <ac:chgData name="Rubén González Villanueva" userId="316062c3b860cbf8" providerId="LiveId" clId="{6E45B117-F3B8-48AF-AC24-D31C05631FEC}" dt="2019-11-01T21:15:16.833" v="17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316062c3b860cbf8" providerId="LiveId" clId="{6E45B117-F3B8-48AF-AC24-D31C05631FEC}" dt="2019-11-11T18:04:33.851" v="184" actId="1076"/>
          <ac:picMkLst>
            <pc:docMk/>
            <pc:sldMk cId="2183553396" sldId="259"/>
            <ac:picMk id="5" creationId="{A9BAF62B-2CEA-42B0-84C8-4DCFB7514906}"/>
          </ac:picMkLst>
        </pc:picChg>
        <pc:picChg chg="mod">
          <ac:chgData name="Rubén González Villanueva" userId="316062c3b860cbf8" providerId="LiveId" clId="{6E45B117-F3B8-48AF-AC24-D31C05631FEC}" dt="2019-11-11T18:01:33.883" v="67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modSp">
        <pc:chgData name="Rubén González Villanueva" userId="316062c3b860cbf8" providerId="LiveId" clId="{6E45B117-F3B8-48AF-AC24-D31C05631FEC}" dt="2019-11-01T21:16:09.886" v="22" actId="14826"/>
        <pc:sldMkLst>
          <pc:docMk/>
          <pc:sldMk cId="925306443" sldId="261"/>
        </pc:sldMkLst>
        <pc:picChg chg="mod">
          <ac:chgData name="Rubén González Villanueva" userId="316062c3b860cbf8" providerId="LiveId" clId="{6E45B117-F3B8-48AF-AC24-D31C05631FEC}" dt="2019-11-01T21:16:09.886" v="22" actId="14826"/>
          <ac:picMkLst>
            <pc:docMk/>
            <pc:sldMk cId="925306443" sldId="261"/>
            <ac:picMk id="19" creationId="{3D5F8449-5863-43B5-8C99-25B181CD7E3C}"/>
          </ac:picMkLst>
        </pc:picChg>
      </pc:sldChg>
      <pc:sldChg chg="modSp add modTransition">
        <pc:chgData name="Rubén González Villanueva" userId="316062c3b860cbf8" providerId="LiveId" clId="{6E45B117-F3B8-48AF-AC24-D31C05631FEC}" dt="2019-11-11T18:05:11.836" v="185"/>
        <pc:sldMkLst>
          <pc:docMk/>
          <pc:sldMk cId="3571924505" sldId="262"/>
        </pc:sldMkLst>
        <pc:spChg chg="mod">
          <ac:chgData name="Rubén González Villanueva" userId="316062c3b860cbf8" providerId="LiveId" clId="{6E45B117-F3B8-48AF-AC24-D31C05631FEC}" dt="2019-11-01T21:32:14.805" v="58" actId="1076"/>
          <ac:spMkLst>
            <pc:docMk/>
            <pc:sldMk cId="3571924505" sldId="262"/>
            <ac:spMk id="2" creationId="{61DD6FAC-6BAA-4C07-B6B2-0E9A3567DF65}"/>
          </ac:spMkLst>
        </pc:spChg>
      </pc:sldChg>
      <pc:sldChg chg="addSp delSp modSp add modTransition">
        <pc:chgData name="Rubén González Villanueva" userId="316062c3b860cbf8" providerId="LiveId" clId="{6E45B117-F3B8-48AF-AC24-D31C05631FEC}" dt="2019-11-11T18:12:11.343" v="380" actId="20577"/>
        <pc:sldMkLst>
          <pc:docMk/>
          <pc:sldMk cId="1195560405" sldId="263"/>
        </pc:sldMkLst>
        <pc:spChg chg="mod">
          <ac:chgData name="Rubén González Villanueva" userId="316062c3b860cbf8" providerId="LiveId" clId="{6E45B117-F3B8-48AF-AC24-D31C05631FEC}" dt="2019-11-11T18:08:47.189" v="254" actId="20577"/>
          <ac:spMkLst>
            <pc:docMk/>
            <pc:sldMk cId="1195560405" sldId="263"/>
            <ac:spMk id="2" creationId="{2695194C-DA76-4C3A-84BF-B351927EF8E0}"/>
          </ac:spMkLst>
        </pc:spChg>
        <pc:spChg chg="mod">
          <ac:chgData name="Rubén González Villanueva" userId="316062c3b860cbf8" providerId="LiveId" clId="{6E45B117-F3B8-48AF-AC24-D31C05631FEC}" dt="2019-11-11T18:10:36.151" v="341" actId="27636"/>
          <ac:spMkLst>
            <pc:docMk/>
            <pc:sldMk cId="1195560405" sldId="263"/>
            <ac:spMk id="3" creationId="{E9B2338D-E5F4-4A1E-89A1-B362C271F346}"/>
          </ac:spMkLst>
        </pc:spChg>
        <pc:spChg chg="del mod">
          <ac:chgData name="Rubén González Villanueva" userId="316062c3b860cbf8" providerId="LiveId" clId="{6E45B117-F3B8-48AF-AC24-D31C05631FEC}" dt="2019-11-11T18:08:40.037" v="233"/>
          <ac:spMkLst>
            <pc:docMk/>
            <pc:sldMk cId="1195560405" sldId="263"/>
            <ac:spMk id="4" creationId="{C1ECC8E9-1B7C-4DA1-A306-7CC3C9D241CA}"/>
          </ac:spMkLst>
        </pc:spChg>
        <pc:spChg chg="add mod">
          <ac:chgData name="Rubén González Villanueva" userId="316062c3b860cbf8" providerId="LiveId" clId="{6E45B117-F3B8-48AF-AC24-D31C05631FEC}" dt="2019-11-11T18:08:43.555" v="244" actId="20577"/>
          <ac:spMkLst>
            <pc:docMk/>
            <pc:sldMk cId="1195560405" sldId="263"/>
            <ac:spMk id="6" creationId="{949D551B-B45C-4B2A-9317-31AF15A48BFB}"/>
          </ac:spMkLst>
        </pc:spChg>
        <pc:spChg chg="add mod">
          <ac:chgData name="Rubén González Villanueva" userId="316062c3b860cbf8" providerId="LiveId" clId="{6E45B117-F3B8-48AF-AC24-D31C05631FEC}" dt="2019-11-11T18:12:11.343" v="380" actId="20577"/>
          <ac:spMkLst>
            <pc:docMk/>
            <pc:sldMk cId="1195560405" sldId="263"/>
            <ac:spMk id="7" creationId="{68D7DBD9-0FC7-4D5D-B8DF-A7F6016F1335}"/>
          </ac:spMkLst>
        </pc:spChg>
        <pc:spChg chg="add mod">
          <ac:chgData name="Rubén González Villanueva" userId="316062c3b860cbf8" providerId="LiveId" clId="{6E45B117-F3B8-48AF-AC24-D31C05631FEC}" dt="2019-11-11T18:11:49.781" v="370" actId="20577"/>
          <ac:spMkLst>
            <pc:docMk/>
            <pc:sldMk cId="1195560405" sldId="263"/>
            <ac:spMk id="8" creationId="{F299ED4B-FA56-46C1-ABA8-B8CC23D386D8}"/>
          </ac:spMkLst>
        </pc:spChg>
        <pc:picChg chg="add mod">
          <ac:chgData name="Rubén González Villanueva" userId="316062c3b860cbf8" providerId="LiveId" clId="{6E45B117-F3B8-48AF-AC24-D31C05631FEC}" dt="2019-11-11T18:12:00.674" v="373" actId="1076"/>
          <ac:picMkLst>
            <pc:docMk/>
            <pc:sldMk cId="1195560405" sldId="263"/>
            <ac:picMk id="5" creationId="{6D315456-F9FE-45E9-8B9E-0A1E4E191581}"/>
          </ac:picMkLst>
        </pc:picChg>
      </pc:sldChg>
    </pc:docChg>
  </pc:docChgLst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50368"/>
            <a:ext cx="7498616" cy="562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 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/>
          </a:blip>
          <a:srcRect t="3006" b="21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El Proyecto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Obvio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Microbio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está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conformado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simulación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un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el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cual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existir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variables que lo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modifican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y dentro de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ella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se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agregar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bacterias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donde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podrá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observar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cómo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son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afectadas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variables y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4052661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AF62B-2CEA-42B0-84C8-4DCFB75149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040395"/>
            <a:ext cx="7211253" cy="43775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0FD3-E575-4657-9972-1294D3D1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165" y="2228003"/>
            <a:ext cx="2983644" cy="390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Processing con </a:t>
            </a:r>
            <a:r>
              <a:rPr lang="en-US" sz="2000" dirty="0" err="1"/>
              <a:t>librerías</a:t>
            </a:r>
            <a:r>
              <a:rPr lang="en-US" sz="2000" dirty="0"/>
              <a:t>:</a:t>
            </a:r>
          </a:p>
          <a:p>
            <a:r>
              <a:rPr lang="en-US" sz="2000" dirty="0"/>
              <a:t>Box2d: </a:t>
            </a:r>
            <a:r>
              <a:rPr lang="en-US" sz="2000" dirty="0" err="1"/>
              <a:t>Colisiones</a:t>
            </a:r>
            <a:endParaRPr lang="en-US" sz="2000" dirty="0"/>
          </a:p>
          <a:p>
            <a:r>
              <a:rPr lang="en-US" sz="2000" dirty="0"/>
              <a:t>ControlP5: </a:t>
            </a:r>
            <a:r>
              <a:rPr lang="en-US" sz="2000" dirty="0" err="1"/>
              <a:t>Modificaciones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vivo</a:t>
            </a:r>
          </a:p>
          <a:p>
            <a:r>
              <a:rPr lang="en-US" sz="2000" dirty="0"/>
              <a:t>Minim: </a:t>
            </a:r>
            <a:r>
              <a:rPr lang="en-US" sz="2000" dirty="0" err="1"/>
              <a:t>Sonidos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636532"/>
            <a:ext cx="1525904" cy="11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38D-E5F4-4A1E-89A1-B362C271F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Tamaño</a:t>
            </a:r>
            <a:endParaRPr lang="en-US" dirty="0"/>
          </a:p>
          <a:p>
            <a:r>
              <a:rPr lang="en-US" dirty="0" err="1"/>
              <a:t>Ubicación</a:t>
            </a:r>
            <a:endParaRPr lang="en-US" dirty="0"/>
          </a:p>
          <a:p>
            <a:r>
              <a:rPr lang="en-US" dirty="0" err="1"/>
              <a:t>Velocidad</a:t>
            </a:r>
            <a:endParaRPr lang="en-US" dirty="0"/>
          </a:p>
          <a:p>
            <a:r>
              <a:rPr lang="en-US" dirty="0"/>
              <a:t>Body</a:t>
            </a:r>
          </a:p>
          <a:p>
            <a:r>
              <a:rPr lang="en-US" dirty="0" err="1"/>
              <a:t>Imágen</a:t>
            </a:r>
            <a:endParaRPr lang="en-US" dirty="0"/>
          </a:p>
          <a:p>
            <a:r>
              <a:rPr lang="en-US" dirty="0"/>
              <a:t>Vida</a:t>
            </a:r>
          </a:p>
          <a:p>
            <a:r>
              <a:rPr lang="en-US" dirty="0"/>
              <a:t>Comida</a:t>
            </a:r>
          </a:p>
          <a:p>
            <a:r>
              <a:rPr lang="en-US" dirty="0" err="1"/>
              <a:t>Residuos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D7DBD9-0FC7-4D5D-B8DF-A7F6016F1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9ED4B-FA56-46C1-ABA8-B8CC23D38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Petri</a:t>
            </a:r>
          </a:p>
          <a:p>
            <a:r>
              <a:rPr lang="en-US" dirty="0" err="1"/>
              <a:t>Nutriente</a:t>
            </a:r>
            <a:endParaRPr lang="en-US" dirty="0"/>
          </a:p>
          <a:p>
            <a:r>
              <a:rPr lang="en-US" dirty="0" err="1"/>
              <a:t>Basura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2" y="4227274"/>
            <a:ext cx="3116164" cy="23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0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6FAC-6BAA-4C07-B6B2-0E9A356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174"/>
            <a:ext cx="11029616" cy="716755"/>
          </a:xfrm>
        </p:spPr>
        <p:txBody>
          <a:bodyPr numCol="3" anchor="ctr">
            <a:normAutofit/>
          </a:bodyPr>
          <a:lstStyle/>
          <a:p>
            <a:pPr algn="ctr"/>
            <a:r>
              <a:rPr lang="en-US" dirty="0" err="1"/>
              <a:t>Logro</a:t>
            </a:r>
            <a:br>
              <a:rPr lang="en-US" dirty="0"/>
            </a:br>
            <a:r>
              <a:rPr lang="en-US" dirty="0" err="1"/>
              <a:t>Mejorar</a:t>
            </a:r>
            <a:br>
              <a:rPr lang="en-US" dirty="0"/>
            </a:br>
            <a:r>
              <a:rPr lang="en-US" dirty="0" err="1"/>
              <a:t>Faltó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A8D3-9343-4B0A-B6C2-6E8B84A4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24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6" y="5521682"/>
            <a:ext cx="1374036" cy="10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 Pro</vt:lpstr>
      <vt:lpstr>Gill Sans MT</vt:lpstr>
      <vt:lpstr>Wingdings 2</vt:lpstr>
      <vt:lpstr>Dividend</vt:lpstr>
      <vt:lpstr>PowerPoint Presentation</vt:lpstr>
      <vt:lpstr>Descripción </vt:lpstr>
      <vt:lpstr>Objetivos</vt:lpstr>
      <vt:lpstr>Análisis</vt:lpstr>
      <vt:lpstr>Características del modelo</vt:lpstr>
      <vt:lpstr>Logro Mejorar Faltó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Rubén González Villanueva</cp:lastModifiedBy>
  <cp:revision>1</cp:revision>
  <dcterms:created xsi:type="dcterms:W3CDTF">2019-11-01T21:11:26Z</dcterms:created>
  <dcterms:modified xsi:type="dcterms:W3CDTF">2019-11-11T18:12:32Z</dcterms:modified>
</cp:coreProperties>
</file>