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3096-6EA6-4CD1-8E07-F944FC9CC900}" v="97" dt="2019-11-11T18:55:38.570"/>
    <p1510:client id="{4765F7DB-991B-45CE-8130-4661E06E94B6}" v="26" dt="2019-11-11T18:30:04.594"/>
    <p1510:client id="{6E45B117-F3B8-48AF-AC24-D31C05631FEC}" v="24" dt="2019-11-11T18:08:40.037"/>
    <p1510:client id="{94C37343-E02E-4AA8-9E56-0CA8496C2DC3}" v="400" dt="2019-11-11T19:29:08.208"/>
    <p1510:client id="{B87B94C5-AAC6-480D-9E68-5D343D30B5C7}" v="297" dt="2019-11-11T18:52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87B94C5-AAC6-480D-9E68-5D343D30B5C7}"/>
    <pc:docChg chg="modSld">
      <pc:chgData name="Guest User" userId="" providerId="Windows Live" clId="Web-{B87B94C5-AAC6-480D-9E68-5D343D30B5C7}" dt="2019-11-11T18:52:44.388" v="319"/>
      <pc:docMkLst>
        <pc:docMk/>
      </pc:docMkLst>
      <pc:sldChg chg="addSp delSp modSp mod setBg">
        <pc:chgData name="Guest User" userId="" providerId="Windows Live" clId="Web-{B87B94C5-AAC6-480D-9E68-5D343D30B5C7}" dt="2019-11-11T18:52:44.388" v="319"/>
        <pc:sldMkLst>
          <pc:docMk/>
          <pc:sldMk cId="3571924505" sldId="262"/>
        </pc:sldMkLst>
        <pc:spChg chg="mo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6" creationId="{8F404549-B4DC-481C-926C-DED3EF1C585B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7" creationId="{1E8FD5CD-351E-4B06-8B78-BD5102D00908}"/>
          </ac:spMkLst>
        </pc:spChg>
        <pc:spChg chg="add del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8" creationId="{3FE9758B-E361-4084-8D9F-729FA6C4AD7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9" creationId="{B871AE93-72B2-4545-989F-4B08DCD7872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1" creationId="{C1B0F13F-C83B-4678-ABCC-5F6FB1D38827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3" creationId="{02074ED4-9DB5-4D14-BDCF-BD7D0C145176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5" creationId="{C48FF616-1F75-49FC-861B-7B794054AA6B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7" creationId="{9184B385-16B6-44A9-9A47-1C765B376324}"/>
          </ac:spMkLst>
        </pc:spChg>
        <pc:picChg chg="add mod">
          <ac:chgData name="Guest User" userId="" providerId="Windows Live" clId="Web-{B87B94C5-AAC6-480D-9E68-5D343D30B5C7}" dt="2019-11-11T18:52:44.388" v="319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Usuario invitado" providerId="Windows Live" clId="Web-{049E3096-6EA6-4CD1-8E07-F944FC9CC900}"/>
    <pc:docChg chg="modSld">
      <pc:chgData name="Usuario invitado" userId="" providerId="Windows Live" clId="Web-{049E3096-6EA6-4CD1-8E07-F944FC9CC900}" dt="2019-11-11T18:55:38.570" v="96" actId="14100"/>
      <pc:docMkLst>
        <pc:docMk/>
      </pc:docMkLst>
      <pc:sldChg chg="modSp">
        <pc:chgData name="Usuario invitado" userId="" providerId="Windows Live" clId="Web-{049E3096-6EA6-4CD1-8E07-F944FC9CC900}" dt="2019-11-11T18:55:38.570" v="96" actId="14100"/>
        <pc:sldMkLst>
          <pc:docMk/>
          <pc:sldMk cId="3571924505" sldId="262"/>
        </pc:sldMkLst>
        <pc:spChg chg="mod">
          <ac:chgData name="Usuario invitado" userId="" providerId="Windows Live" clId="Web-{049E3096-6EA6-4CD1-8E07-F944FC9CC900}" dt="2019-11-11T18:55:38.570" v="96" actId="14100"/>
          <ac:spMkLst>
            <pc:docMk/>
            <pc:sldMk cId="3571924505" sldId="262"/>
            <ac:spMk id="3" creationId="{6DA9A8D3-9343-4B0A-B6C2-6E8B84A4F58D}"/>
          </ac:spMkLst>
        </pc:spChg>
        <pc:picChg chg="mod">
          <ac:chgData name="Usuario invitado" userId="" providerId="Windows Live" clId="Web-{049E3096-6EA6-4CD1-8E07-F944FC9CC900}" dt="2019-11-11T18:54:20.710" v="1" actId="1076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4765F7DB-991B-45CE-8130-4661E06E94B6}"/>
    <pc:docChg chg="modSld">
      <pc:chgData name="Guest User" userId="" providerId="Windows Live" clId="Web-{4765F7DB-991B-45CE-8130-4661E06E94B6}" dt="2019-11-11T18:30:04.594" v="25" actId="14100"/>
      <pc:docMkLst>
        <pc:docMk/>
      </pc:docMkLst>
      <pc:sldChg chg="addSp delSp modSp">
        <pc:chgData name="Guest User" userId="" providerId="Windows Live" clId="Web-{4765F7DB-991B-45CE-8130-4661E06E94B6}" dt="2019-11-11T18:30:04.594" v="25" actId="14100"/>
        <pc:sldMkLst>
          <pc:docMk/>
          <pc:sldMk cId="3571924505" sldId="262"/>
        </pc:sldMkLst>
        <pc:spChg chg="mod">
          <ac:chgData name="Guest User" userId="" providerId="Windows Live" clId="Web-{4765F7DB-991B-45CE-8130-4661E06E94B6}" dt="2019-11-11T18:30:04.594" v="25" actId="14100"/>
          <ac:spMkLst>
            <pc:docMk/>
            <pc:sldMk cId="3571924505" sldId="262"/>
            <ac:spMk id="3" creationId="{6DA9A8D3-9343-4B0A-B6C2-6E8B84A4F58D}"/>
          </ac:spMkLst>
        </pc:spChg>
        <pc:spChg chg="add del mod">
          <ac:chgData name="Guest User" userId="" providerId="Windows Live" clId="Web-{4765F7DB-991B-45CE-8130-4661E06E94B6}" dt="2019-11-11T18:30:00.110" v="24"/>
          <ac:spMkLst>
            <pc:docMk/>
            <pc:sldMk cId="3571924505" sldId="262"/>
            <ac:spMk id="4" creationId="{261DA91F-CEF2-4302-91C9-B20C917DB682}"/>
          </ac:spMkLst>
        </pc:spChg>
      </pc:sldChg>
    </pc:docChg>
  </pc:docChgLst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1T18:12:11.343" v="380" actId="20577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1T18:04:33.851" v="184" actId="1076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1T18:04:28.954" v="182" actId="14100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Usuario invitado" providerId="Windows Live" clId="Web-{94C37343-E02E-4AA8-9E56-0CA8496C2DC3}"/>
    <pc:docChg chg="modSld">
      <pc:chgData name="Usuario invitado" userId="" providerId="Windows Live" clId="Web-{94C37343-E02E-4AA8-9E56-0CA8496C2DC3}" dt="2019-11-11T19:29:07.395" v="401" actId="20577"/>
      <pc:docMkLst>
        <pc:docMk/>
      </pc:docMkLst>
      <pc:sldChg chg="addSp delSp modSp mod setBg">
        <pc:chgData name="Usuario invitado" userId="" providerId="Windows Live" clId="Web-{94C37343-E02E-4AA8-9E56-0CA8496C2DC3}" dt="2019-11-11T19:29:07.395" v="400" actId="20577"/>
        <pc:sldMkLst>
          <pc:docMk/>
          <pc:sldMk cId="3571924505" sldId="262"/>
        </pc:sldMkLst>
        <pc:spChg chg="mod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Usuario invitado" userId="" providerId="Windows Live" clId="Web-{94C37343-E02E-4AA8-9E56-0CA8496C2DC3}" dt="2019-11-11T19:29:07.395" v="400" actId="20577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0" creationId="{0C1F6B00-30FF-455F-8A86-682BDAB0E904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2" creationId="{2561E8E6-AA1F-4231-B807-0A5C932E64BC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4" creationId="{42AAD8A7-0F68-4CE2-8E37-98629D1C4132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6" creationId="{2DFDF5BA-2109-45EC-AA28-9585297F9A92}"/>
          </ac:spMkLst>
        </pc:spChg>
        <pc:spChg chg="add del">
          <ac:chgData name="Usuario invitado" userId="" providerId="Windows Live" clId="Web-{94C37343-E02E-4AA8-9E56-0CA8496C2DC3}" dt="2019-11-11T19:23:04.376" v="10"/>
          <ac:spMkLst>
            <pc:docMk/>
            <pc:sldMk cId="3571924505" sldId="262"/>
            <ac:spMk id="18" creationId="{3952E577-47F7-4118-BE5E-697E5BAB0D83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0" creationId="{B50AF7FF-0BB3-4D42-87AF-2FAC4629770A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1" creationId="{3F02C26E-7EB2-4808-9497-CB1627FEDC4F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2" creationId="{6FCD3A50-A981-447A-B92E-805F81472544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3" creationId="{ADFB5F11-83FD-42E2-BABD-CAD7B27DFB3C}"/>
          </ac:spMkLst>
        </pc:spChg>
        <pc:spChg chg="add del">
          <ac:chgData name="Usuario invitado" userId="" providerId="Windows Live" clId="Web-{94C37343-E02E-4AA8-9E56-0CA8496C2DC3}" dt="2019-11-11T19:23:13.876" v="14"/>
          <ac:spMkLst>
            <pc:docMk/>
            <pc:sldMk cId="3571924505" sldId="262"/>
            <ac:spMk id="24" creationId="{0560EE91-C39D-4300-A1A6-C61D61EEE68A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5" creationId="{3AB084A1-F3A2-4BF8-BB6A-E677B5BD7738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6" creationId="{1E0965C0-22E8-4A47-9A17-4E6078D00D8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7" creationId="{03D63C01-EC27-44CF-85D4-0C65696F1DF3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8" creationId="{7B57BCC7-232D-4B6C-920B-D0696A3C8BF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9" creationId="{78E8CD9E-3CE2-487B-AA8E-6E386CD195E7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0" creationId="{E8F42A1F-0F67-4856-AEB3-D2AC390D23B4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1" creationId="{E18DC9CC-CE0B-48A6-8164-0D10E9E6CE7E}"/>
          </ac:spMkLst>
        </pc:spChg>
        <pc:spChg chg="add del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32" creationId="{1D5EA905-60F6-495B-BC4F-A58B9D1B3A3F}"/>
          </ac:spMkLst>
        </pc:spChg>
        <pc:grpChg chg="add del">
          <ac:chgData name="Usuario invitado" userId="" providerId="Windows Live" clId="Web-{94C37343-E02E-4AA8-9E56-0CA8496C2DC3}" dt="2019-11-11T19:23:04.376" v="10"/>
          <ac:grpSpMkLst>
            <pc:docMk/>
            <pc:sldMk cId="3571924505" sldId="262"/>
            <ac:grpSpMk id="19" creationId="{8EF88F0D-A5AB-4F16-9006-767488EF717C}"/>
          </ac:grpSpMkLst>
        </pc:grpChg>
        <pc:grpChg chg="add del">
          <ac:chgData name="Usuario invitado" userId="" providerId="Windows Live" clId="Web-{94C37343-E02E-4AA8-9E56-0CA8496C2DC3}" dt="2019-11-11T19:24:56.533" v="32"/>
          <ac:grpSpMkLst>
            <pc:docMk/>
            <pc:sldMk cId="3571924505" sldId="262"/>
            <ac:grpSpMk id="33" creationId="{8621EE3E-1667-4864-956E-8309811CB96C}"/>
          </ac:grpSpMkLst>
        </pc:grpChg>
        <pc:picChg chg="mod ord">
          <ac:chgData name="Usuario invitado" userId="" providerId="Windows Live" clId="Web-{94C37343-E02E-4AA8-9E56-0CA8496C2DC3}" dt="2019-11-11T19:25:36.987" v="41" actId="1076"/>
          <ac:picMkLst>
            <pc:docMk/>
            <pc:sldMk cId="3571924505" sldId="262"/>
            <ac:picMk id="4" creationId="{37DBDBF7-C1A7-4C8A-9A5E-196CD5615A7D}"/>
          </ac:picMkLst>
        </pc:picChg>
        <pc:picChg chg="add mod">
          <ac:chgData name="Usuario invitado" userId="" providerId="Windows Live" clId="Web-{94C37343-E02E-4AA8-9E56-0CA8496C2DC3}" dt="2019-11-11T19:26:04.175" v="46" actId="14100"/>
          <ac:picMkLst>
            <pc:docMk/>
            <pc:sldMk cId="3571924505" sldId="262"/>
            <ac:picMk id="5" creationId="{3E24898D-4D9A-4B69-8A7B-AFD8AE979FCE}"/>
          </ac:picMkLst>
        </pc:pic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librerías</a:t>
            </a:r>
            <a:r>
              <a:rPr lang="en-US" sz="2000" dirty="0"/>
              <a:t>:</a:t>
            </a:r>
          </a:p>
          <a:p>
            <a:r>
              <a:rPr lang="en-US" sz="2000" dirty="0"/>
              <a:t>Box2d: </a:t>
            </a:r>
            <a:r>
              <a:rPr lang="en-US" sz="2000" dirty="0" err="1"/>
              <a:t>Colisiones</a:t>
            </a:r>
            <a:endParaRPr lang="en-US" sz="2000" dirty="0"/>
          </a:p>
          <a:p>
            <a:r>
              <a:rPr lang="en-US" sz="2000" dirty="0"/>
              <a:t>ControlP5: </a:t>
            </a:r>
            <a:r>
              <a:rPr lang="en-US" sz="2000" dirty="0" err="1"/>
              <a:t>Modificaciones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vivo</a:t>
            </a:r>
          </a:p>
          <a:p>
            <a:r>
              <a:rPr lang="en-US" sz="2000" dirty="0"/>
              <a:t>Minim: </a:t>
            </a:r>
            <a:r>
              <a:rPr lang="en-US" sz="2000" dirty="0" err="1"/>
              <a:t>Sonidos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/>
              <a:t>Imagen</a:t>
            </a:r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67" y="2259901"/>
            <a:ext cx="1978811" cy="536005"/>
          </a:xfrm>
        </p:spPr>
        <p:txBody>
          <a:bodyPr/>
          <a:lstStyle/>
          <a:p>
            <a:r>
              <a:rPr lang="es-CR" dirty="0" err="1"/>
              <a:t>Escherichia</a:t>
            </a:r>
            <a:r>
              <a:rPr lang="es-CR" dirty="0"/>
              <a:t> </a:t>
            </a:r>
            <a:r>
              <a:rPr lang="es-CR" dirty="0" err="1"/>
              <a:t>coli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" y="5472801"/>
            <a:ext cx="1428949" cy="1072292"/>
          </a:xfrm>
          <a:prstGeom prst="rect">
            <a:avLst/>
          </a:prstGeom>
        </p:spPr>
      </p:pic>
      <p:pic>
        <p:nvPicPr>
          <p:cNvPr id="13" name="Imagen 12" descr="Imagen que contiene animal, coral&#10;&#10;Descripción generada automáticamente">
            <a:extLst>
              <a:ext uri="{FF2B5EF4-FFF2-40B4-BE49-F238E27FC236}">
                <a16:creationId xmlns:a16="http://schemas.microsoft.com/office/drawing/2014/main" id="{82289573-73AE-4978-9614-5D4E5F14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3" y="3797504"/>
            <a:ext cx="1428949" cy="12098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23FCA1-CDDA-401F-8991-60F11324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78" y="4820227"/>
            <a:ext cx="1269160" cy="1188720"/>
          </a:xfrm>
          <a:prstGeom prst="rect">
            <a:avLst/>
          </a:prstGeom>
        </p:spPr>
      </p:pic>
      <p:pic>
        <p:nvPicPr>
          <p:cNvPr id="17" name="Imagen 16" descr="Imagen que contiene luz, dibujo, animal&#10;&#10;Descripción generada automáticamente">
            <a:extLst>
              <a:ext uri="{FF2B5EF4-FFF2-40B4-BE49-F238E27FC236}">
                <a16:creationId xmlns:a16="http://schemas.microsoft.com/office/drawing/2014/main" id="{090E6967-9DAA-4CC4-8A35-111EC56D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3936">
            <a:off x="1939201" y="2827151"/>
            <a:ext cx="647540" cy="1280160"/>
          </a:xfrm>
          <a:prstGeom prst="rect">
            <a:avLst/>
          </a:prstGeom>
        </p:spPr>
      </p:pic>
      <p:pic>
        <p:nvPicPr>
          <p:cNvPr id="19" name="Imagen 18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337E50E5-B775-4B58-9112-BEF3B579C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84" y="2795906"/>
            <a:ext cx="1431718" cy="1188720"/>
          </a:xfrm>
          <a:prstGeom prst="rect">
            <a:avLst/>
          </a:prstGeom>
        </p:spPr>
      </p:pic>
      <p:pic>
        <p:nvPicPr>
          <p:cNvPr id="21" name="Imagen 20" descr="Imagen que contiene animal&#10;&#10;Descripción generada automáticamente">
            <a:extLst>
              <a:ext uri="{FF2B5EF4-FFF2-40B4-BE49-F238E27FC236}">
                <a16:creationId xmlns:a16="http://schemas.microsoft.com/office/drawing/2014/main" id="{D4A37450-A005-491D-970F-DFA49AAC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5480" y="5269763"/>
            <a:ext cx="1190791" cy="1105054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E11F1C4-7DAA-4AE3-B30E-6572AA2897B5}"/>
              </a:ext>
            </a:extLst>
          </p:cNvPr>
          <p:cNvSpPr txBox="1">
            <a:spLocks/>
          </p:cNvSpPr>
          <p:nvPr/>
        </p:nvSpPr>
        <p:spPr>
          <a:xfrm>
            <a:off x="2448142" y="4134424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err="1"/>
              <a:t>Clostridium</a:t>
            </a:r>
            <a:r>
              <a:rPr lang="es-CR" dirty="0"/>
              <a:t> </a:t>
            </a:r>
            <a:r>
              <a:rPr lang="es-CR" dirty="0" err="1"/>
              <a:t>perfringens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493E947-71E4-4878-A1B6-4F7147123D7F}"/>
              </a:ext>
            </a:extLst>
          </p:cNvPr>
          <p:cNvSpPr txBox="1">
            <a:spLocks/>
          </p:cNvSpPr>
          <p:nvPr/>
        </p:nvSpPr>
        <p:spPr>
          <a:xfrm>
            <a:off x="5256327" y="2152188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Estafilococo dorado</a:t>
            </a:r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E3FB2AB-7874-4277-BE14-678438AB1F89}"/>
              </a:ext>
            </a:extLst>
          </p:cNvPr>
          <p:cNvSpPr txBox="1">
            <a:spLocks/>
          </p:cNvSpPr>
          <p:nvPr/>
        </p:nvSpPr>
        <p:spPr>
          <a:xfrm>
            <a:off x="7070293" y="4627367"/>
            <a:ext cx="164116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Lactobacilos</a:t>
            </a:r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DD109D-505A-41F8-AC22-BE2BAC7A4C2C}"/>
              </a:ext>
            </a:extLst>
          </p:cNvPr>
          <p:cNvSpPr txBox="1">
            <a:spLocks/>
          </p:cNvSpPr>
          <p:nvPr/>
        </p:nvSpPr>
        <p:spPr>
          <a:xfrm>
            <a:off x="9334657" y="3160997"/>
            <a:ext cx="2084420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 err="1"/>
              <a:t>Mycobacterium</a:t>
            </a:r>
            <a:r>
              <a:rPr lang="es-CR" dirty="0"/>
              <a:t>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29767" cy="4138378"/>
          </a:xfrm>
        </p:spPr>
        <p:txBody>
          <a:bodyPr/>
          <a:lstStyle/>
          <a:p>
            <a:pPr marL="305435" indent="-305435"/>
            <a:r>
              <a:rPr lang="es-CR" dirty="0"/>
              <a:t>Se cumplieron con los objetivos propuestos</a:t>
            </a:r>
          </a:p>
          <a:p>
            <a:pPr marL="305435" indent="-305435"/>
            <a:r>
              <a:rPr lang="es-CR" dirty="0"/>
              <a:t>Simulación acertada y que siguiese el comportamiento esperado por medio de la siguiente imagen y datos recolectados:</a:t>
            </a:r>
          </a:p>
          <a:p>
            <a:pPr marL="305435" indent="-305435"/>
            <a:r>
              <a:rPr lang="es-CR" dirty="0"/>
              <a:t>Simulación no es 100% acertada, ya que se orientó mucho a los visual por lo que se podría mejorar en este aspecto.</a:t>
            </a:r>
          </a:p>
          <a:p>
            <a:pPr marL="305435" indent="-305435"/>
            <a:endParaRPr lang="es-CR" dirty="0"/>
          </a:p>
        </p:txBody>
      </p:sp>
      <p:pic>
        <p:nvPicPr>
          <p:cNvPr id="4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7DBDBF7-C1A7-4C8A-9A5E-196CD561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2185536"/>
            <a:ext cx="2599426" cy="1954967"/>
          </a:xfrm>
          <a:prstGeom prst="rect">
            <a:avLst/>
          </a:prstGeom>
        </p:spPr>
      </p:pic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24898D-4D9A-4B69-8A7B-AFD8AE9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5" y="4245060"/>
            <a:ext cx="3303917" cy="232165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3E33A6C-FD84-4C51-8B8B-A6D39E4E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014" y="1947249"/>
            <a:ext cx="1394808" cy="1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334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Century Gothic Pro</vt:lpstr>
      <vt:lpstr>Gill Sans MT</vt:lpstr>
      <vt:lpstr>Wingdings 2</vt:lpstr>
      <vt:lpstr>Dividend</vt:lpstr>
      <vt:lpstr>Presentación de PowerPoint</vt:lpstr>
      <vt:lpstr>Descripción </vt:lpstr>
      <vt:lpstr>Objetivos</vt:lpstr>
      <vt:lpstr>Análisis</vt:lpstr>
      <vt:lpstr>Características del modelo</vt:lpstr>
      <vt:lpstr>bACTERIAS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José Gómez Casasola</cp:lastModifiedBy>
  <cp:revision>74</cp:revision>
  <dcterms:created xsi:type="dcterms:W3CDTF">2019-11-01T21:11:26Z</dcterms:created>
  <dcterms:modified xsi:type="dcterms:W3CDTF">2019-11-11T20:44:50Z</dcterms:modified>
</cp:coreProperties>
</file>