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1012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869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737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492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370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79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9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42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152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5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1752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18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F8CE1-343B-5645-B166-5EBFEC0D29DF}" type="datetimeFigureOut">
              <a:rPr lang="en-JP" smtClean="0"/>
              <a:t>2024/12/23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398DE-B291-4545-A288-46D3E8C6976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223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EC49-4906-D427-D248-ED233A339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Some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D3AC-6862-23C4-9983-13D3C0DD6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32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37B2-A28A-4788-57A6-8A3FB500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4E09F-3368-6603-349E-66DBE0D4B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526911"/>
            <a:ext cx="5544616" cy="2884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7D41F-11B8-A9D3-CA4B-B9CDDBEF8580}"/>
              </a:ext>
            </a:extLst>
          </p:cNvPr>
          <p:cNvSpPr txBox="1"/>
          <p:nvPr/>
        </p:nvSpPr>
        <p:spPr bwMode="auto">
          <a:xfrm>
            <a:off x="539552" y="4574937"/>
            <a:ext cx="7632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JP" sz="1600" b="1" u="sng" kern="0" dirty="0"/>
              <a:t>Home  Products    After Sales     Contact   About    News   Careers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D6372-891A-FE22-56C9-73E6889A7584}"/>
              </a:ext>
            </a:extLst>
          </p:cNvPr>
          <p:cNvSpPr txBox="1"/>
          <p:nvPr/>
        </p:nvSpPr>
        <p:spPr bwMode="auto">
          <a:xfrm>
            <a:off x="682452" y="4901414"/>
            <a:ext cx="7779096" cy="14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endParaRPr lang="en-JP" sz="1600" b="1" u="sng" kern="0" dirty="0"/>
          </a:p>
          <a:p>
            <a:pPr marL="0" indent="0">
              <a:buFontTx/>
              <a:buNone/>
            </a:pPr>
            <a:r>
              <a:rPr lang="en-JP" sz="1600" b="1" u="sng" kern="0" dirty="0"/>
              <a:t>OR:</a:t>
            </a:r>
          </a:p>
          <a:p>
            <a:pPr marL="0" indent="0">
              <a:buFontTx/>
              <a:buNone/>
            </a:pPr>
            <a:endParaRPr lang="en-JP" sz="1600" b="1" u="sng" kern="0" dirty="0"/>
          </a:p>
          <a:p>
            <a:pPr marL="0" indent="0">
              <a:buFontTx/>
              <a:buNone/>
            </a:pPr>
            <a:r>
              <a:rPr lang="en-JP" sz="1050" b="1" u="sng" kern="0" dirty="0"/>
              <a:t>About   News  Career </a:t>
            </a:r>
            <a:endParaRPr lang="en-JP" sz="1600" b="1" u="sng" kern="0" dirty="0"/>
          </a:p>
          <a:p>
            <a:pPr marL="0" indent="0">
              <a:buFontTx/>
              <a:buNone/>
            </a:pPr>
            <a:r>
              <a:rPr lang="en-JP" sz="1600" b="1" u="sng" kern="0" dirty="0"/>
              <a:t>Home     Products    After Sales    Contact</a:t>
            </a:r>
          </a:p>
          <a:p>
            <a:pPr marL="0" indent="0">
              <a:buFontTx/>
              <a:buNone/>
            </a:pPr>
            <a:endParaRPr lang="en-JP" sz="1600" b="1" u="sng" kern="0" dirty="0"/>
          </a:p>
        </p:txBody>
      </p:sp>
    </p:spTree>
    <p:extLst>
      <p:ext uri="{BB962C8B-B14F-4D97-AF65-F5344CB8AC3E}">
        <p14:creationId xmlns:p14="http://schemas.microsoft.com/office/powerpoint/2010/main" val="197053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3D54-FECB-B0F0-4720-E703BE62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73631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JP" dirty="0"/>
              <a:t>4 SQUARES WITH EACH OF CATEGORIES IN PICTURES (</a:t>
            </a:r>
            <a:r>
              <a:rPr lang="en-US" dirty="0"/>
              <a:t>WI</a:t>
            </a:r>
            <a:r>
              <a:rPr lang="en-JP" dirty="0"/>
              <a:t>TH TEXT LINE UNDER??)</a:t>
            </a:r>
            <a:br>
              <a:rPr lang="en-JP" dirty="0"/>
            </a:br>
            <a:br>
              <a:rPr lang="en-JP" dirty="0"/>
            </a:br>
            <a:r>
              <a:rPr lang="en-JP" dirty="0"/>
              <a:t>NEWS at bottom?? </a:t>
            </a:r>
            <a:r>
              <a:rPr lang="en-US" dirty="0"/>
              <a:t>We do not have so many but </a:t>
            </a:r>
            <a:r>
              <a:rPr lang="en-US" dirty="0" err="1"/>
              <a:t>Brokk</a:t>
            </a:r>
            <a:r>
              <a:rPr lang="en-US" dirty="0"/>
              <a:t> does it well….</a:t>
            </a:r>
            <a:r>
              <a:rPr lang="en-JP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0307D-91B2-4571-EB66-1162983F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90682"/>
            <a:ext cx="7772400" cy="23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53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Some feedback</vt:lpstr>
      <vt:lpstr>PowerPoint Presentation</vt:lpstr>
      <vt:lpstr>4 SQUARES WITH EACH OF CATEGORIES IN PICTURES (WITH TEXT LINE UNDER??)  NEWS at bottom?? We do not have so many but Brokk does it well….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Steiner Jan/ヤン・ステイナー</dc:creator>
  <cp:lastModifiedBy>Steiner Jan/ヤン・ステイナー</cp:lastModifiedBy>
  <cp:revision>1</cp:revision>
  <dcterms:created xsi:type="dcterms:W3CDTF">2024-12-23T06:12:17Z</dcterms:created>
  <dcterms:modified xsi:type="dcterms:W3CDTF">2024-12-23T06:33:16Z</dcterms:modified>
</cp:coreProperties>
</file>