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95" autoAdjust="0"/>
  </p:normalViewPr>
  <p:slideViewPr>
    <p:cSldViewPr snapToGrid="0">
      <p:cViewPr>
        <p:scale>
          <a:sx n="100" d="100"/>
          <a:sy n="100" d="100"/>
        </p:scale>
        <p:origin x="-14" y="-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lises Lopez Bret" userId="51a49309-b52c-4abb-aa2e-8da7e92daccc" providerId="ADAL" clId="{40A77970-D192-4690-AD66-39AB42D42F88}"/>
    <pc:docChg chg="modSld">
      <pc:chgData name="Ulises Lopez Bret" userId="51a49309-b52c-4abb-aa2e-8da7e92daccc" providerId="ADAL" clId="{40A77970-D192-4690-AD66-39AB42D42F88}" dt="2025-02-07T20:36:24.449" v="0" actId="1036"/>
      <pc:docMkLst>
        <pc:docMk/>
      </pc:docMkLst>
      <pc:sldChg chg="modSp mod">
        <pc:chgData name="Ulises Lopez Bret" userId="51a49309-b52c-4abb-aa2e-8da7e92daccc" providerId="ADAL" clId="{40A77970-D192-4690-AD66-39AB42D42F88}" dt="2025-02-07T20:36:24.449" v="0" actId="1036"/>
        <pc:sldMkLst>
          <pc:docMk/>
          <pc:sldMk cId="1751946953" sldId="259"/>
        </pc:sldMkLst>
        <pc:picChg chg="mod">
          <ac:chgData name="Ulises Lopez Bret" userId="51a49309-b52c-4abb-aa2e-8da7e92daccc" providerId="ADAL" clId="{40A77970-D192-4690-AD66-39AB42D42F88}" dt="2025-02-07T20:36:24.449" v="0" actId="1036"/>
          <ac:picMkLst>
            <pc:docMk/>
            <pc:sldMk cId="1751946953" sldId="259"/>
            <ac:picMk id="2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9E23-FE80-4B54-AC99-E886B1686EE5}" type="datetimeFigureOut">
              <a:rPr lang="es-MX" smtClean="0"/>
              <a:t>07/02/2025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AD7E-5C72-43AE-8645-95DADF1A7E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12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9E23-FE80-4B54-AC99-E886B1686EE5}" type="datetimeFigureOut">
              <a:rPr lang="es-MX" smtClean="0"/>
              <a:t>07/02/2025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AD7E-5C72-43AE-8645-95DADF1A7E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412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9E23-FE80-4B54-AC99-E886B1686EE5}" type="datetimeFigureOut">
              <a:rPr lang="es-MX" smtClean="0"/>
              <a:t>07/02/2025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AD7E-5C72-43AE-8645-95DADF1A7E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250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9E23-FE80-4B54-AC99-E886B1686EE5}" type="datetimeFigureOut">
              <a:rPr lang="es-MX" smtClean="0"/>
              <a:t>07/02/2025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AD7E-5C72-43AE-8645-95DADF1A7E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756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9E23-FE80-4B54-AC99-E886B1686EE5}" type="datetimeFigureOut">
              <a:rPr lang="es-MX" smtClean="0"/>
              <a:t>07/02/2025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AD7E-5C72-43AE-8645-95DADF1A7E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038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9E23-FE80-4B54-AC99-E886B1686EE5}" type="datetimeFigureOut">
              <a:rPr lang="es-MX" smtClean="0"/>
              <a:t>07/02/2025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AD7E-5C72-43AE-8645-95DADF1A7E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236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9E23-FE80-4B54-AC99-E886B1686EE5}" type="datetimeFigureOut">
              <a:rPr lang="es-MX" smtClean="0"/>
              <a:t>07/02/2025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AD7E-5C72-43AE-8645-95DADF1A7E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900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9E23-FE80-4B54-AC99-E886B1686EE5}" type="datetimeFigureOut">
              <a:rPr lang="es-MX" smtClean="0"/>
              <a:t>07/02/2025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AD7E-5C72-43AE-8645-95DADF1A7E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141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9E23-FE80-4B54-AC99-E886B1686EE5}" type="datetimeFigureOut">
              <a:rPr lang="es-MX" smtClean="0"/>
              <a:t>07/02/2025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AD7E-5C72-43AE-8645-95DADF1A7E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709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9E23-FE80-4B54-AC99-E886B1686EE5}" type="datetimeFigureOut">
              <a:rPr lang="es-MX" smtClean="0"/>
              <a:t>07/02/2025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AD7E-5C72-43AE-8645-95DADF1A7E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461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F9E23-FE80-4B54-AC99-E886B1686EE5}" type="datetimeFigureOut">
              <a:rPr lang="es-MX" smtClean="0"/>
              <a:t>07/02/2025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9AD7E-5C72-43AE-8645-95DADF1A7E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15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F9E23-FE80-4B54-AC99-E886B1686EE5}" type="datetimeFigureOut">
              <a:rPr lang="es-MX" smtClean="0"/>
              <a:t>07/02/2025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9AD7E-5C72-43AE-8645-95DADF1A7ED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853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43038" y="-57150"/>
            <a:ext cx="15078075" cy="697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9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47800" y="-138113"/>
            <a:ext cx="15087600" cy="713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31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8763" y="-119063"/>
            <a:ext cx="15249525" cy="709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42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6375" y="-114300"/>
            <a:ext cx="15144750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11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9225" y="-80963"/>
            <a:ext cx="15030450" cy="701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500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00175" y="-166688"/>
            <a:ext cx="14992350" cy="719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36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7338" y="-71438"/>
            <a:ext cx="15306675" cy="700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0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09700" y="-104775"/>
            <a:ext cx="15011400" cy="706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3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43038" y="-152400"/>
            <a:ext cx="15078075" cy="71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922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0" y="-133350"/>
            <a:ext cx="15240000" cy="712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95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38288" y="-80010"/>
            <a:ext cx="15268575" cy="704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4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8763" y="-166688"/>
            <a:ext cx="15249525" cy="719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66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90663" y="-142875"/>
            <a:ext cx="15173325" cy="714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9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33525" y="-90488"/>
            <a:ext cx="15259050" cy="703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90663" y="-71438"/>
            <a:ext cx="15173325" cy="700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820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Panorámica</PresentationFormat>
  <Paragraphs>0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Alberto Hernandez Duran</dc:creator>
  <cp:lastModifiedBy>Ulises Lopez Bret</cp:lastModifiedBy>
  <cp:revision>4</cp:revision>
  <dcterms:created xsi:type="dcterms:W3CDTF">2025-01-27T18:01:35Z</dcterms:created>
  <dcterms:modified xsi:type="dcterms:W3CDTF">2025-02-07T20:36:34Z</dcterms:modified>
</cp:coreProperties>
</file>