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2" r:id="rId4"/>
    <p:sldId id="275" r:id="rId5"/>
    <p:sldId id="279" r:id="rId6"/>
    <p:sldId id="280" r:id="rId7"/>
    <p:sldId id="281" r:id="rId8"/>
    <p:sldId id="282" r:id="rId9"/>
    <p:sldId id="283" r:id="rId10"/>
    <p:sldId id="284" r:id="rId11"/>
    <p:sldId id="264" r:id="rId12"/>
    <p:sldId id="271" r:id="rId13"/>
    <p:sldId id="270" r:id="rId14"/>
    <p:sldId id="272" r:id="rId15"/>
    <p:sldId id="269" r:id="rId16"/>
    <p:sldId id="273" r:id="rId17"/>
    <p:sldId id="274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 varScale="1">
        <p:scale>
          <a:sx n="102" d="100"/>
          <a:sy n="102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9235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134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2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624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8298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1100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559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805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442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79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0062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DF96-013A-AE49-9EC2-58494412F428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1F35-FE64-0144-AE3A-40E5DE17CE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7601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3.xml"/><Relationship Id="rId7" Type="http://schemas.openxmlformats.org/officeDocument/2006/relationships/image" Target="../media/image5.jpeg"/><Relationship Id="rId12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3050728" y="2317644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050728" y="2317644"/>
            <a:ext cx="121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PELICULAS</a:t>
            </a:r>
            <a:endParaRPr lang="es-ES" b="1" dirty="0"/>
          </a:p>
        </p:txBody>
      </p:sp>
      <p:sp>
        <p:nvSpPr>
          <p:cNvPr id="36" name="Rectángulo 17"/>
          <p:cNvSpPr/>
          <p:nvPr/>
        </p:nvSpPr>
        <p:spPr>
          <a:xfrm>
            <a:off x="3050728" y="2148771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ángulo 17"/>
          <p:cNvSpPr/>
          <p:nvPr/>
        </p:nvSpPr>
        <p:spPr>
          <a:xfrm>
            <a:off x="3050729" y="5378001"/>
            <a:ext cx="2867422" cy="462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17">
            <a:hlinkClick r:id="" action="ppaction://hlinkshowjump?jump=nextslide"/>
          </p:cNvPr>
          <p:cNvSpPr/>
          <p:nvPr/>
        </p:nvSpPr>
        <p:spPr>
          <a:xfrm>
            <a:off x="3050728" y="268697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17">
            <a:hlinkClick r:id="" action="ppaction://hlinkshowjump?jump=nextslide"/>
          </p:cNvPr>
          <p:cNvSpPr/>
          <p:nvPr/>
        </p:nvSpPr>
        <p:spPr>
          <a:xfrm>
            <a:off x="3050728" y="3225181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7">
            <a:hlinkClick r:id="" action="ppaction://hlinkshowjump?jump=nextslide"/>
          </p:cNvPr>
          <p:cNvSpPr/>
          <p:nvPr/>
        </p:nvSpPr>
        <p:spPr>
          <a:xfrm>
            <a:off x="3050728" y="376338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17">
            <a:hlinkClick r:id="" action="ppaction://hlinkshowjump?jump=nextslide"/>
          </p:cNvPr>
          <p:cNvSpPr/>
          <p:nvPr/>
        </p:nvSpPr>
        <p:spPr>
          <a:xfrm>
            <a:off x="3050728" y="4301591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17"/>
          <p:cNvSpPr/>
          <p:nvPr/>
        </p:nvSpPr>
        <p:spPr>
          <a:xfrm>
            <a:off x="3050728" y="483979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/>
          <p:cNvSpPr txBox="1"/>
          <p:nvPr/>
        </p:nvSpPr>
        <p:spPr>
          <a:xfrm>
            <a:off x="3065477" y="2796857"/>
            <a:ext cx="13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PELICULAS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80224" y="2258652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94145" y="1720447"/>
            <a:ext cx="8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INICIO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65476" y="3335062"/>
            <a:ext cx="13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FAVORITOS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079397" y="3858519"/>
            <a:ext cx="10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AMIGOS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79397" y="4411472"/>
            <a:ext cx="120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NOTICIAS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79397" y="4934929"/>
            <a:ext cx="13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RANKINGS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103102" y="5441533"/>
            <a:ext cx="103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AJUSTES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3050729" y="2465124"/>
            <a:ext cx="2867421" cy="26172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176842" y="2590385"/>
            <a:ext cx="137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USUARIO :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96510" y="3583421"/>
            <a:ext cx="16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CONTRASEÑA :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3240754" y="2974465"/>
            <a:ext cx="2499055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45674" y="3952753"/>
            <a:ext cx="2499055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Click r:id="" action="ppaction://hlinkshowjump?jump=nextslide"/>
          </p:cNvPr>
          <p:cNvSpPr/>
          <p:nvPr/>
        </p:nvSpPr>
        <p:spPr>
          <a:xfrm>
            <a:off x="4551630" y="4648072"/>
            <a:ext cx="12748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hlinkClick r:id="rId3" action="ppaction://hlinksldjump"/>
          </p:cNvPr>
          <p:cNvSpPr txBox="1"/>
          <p:nvPr/>
        </p:nvSpPr>
        <p:spPr>
          <a:xfrm>
            <a:off x="4738726" y="4648072"/>
            <a:ext cx="94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176842" y="4544836"/>
            <a:ext cx="137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¿</a:t>
            </a:r>
            <a:r>
              <a:rPr lang="es-ES" sz="1400" dirty="0" smtClean="0"/>
              <a:t>Olvidaste tu contraseña?</a:t>
            </a:r>
            <a:endParaRPr lang="en-US" sz="1400" dirty="0"/>
          </a:p>
        </p:txBody>
      </p:sp>
      <p:sp>
        <p:nvSpPr>
          <p:cNvPr id="62" name="Up Arrow 61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rved Left Arrow 62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44179" y="991305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85192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>
            <a:hlinkClick r:id="rId3" action="ppaction://hlinksldjump"/>
          </p:cNvPr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>
            <a:hlinkClick r:id="rId3" action="ppaction://hlinksldjump"/>
          </p:cNvPr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4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085096" y="5102942"/>
            <a:ext cx="28805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0765" y="1094939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castle</a:t>
            </a:r>
            <a:endParaRPr lang="en-US" dirty="0"/>
          </a:p>
        </p:txBody>
      </p:sp>
      <p:sp>
        <p:nvSpPr>
          <p:cNvPr id="29" name="Rectangle 28">
            <a:hlinkClick r:id="" action="ppaction://hlinkshowjump?jump=previousslide"/>
          </p:cNvPr>
          <p:cNvSpPr/>
          <p:nvPr/>
        </p:nvSpPr>
        <p:spPr>
          <a:xfrm>
            <a:off x="5544920" y="5102942"/>
            <a:ext cx="37323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3" action="ppaction://hlinksldjump"/>
          </p:cNvPr>
          <p:cNvSpPr/>
          <p:nvPr/>
        </p:nvSpPr>
        <p:spPr>
          <a:xfrm>
            <a:off x="5485928" y="5531266"/>
            <a:ext cx="387977" cy="4167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720" y="3813082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0486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28895" y="399774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4216588" y="258716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52146" y="2587168"/>
            <a:ext cx="770581" cy="2515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03789" y="2675656"/>
            <a:ext cx="245198" cy="2324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03789" y="2670085"/>
            <a:ext cx="245198" cy="4418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28103" y="2655337"/>
            <a:ext cx="1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8275" y="3014209"/>
            <a:ext cx="2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4108447" y="3373081"/>
            <a:ext cx="2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13367" y="3731953"/>
            <a:ext cx="2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7783" y="4518517"/>
            <a:ext cx="2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23207" y="4125241"/>
            <a:ext cx="2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</a:t>
            </a:r>
            <a:endParaRPr lang="en-US" dirty="0"/>
          </a:p>
        </p:txBody>
      </p:sp>
      <p:sp>
        <p:nvSpPr>
          <p:cNvPr id="39" name="Up Arrow 38">
            <a:hlinkClick r:id="rId4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rved Left Arrow 39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/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/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/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rId4" action="ppaction://hlinksldjump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53831" y="3880072"/>
            <a:ext cx="1572664" cy="1155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53831" y="3835213"/>
            <a:ext cx="1441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b="1" dirty="0" smtClean="0"/>
              <a:t> Acción</a:t>
            </a:r>
          </a:p>
          <a:p>
            <a:pPr>
              <a:buFontTx/>
              <a:buChar char="-"/>
            </a:pPr>
            <a:r>
              <a:rPr lang="es-ES" b="1" dirty="0" smtClean="0"/>
              <a:t> Romance</a:t>
            </a:r>
          </a:p>
          <a:p>
            <a:pPr indent="92075">
              <a:buFontTx/>
              <a:buChar char="-"/>
            </a:pPr>
            <a:r>
              <a:rPr lang="es-ES" b="1" dirty="0" smtClean="0"/>
              <a:t> Ciencia</a:t>
            </a:r>
          </a:p>
          <a:p>
            <a:pPr indent="92075"/>
            <a:r>
              <a:rPr lang="es-ES" b="1" dirty="0" smtClean="0"/>
              <a:t> ficción</a:t>
            </a:r>
            <a:endParaRPr lang="en-US" b="1" dirty="0"/>
          </a:p>
        </p:txBody>
      </p:sp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4308821" y="3973382"/>
            <a:ext cx="1010868" cy="3090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/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/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/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rId4" action="ppaction://hlinksldjump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62636" y="4189165"/>
            <a:ext cx="1402063" cy="1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6884" y="4173799"/>
            <a:ext cx="90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-2015</a:t>
            </a:r>
          </a:p>
          <a:p>
            <a:r>
              <a:rPr lang="es-ES" dirty="0" smtClean="0"/>
              <a:t>-2014</a:t>
            </a:r>
          </a:p>
          <a:p>
            <a:r>
              <a:rPr lang="es-ES" dirty="0" smtClean="0"/>
              <a:t>-2013</a:t>
            </a:r>
          </a:p>
          <a:p>
            <a:r>
              <a:rPr lang="es-ES" dirty="0" smtClean="0"/>
              <a:t>-2012</a:t>
            </a:r>
            <a:endParaRPr lang="en-US" dirty="0"/>
          </a:p>
        </p:txBody>
      </p:sp>
      <p:sp>
        <p:nvSpPr>
          <p:cNvPr id="27" name="Rectangle 26">
            <a:hlinkClick r:id="" action="ppaction://hlinkshowjump?jump=nextslide"/>
          </p:cNvPr>
          <p:cNvSpPr/>
          <p:nvPr/>
        </p:nvSpPr>
        <p:spPr>
          <a:xfrm>
            <a:off x="4887996" y="4277653"/>
            <a:ext cx="214944" cy="1008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87996" y="4277653"/>
            <a:ext cx="214944" cy="385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H="1" flipV="1">
            <a:off x="4908192" y="5078327"/>
            <a:ext cx="180000" cy="192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87996" y="5048831"/>
            <a:ext cx="200196" cy="23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/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/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/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62636" y="4189165"/>
            <a:ext cx="1402063" cy="1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6884" y="4173799"/>
            <a:ext cx="90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-2011</a:t>
            </a:r>
          </a:p>
          <a:p>
            <a:r>
              <a:rPr lang="es-ES" dirty="0" smtClean="0"/>
              <a:t>-2010</a:t>
            </a:r>
          </a:p>
          <a:p>
            <a:r>
              <a:rPr lang="es-ES" dirty="0" smtClean="0"/>
              <a:t>-2009</a:t>
            </a:r>
          </a:p>
          <a:p>
            <a:r>
              <a:rPr lang="es-ES" dirty="0" smtClean="0"/>
              <a:t>-2008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87996" y="4277653"/>
            <a:ext cx="214944" cy="1008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87996" y="4882321"/>
            <a:ext cx="214944" cy="385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hlinkClick r:id="rId4" action="ppaction://hlinksldjump"/>
          </p:cNvPr>
          <p:cNvSpPr/>
          <p:nvPr/>
        </p:nvSpPr>
        <p:spPr>
          <a:xfrm rot="10800000" flipH="1" flipV="1">
            <a:off x="4902744" y="4296683"/>
            <a:ext cx="180000" cy="192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87996" y="4281935"/>
            <a:ext cx="200196" cy="23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Click r:id="rId5" action="ppaction://hlinksldjump"/>
          </p:cNvPr>
          <p:cNvSpPr/>
          <p:nvPr/>
        </p:nvSpPr>
        <p:spPr>
          <a:xfrm>
            <a:off x="3989379" y="4882321"/>
            <a:ext cx="571006" cy="40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80224" y="2300750"/>
            <a:ext cx="2867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 </a:t>
            </a:r>
            <a:r>
              <a:rPr lang="es-ES" b="1" dirty="0" smtClean="0"/>
              <a:t>CARS</a:t>
            </a:r>
          </a:p>
          <a:p>
            <a:pPr>
              <a:buFontTx/>
              <a:buChar char="-"/>
            </a:pPr>
            <a:r>
              <a:rPr lang="es-ES" b="1" dirty="0" smtClean="0"/>
              <a:t> CASO ABIERTO</a:t>
            </a:r>
            <a:endParaRPr lang="en-US" b="1" dirty="0" smtClean="0"/>
          </a:p>
          <a:p>
            <a:pPr>
              <a:buFontTx/>
              <a:buChar char="-"/>
            </a:pPr>
            <a:r>
              <a:rPr lang="es-ES" b="1" dirty="0" smtClean="0"/>
              <a:t> CASTLE</a:t>
            </a:r>
          </a:p>
          <a:p>
            <a:pPr>
              <a:buFontTx/>
              <a:buChar char="-"/>
            </a:pPr>
            <a:r>
              <a:rPr lang="es-ES" b="1" dirty="0" smtClean="0"/>
              <a:t> CHEERS</a:t>
            </a:r>
          </a:p>
          <a:p>
            <a:pPr>
              <a:buFontTx/>
              <a:buChar char="-"/>
            </a:pPr>
            <a:r>
              <a:rPr lang="es-ES" b="1" dirty="0" smtClean="0"/>
              <a:t> CIEGA A CITAS</a:t>
            </a:r>
          </a:p>
          <a:p>
            <a:pPr>
              <a:buFontTx/>
              <a:buChar char="-"/>
            </a:pPr>
            <a:r>
              <a:rPr lang="es-ES" b="1" dirty="0" smtClean="0"/>
              <a:t> COMO CONOCI A VUESTRA                    </a:t>
            </a:r>
          </a:p>
          <a:p>
            <a:pPr>
              <a:buFontTx/>
              <a:buChar char="-"/>
            </a:pPr>
            <a:endParaRPr lang="es-ES" b="1" dirty="0" smtClean="0"/>
          </a:p>
          <a:p>
            <a:pPr>
              <a:buFontTx/>
              <a:buChar char="-"/>
            </a:pPr>
            <a:r>
              <a:rPr lang="es-ES" b="1" dirty="0" smtClean="0"/>
              <a:t> CRONICAS VAMPIRICAS</a:t>
            </a:r>
          </a:p>
          <a:p>
            <a:pPr>
              <a:buFontTx/>
              <a:buChar char="-"/>
            </a:pPr>
            <a:r>
              <a:rPr lang="es-ES" b="1" dirty="0" smtClean="0"/>
              <a:t> CSI: LAS VEGAS</a:t>
            </a:r>
          </a:p>
          <a:p>
            <a:pPr>
              <a:buFontTx/>
              <a:buChar char="-"/>
            </a:pPr>
            <a:r>
              <a:rPr lang="es-ES" b="1" dirty="0" smtClean="0"/>
              <a:t> CSI: MIAMI</a:t>
            </a:r>
          </a:p>
          <a:p>
            <a:pPr>
              <a:buFontTx/>
              <a:buChar char="-"/>
            </a:pPr>
            <a:r>
              <a:rPr lang="es-ES" b="1" dirty="0" smtClean="0"/>
              <a:t> CSI: NUEVA YORK</a:t>
            </a:r>
          </a:p>
          <a:p>
            <a:pPr>
              <a:buFontTx/>
              <a:buChar char="-"/>
            </a:pPr>
            <a:r>
              <a:rPr lang="es-ES" b="1" dirty="0" smtClean="0"/>
              <a:t> CUENTAME COMO PASO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0402" y="3937813"/>
            <a:ext cx="109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MADRE</a:t>
            </a:r>
            <a:endParaRPr lang="en-US" b="1" dirty="0"/>
          </a:p>
        </p:txBody>
      </p:sp>
      <p:sp>
        <p:nvSpPr>
          <p:cNvPr id="25" name="Up Arrow 24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Left Arrow 25">
            <a:hlinkClick r:id="rId4" action="ppaction://hlinksldjump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18 Rectángulo">
            <a:hlinkClick r:id="rId5" action="ppaction://hlinksldjump"/>
          </p:cNvPr>
          <p:cNvSpPr/>
          <p:nvPr/>
        </p:nvSpPr>
        <p:spPr>
          <a:xfrm>
            <a:off x="3080224" y="2911151"/>
            <a:ext cx="1004872" cy="2612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80224" y="2389238"/>
            <a:ext cx="2867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b="1" dirty="0" smtClean="0"/>
              <a:t>ARROW</a:t>
            </a:r>
          </a:p>
          <a:p>
            <a:endParaRPr lang="es-ES" b="1" dirty="0" smtClean="0"/>
          </a:p>
          <a:p>
            <a:pPr>
              <a:buFontTx/>
              <a:buChar char="-"/>
            </a:pPr>
            <a:r>
              <a:rPr lang="es-ES" b="1" dirty="0" smtClean="0"/>
              <a:t> BREAKING BAD</a:t>
            </a:r>
          </a:p>
          <a:p>
            <a:endParaRPr lang="es-ES" b="1" dirty="0" smtClean="0"/>
          </a:p>
          <a:p>
            <a:pPr>
              <a:buFontTx/>
              <a:buChar char="-"/>
            </a:pPr>
            <a:r>
              <a:rPr lang="es-ES" b="1" dirty="0" smtClean="0"/>
              <a:t>CASTLE</a:t>
            </a:r>
          </a:p>
          <a:p>
            <a:endParaRPr lang="es-ES" b="1" dirty="0" smtClean="0"/>
          </a:p>
          <a:p>
            <a:pPr>
              <a:buFontTx/>
              <a:buChar char="-"/>
            </a:pPr>
            <a:r>
              <a:rPr lang="es-ES" b="1" dirty="0" smtClean="0"/>
              <a:t>JUEGO DE TRONOS</a:t>
            </a:r>
          </a:p>
          <a:p>
            <a:endParaRPr lang="es-ES" b="1" dirty="0" smtClean="0"/>
          </a:p>
          <a:p>
            <a:pPr>
              <a:buFontTx/>
              <a:buChar char="-"/>
            </a:pPr>
            <a:r>
              <a:rPr lang="es-ES" b="1" dirty="0" smtClean="0"/>
              <a:t>HOUSE OF CARDS</a:t>
            </a:r>
          </a:p>
          <a:p>
            <a:endParaRPr lang="es-ES" b="1" dirty="0" smtClean="0"/>
          </a:p>
          <a:p>
            <a:pPr>
              <a:buFontTx/>
              <a:buChar char="-"/>
            </a:pPr>
            <a:r>
              <a:rPr lang="es-ES" b="1" dirty="0" smtClean="0"/>
              <a:t> SONS OF ANARCHY</a:t>
            </a:r>
          </a:p>
        </p:txBody>
      </p:sp>
      <p:sp>
        <p:nvSpPr>
          <p:cNvPr id="25" name="Up Arrow 24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Left Arrow 25">
            <a:hlinkClick r:id="rId4" action="ppaction://hlinksldjump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3109720" y="3684389"/>
            <a:ext cx="1004872" cy="6450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80224" y="2168018"/>
            <a:ext cx="2867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 CASTLE</a:t>
            </a:r>
          </a:p>
          <a:p>
            <a:endParaRPr lang="es-ES" b="1" dirty="0" smtClean="0"/>
          </a:p>
          <a:p>
            <a:r>
              <a:rPr lang="en-US" b="1" dirty="0" smtClean="0"/>
              <a:t>- MODERN FAMILY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THE GOOD WIFE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GLEE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NURSE JACKIE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JUSTIFIED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COMMUNITY</a:t>
            </a:r>
            <a:r>
              <a:rPr lang="en-US" dirty="0" smtClean="0"/>
              <a:t/>
            </a:r>
            <a:br>
              <a:rPr lang="en-US" dirty="0" smtClean="0"/>
            </a:br>
            <a:endParaRPr lang="es-ES" dirty="0" smtClean="0"/>
          </a:p>
        </p:txBody>
      </p:sp>
      <p:sp>
        <p:nvSpPr>
          <p:cNvPr id="25" name="Up Arrow 24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Left Arrow 25">
            <a:hlinkClick r:id="rId4" action="ppaction://hlinksldjump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" action="ppaction://hlinkshowjump?jump=nextslide"/>
          </p:cNvPr>
          <p:cNvSpPr/>
          <p:nvPr/>
        </p:nvSpPr>
        <p:spPr>
          <a:xfrm>
            <a:off x="3050728" y="2307977"/>
            <a:ext cx="1148898" cy="6534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8" y="1690951"/>
            <a:ext cx="102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CASTLE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74142" y="2610465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1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4314" y="2984085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2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64314" y="3382281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3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64314" y="3765729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4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6" name="TextBox 35">
            <a:hlinkClick r:id="" action="ppaction://hlinkshowjump?jump=nextslide"/>
          </p:cNvPr>
          <p:cNvSpPr txBox="1"/>
          <p:nvPr/>
        </p:nvSpPr>
        <p:spPr>
          <a:xfrm>
            <a:off x="3264314" y="4149177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5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64314" y="4532625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6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64314" y="4930821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TEMPORADA  7     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9" name="Up Arrow 38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rved Left Arrow 39">
            <a:hlinkClick r:id="rId4" action="ppaction://hlinksldjump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8" y="1690951"/>
            <a:ext cx="102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CASTLE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264314" y="2231937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TEMPORADA  5      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264315" y="2816942"/>
            <a:ext cx="2339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visto         8</a:t>
            </a:r>
          </a:p>
          <a:p>
            <a:endParaRPr lang="es-ES" dirty="0" smtClean="0"/>
          </a:p>
          <a:p>
            <a:r>
              <a:rPr lang="es-ES" dirty="0" smtClean="0"/>
              <a:t>2           visto       7,5 </a:t>
            </a:r>
          </a:p>
          <a:p>
            <a:endParaRPr lang="es-ES" dirty="0" smtClean="0"/>
          </a:p>
          <a:p>
            <a:r>
              <a:rPr lang="es-ES" dirty="0" smtClean="0"/>
              <a:t>3          no visto           </a:t>
            </a:r>
          </a:p>
          <a:p>
            <a:endParaRPr lang="es-ES" dirty="0" smtClean="0"/>
          </a:p>
          <a:p>
            <a:r>
              <a:rPr lang="es-ES" dirty="0" smtClean="0"/>
              <a:t>4          no visto</a:t>
            </a:r>
          </a:p>
          <a:p>
            <a:endParaRPr lang="es-ES" dirty="0" smtClean="0"/>
          </a:p>
          <a:p>
            <a:r>
              <a:rPr lang="es-ES" dirty="0" smtClean="0"/>
              <a:t>5          no visto</a:t>
            </a:r>
          </a:p>
          <a:p>
            <a:endParaRPr lang="es-E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402830" y="2920178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93002" y="3441278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93002" y="3986954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93002" y="4547378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93002" y="5093054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66994" y="3977126"/>
            <a:ext cx="344120" cy="201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83209" y="2816947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73381" y="4989823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73381" y="4444147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73381" y="3883723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73381" y="3338047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71914" y="4542470"/>
            <a:ext cx="344120" cy="201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71914" y="5088146"/>
            <a:ext cx="344120" cy="201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22787" y="3908299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s/n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822787" y="4468723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s/n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822750" y="5005853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s/n</a:t>
            </a:r>
            <a:endParaRPr lang="en-US" sz="1600" dirty="0"/>
          </a:p>
        </p:txBody>
      </p:sp>
      <p:pic>
        <p:nvPicPr>
          <p:cNvPr id="54" name="Picture 53" descr="147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17" y="2872909"/>
            <a:ext cx="288000" cy="288000"/>
          </a:xfrm>
          <a:prstGeom prst="rect">
            <a:avLst/>
          </a:prstGeom>
        </p:spPr>
      </p:pic>
      <p:pic>
        <p:nvPicPr>
          <p:cNvPr id="55" name="Picture 54" descr="147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7" y="3423505"/>
            <a:ext cx="288000" cy="288000"/>
          </a:xfrm>
          <a:prstGeom prst="rect">
            <a:avLst/>
          </a:prstGeom>
        </p:spPr>
      </p:pic>
      <p:pic>
        <p:nvPicPr>
          <p:cNvPr id="62" name="Picture 61" descr="39185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424" y="3935468"/>
            <a:ext cx="360000" cy="360000"/>
          </a:xfrm>
          <a:prstGeom prst="rect">
            <a:avLst/>
          </a:prstGeom>
        </p:spPr>
      </p:pic>
      <p:pic>
        <p:nvPicPr>
          <p:cNvPr id="63" name="Picture 62" descr="3918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44" y="4471316"/>
            <a:ext cx="360000" cy="360000"/>
          </a:xfrm>
          <a:prstGeom prst="rect">
            <a:avLst/>
          </a:prstGeom>
        </p:spPr>
      </p:pic>
      <p:pic>
        <p:nvPicPr>
          <p:cNvPr id="64" name="Picture 63" descr="3918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44" y="5031740"/>
            <a:ext cx="360000" cy="360000"/>
          </a:xfrm>
          <a:prstGeom prst="rect">
            <a:avLst/>
          </a:prstGeom>
        </p:spPr>
      </p:pic>
      <p:sp>
        <p:nvSpPr>
          <p:cNvPr id="65" name="Up Arrow 64">
            <a:hlinkClick r:id="rId5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Left Arrow 65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3050728" y="2317644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050728" y="2317644"/>
            <a:ext cx="121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PELICULAS</a:t>
            </a:r>
            <a:endParaRPr lang="es-ES" b="1" dirty="0"/>
          </a:p>
        </p:txBody>
      </p:sp>
      <p:sp>
        <p:nvSpPr>
          <p:cNvPr id="36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ángulo 17"/>
          <p:cNvSpPr/>
          <p:nvPr/>
        </p:nvSpPr>
        <p:spPr>
          <a:xfrm>
            <a:off x="3050728" y="5378001"/>
            <a:ext cx="2867422" cy="462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17"/>
          <p:cNvSpPr/>
          <p:nvPr/>
        </p:nvSpPr>
        <p:spPr>
          <a:xfrm>
            <a:off x="3050728" y="268697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17"/>
          <p:cNvSpPr/>
          <p:nvPr/>
        </p:nvSpPr>
        <p:spPr>
          <a:xfrm>
            <a:off x="3050728" y="3225181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7"/>
          <p:cNvSpPr/>
          <p:nvPr/>
        </p:nvSpPr>
        <p:spPr>
          <a:xfrm>
            <a:off x="3050728" y="376338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17"/>
          <p:cNvSpPr/>
          <p:nvPr/>
        </p:nvSpPr>
        <p:spPr>
          <a:xfrm>
            <a:off x="3050728" y="4301591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17"/>
          <p:cNvSpPr/>
          <p:nvPr/>
        </p:nvSpPr>
        <p:spPr>
          <a:xfrm>
            <a:off x="3050728" y="483979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/>
          <p:cNvSpPr txBox="1"/>
          <p:nvPr/>
        </p:nvSpPr>
        <p:spPr>
          <a:xfrm>
            <a:off x="3065477" y="2796857"/>
            <a:ext cx="13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PELICULAS</a:t>
            </a:r>
            <a:endParaRPr lang="en-US" b="1" dirty="0"/>
          </a:p>
        </p:txBody>
      </p:sp>
      <p:sp>
        <p:nvSpPr>
          <p:cNvPr id="44" name="TextBox 43">
            <a:hlinkClick r:id="rId3" action="ppaction://hlinksldjump"/>
          </p:cNvPr>
          <p:cNvSpPr txBox="1"/>
          <p:nvPr/>
        </p:nvSpPr>
        <p:spPr>
          <a:xfrm>
            <a:off x="3080224" y="2258652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94145" y="1720447"/>
            <a:ext cx="8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INICIO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65476" y="3335062"/>
            <a:ext cx="13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FAVORITOS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079397" y="3858519"/>
            <a:ext cx="10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AMIGOS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79397" y="4411472"/>
            <a:ext cx="120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NOTICIAS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79397" y="4934929"/>
            <a:ext cx="13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RANKINGS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103102" y="5441533"/>
            <a:ext cx="103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AJUSTES</a:t>
            </a:r>
            <a:endParaRPr lang="en-US" b="1" dirty="0"/>
          </a:p>
        </p:txBody>
      </p:sp>
      <p:pic>
        <p:nvPicPr>
          <p:cNvPr id="30" name="Picture 29" descr="37379639-icono-de-la-c-mara-de-v-deo-dise-o-plano.jpg"/>
          <p:cNvPicPr>
            <a:picLocks noChangeAspect="1"/>
          </p:cNvPicPr>
          <p:nvPr/>
        </p:nvPicPr>
        <p:blipFill>
          <a:blip r:embed="rId4"/>
          <a:srcRect l="25612" t="21901" r="22633" b="32904"/>
          <a:stretch>
            <a:fillRect/>
          </a:stretch>
        </p:blipFill>
        <p:spPr>
          <a:xfrm>
            <a:off x="4454082" y="2774832"/>
            <a:ext cx="412265" cy="360000"/>
          </a:xfrm>
          <a:prstGeom prst="rect">
            <a:avLst/>
          </a:prstGeom>
        </p:spPr>
      </p:pic>
      <p:pic>
        <p:nvPicPr>
          <p:cNvPr id="33" name="Picture 32" descr="Black_TV_Icono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704" y="2239296"/>
            <a:ext cx="324000" cy="324000"/>
          </a:xfrm>
          <a:prstGeom prst="rect">
            <a:avLst/>
          </a:prstGeom>
        </p:spPr>
      </p:pic>
      <p:pic>
        <p:nvPicPr>
          <p:cNvPr id="34" name="Picture 33" descr="descarg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142" y="1720050"/>
            <a:ext cx="360000" cy="360000"/>
          </a:xfrm>
          <a:prstGeom prst="rect">
            <a:avLst/>
          </a:prstGeom>
        </p:spPr>
      </p:pic>
      <p:pic>
        <p:nvPicPr>
          <p:cNvPr id="35" name="Picture 34" descr="descarg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813" y="3257065"/>
            <a:ext cx="468000" cy="468000"/>
          </a:xfrm>
          <a:prstGeom prst="rect">
            <a:avLst/>
          </a:prstGeom>
        </p:spPr>
      </p:pic>
      <p:pic>
        <p:nvPicPr>
          <p:cNvPr id="51" name="Picture 50" descr="image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964" y="3889860"/>
            <a:ext cx="324000" cy="324000"/>
          </a:xfrm>
          <a:prstGeom prst="rect">
            <a:avLst/>
          </a:prstGeom>
        </p:spPr>
      </p:pic>
      <p:pic>
        <p:nvPicPr>
          <p:cNvPr id="52" name="Picture 51" descr="descarga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7346" y="4404186"/>
            <a:ext cx="360000" cy="360000"/>
          </a:xfrm>
          <a:prstGeom prst="rect">
            <a:avLst/>
          </a:prstGeom>
        </p:spPr>
      </p:pic>
      <p:pic>
        <p:nvPicPr>
          <p:cNvPr id="53" name="Picture 52" descr="image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8553" y="4879345"/>
            <a:ext cx="468000" cy="468000"/>
          </a:xfrm>
          <a:prstGeom prst="rect">
            <a:avLst/>
          </a:prstGeom>
        </p:spPr>
      </p:pic>
      <p:pic>
        <p:nvPicPr>
          <p:cNvPr id="54" name="Picture 53" descr="images (1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9367" y="5451754"/>
            <a:ext cx="354785" cy="360000"/>
          </a:xfrm>
          <a:prstGeom prst="rect">
            <a:avLst/>
          </a:prstGeom>
        </p:spPr>
      </p:pic>
      <p:sp>
        <p:nvSpPr>
          <p:cNvPr id="56" name="Up Arrow 55">
            <a:hlinkClick r:id="rId12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rved Left Arrow 56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8" y="1690951"/>
            <a:ext cx="102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CASTLE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264314" y="2231937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TEMPORADA  5      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264315" y="2816942"/>
            <a:ext cx="2339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visto         8</a:t>
            </a:r>
          </a:p>
          <a:p>
            <a:endParaRPr lang="es-ES" dirty="0" smtClean="0"/>
          </a:p>
          <a:p>
            <a:r>
              <a:rPr lang="es-ES" dirty="0" smtClean="0"/>
              <a:t>2           visto       7,5 </a:t>
            </a:r>
          </a:p>
          <a:p>
            <a:endParaRPr lang="es-ES" dirty="0" smtClean="0"/>
          </a:p>
          <a:p>
            <a:r>
              <a:rPr lang="es-ES" dirty="0" smtClean="0"/>
              <a:t>3           visto           </a:t>
            </a:r>
          </a:p>
          <a:p>
            <a:endParaRPr lang="es-ES" dirty="0" smtClean="0"/>
          </a:p>
          <a:p>
            <a:r>
              <a:rPr lang="es-ES" dirty="0" smtClean="0"/>
              <a:t>4          no visto</a:t>
            </a:r>
          </a:p>
          <a:p>
            <a:endParaRPr lang="es-ES" dirty="0" smtClean="0"/>
          </a:p>
          <a:p>
            <a:r>
              <a:rPr lang="es-ES" dirty="0" smtClean="0"/>
              <a:t>5          no visto</a:t>
            </a:r>
          </a:p>
          <a:p>
            <a:endParaRPr lang="es-E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402830" y="2920178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93002" y="3441278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93002" y="3986954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93002" y="4547378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93002" y="5093054"/>
            <a:ext cx="438413" cy="191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66994" y="3977126"/>
            <a:ext cx="344120" cy="201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83209" y="2816947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73381" y="4989823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73381" y="4444147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73381" y="3883723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73381" y="3338047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71914" y="4542470"/>
            <a:ext cx="344120" cy="201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71914" y="5088146"/>
            <a:ext cx="344120" cy="201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22787" y="3908299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s/n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822787" y="4468723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s/n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822750" y="5005853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s/n</a:t>
            </a:r>
            <a:endParaRPr lang="en-US" sz="1600" dirty="0"/>
          </a:p>
        </p:txBody>
      </p:sp>
      <p:pic>
        <p:nvPicPr>
          <p:cNvPr id="54" name="Picture 53" descr="147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17" y="2872909"/>
            <a:ext cx="288000" cy="288000"/>
          </a:xfrm>
          <a:prstGeom prst="rect">
            <a:avLst/>
          </a:prstGeom>
        </p:spPr>
      </p:pic>
      <p:pic>
        <p:nvPicPr>
          <p:cNvPr id="55" name="Picture 54" descr="147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7" y="3423505"/>
            <a:ext cx="288000" cy="288000"/>
          </a:xfrm>
          <a:prstGeom prst="rect">
            <a:avLst/>
          </a:prstGeom>
        </p:spPr>
      </p:pic>
      <p:pic>
        <p:nvPicPr>
          <p:cNvPr id="63" name="Picture 62" descr="3918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44" y="4471316"/>
            <a:ext cx="360000" cy="360000"/>
          </a:xfrm>
          <a:prstGeom prst="rect">
            <a:avLst/>
          </a:prstGeom>
        </p:spPr>
      </p:pic>
      <p:pic>
        <p:nvPicPr>
          <p:cNvPr id="64" name="Picture 63" descr="3918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44" y="5031740"/>
            <a:ext cx="360000" cy="360000"/>
          </a:xfrm>
          <a:prstGeom prst="rect">
            <a:avLst/>
          </a:prstGeom>
        </p:spPr>
      </p:pic>
      <p:pic>
        <p:nvPicPr>
          <p:cNvPr id="37" name="Picture 36" descr="147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057" y="3988849"/>
            <a:ext cx="288000" cy="288000"/>
          </a:xfrm>
          <a:prstGeom prst="rect">
            <a:avLst/>
          </a:prstGeom>
        </p:spPr>
      </p:pic>
      <p:sp>
        <p:nvSpPr>
          <p:cNvPr id="38" name="Up Arrow 37">
            <a:hlinkClick r:id="rId5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rved Left Arrow 38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>
            <a:hlinkClick r:id="rId3" action="ppaction://hlinksldjump"/>
          </p:cNvPr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4739757" y="1119542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rId4" action="ppaction://hlinksldjump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rId5" action="ppaction://hlinksldjump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rId6" action="ppaction://hlinksldjump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>
            <a:hlinkClick r:id="rId4" action="ppaction://hlinksldjump"/>
          </p:cNvPr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7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hlinkClick r:id="rId3" action="ppaction://hlinksldjump"/>
          </p:cNvPr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3613868" y="5197564"/>
            <a:ext cx="615254" cy="6718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085096" y="5102942"/>
            <a:ext cx="28805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0765" y="1094939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n-US" dirty="0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2560407" y="4663482"/>
            <a:ext cx="642721" cy="739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" action="ppaction://hlinkshowjump?jump=previousslide"/>
          </p:cNvPr>
          <p:cNvSpPr/>
          <p:nvPr/>
        </p:nvSpPr>
        <p:spPr>
          <a:xfrm>
            <a:off x="5544920" y="5102942"/>
            <a:ext cx="37323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085096" y="5102942"/>
            <a:ext cx="28805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0765" y="1094939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</a:t>
            </a:r>
            <a:endParaRPr lang="en-US" dirty="0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2938432" y="4663482"/>
            <a:ext cx="529391" cy="739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" action="ppaction://hlinkshowjump?jump=previousslide"/>
          </p:cNvPr>
          <p:cNvSpPr/>
          <p:nvPr/>
        </p:nvSpPr>
        <p:spPr>
          <a:xfrm>
            <a:off x="5544920" y="5102942"/>
            <a:ext cx="37323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085096" y="5102942"/>
            <a:ext cx="28805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0765" y="1094939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cas</a:t>
            </a:r>
            <a:endParaRPr lang="en-US" dirty="0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3951127" y="4412197"/>
            <a:ext cx="659392" cy="6907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" action="ppaction://hlinkshowjump?jump=previousslide"/>
          </p:cNvPr>
          <p:cNvSpPr/>
          <p:nvPr/>
        </p:nvSpPr>
        <p:spPr>
          <a:xfrm>
            <a:off x="5544920" y="5102942"/>
            <a:ext cx="37323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085096" y="5102942"/>
            <a:ext cx="28805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0765" y="1094939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cast</a:t>
            </a:r>
            <a:endParaRPr lang="en-US" dirty="0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925208" y="4827594"/>
            <a:ext cx="619712" cy="739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" action="ppaction://hlinkshowjump?jump=previousslide"/>
          </p:cNvPr>
          <p:cNvSpPr/>
          <p:nvPr/>
        </p:nvSpPr>
        <p:spPr>
          <a:xfrm>
            <a:off x="5544920" y="5102942"/>
            <a:ext cx="37323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5211114" y="6245854"/>
            <a:ext cx="484451" cy="26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lefono-movil-smartphone-samsung-galaxy-s4-mini-blanco-8gb-gt-i9195-libre___GALAXYS4MINI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0341" y="-62161"/>
            <a:ext cx="10743326" cy="69496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50728" y="995147"/>
            <a:ext cx="2867422" cy="4845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050728" y="995147"/>
            <a:ext cx="2867422" cy="615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18360" y="964235"/>
            <a:ext cx="12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IPO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Series</a:t>
            </a:r>
            <a:endParaRPr lang="es-ES" b="1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  <p:cxnSp>
        <p:nvCxnSpPr>
          <p:cNvPr id="13" name="Conector recto 12"/>
          <p:cNvCxnSpPr/>
          <p:nvPr/>
        </p:nvCxnSpPr>
        <p:spPr>
          <a:xfrm rot="5400000" flipH="1" flipV="1">
            <a:off x="4056982" y="1327130"/>
            <a:ext cx="200254" cy="144025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4137470" y="1139183"/>
            <a:ext cx="235678" cy="235693"/>
          </a:xfrm>
          <a:prstGeom prst="donu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477890" y="1171348"/>
            <a:ext cx="1348605" cy="25533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" action="ppaction://hlinkshowjump?jump=nextslide"/>
          </p:cNvPr>
          <p:cNvSpPr/>
          <p:nvPr/>
        </p:nvSpPr>
        <p:spPr>
          <a:xfrm>
            <a:off x="3050728" y="1610566"/>
            <a:ext cx="2867422" cy="53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/>
          <p:cNvSpPr txBox="1"/>
          <p:nvPr/>
        </p:nvSpPr>
        <p:spPr>
          <a:xfrm>
            <a:off x="3989379" y="1720447"/>
            <a:ext cx="8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SERIES</a:t>
            </a:r>
            <a:endParaRPr lang="en-US" b="1" dirty="0"/>
          </a:p>
        </p:txBody>
      </p:sp>
      <p:sp>
        <p:nvSpPr>
          <p:cNvPr id="30" name="Rectángulo 17">
            <a:hlinkClick r:id="" action="ppaction://hlinkshowjump?jump=nextslide"/>
          </p:cNvPr>
          <p:cNvSpPr/>
          <p:nvPr/>
        </p:nvSpPr>
        <p:spPr>
          <a:xfrm>
            <a:off x="3050728" y="2148771"/>
            <a:ext cx="2867422" cy="115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7">
            <a:hlinkClick r:id="" action="ppaction://hlinkshowjump?jump=nextslide"/>
          </p:cNvPr>
          <p:cNvSpPr/>
          <p:nvPr/>
        </p:nvSpPr>
        <p:spPr>
          <a:xfrm>
            <a:off x="3050728" y="3303639"/>
            <a:ext cx="2867422" cy="135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17">
            <a:hlinkClick r:id="" action="ppaction://hlinkshowjump?jump=nextslide"/>
          </p:cNvPr>
          <p:cNvSpPr/>
          <p:nvPr/>
        </p:nvSpPr>
        <p:spPr>
          <a:xfrm>
            <a:off x="3050728" y="4663482"/>
            <a:ext cx="2867422" cy="117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3155430" y="3819833"/>
            <a:ext cx="10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GENERO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4876" y="2521973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LETRA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03128" y="5102942"/>
            <a:ext cx="7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AÑO</a:t>
            </a:r>
            <a:endParaRPr lang="en-US" b="1" dirty="0"/>
          </a:p>
        </p:txBody>
      </p:sp>
      <p:sp>
        <p:nvSpPr>
          <p:cNvPr id="54" name="Flowchart: Merge 53"/>
          <p:cNvSpPr/>
          <p:nvPr/>
        </p:nvSpPr>
        <p:spPr>
          <a:xfrm>
            <a:off x="4253831" y="3880072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3862636" y="5197564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3974952" y="2611708"/>
            <a:ext cx="132735" cy="2058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hlinkClick r:id="rId3" action="ppaction://hlinksldjump"/>
          </p:cNvPr>
          <p:cNvSpPr/>
          <p:nvPr/>
        </p:nvSpPr>
        <p:spPr>
          <a:xfrm>
            <a:off x="3406985" y="6046767"/>
            <a:ext cx="309716" cy="22122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>
            <a:hlinkClick r:id="" action="ppaction://hlinkshowjump?jump=previousslide"/>
          </p:cNvPr>
          <p:cNvSpPr/>
          <p:nvPr/>
        </p:nvSpPr>
        <p:spPr>
          <a:xfrm>
            <a:off x="5264699" y="6046767"/>
            <a:ext cx="339213" cy="2212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9757" y="1171348"/>
            <a:ext cx="864155" cy="2553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80" y="1610566"/>
            <a:ext cx="2858917" cy="42784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085096" y="5102942"/>
            <a:ext cx="28805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0765" y="1094939"/>
            <a:ext cx="8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castl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7709" y="4189165"/>
            <a:ext cx="234426" cy="4743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" action="ppaction://hlinkshowjump?jump=previousslide"/>
          </p:cNvPr>
          <p:cNvSpPr/>
          <p:nvPr/>
        </p:nvSpPr>
        <p:spPr>
          <a:xfrm>
            <a:off x="5544920" y="5102942"/>
            <a:ext cx="37323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hlinkClick r:id="" action="ppaction://hlinkshowjump?jump=nextslide"/>
          </p:cNvPr>
          <p:cNvSpPr/>
          <p:nvPr/>
        </p:nvSpPr>
        <p:spPr>
          <a:xfrm>
            <a:off x="3469845" y="4452453"/>
            <a:ext cx="615251" cy="6504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247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303</Words>
  <Application>Microsoft Office PowerPoint</Application>
  <PresentationFormat>Presentación en pantalla (4:3)</PresentationFormat>
  <Paragraphs>229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Lucas</dc:creator>
  <cp:lastModifiedBy>ANA</cp:lastModifiedBy>
  <cp:revision>83</cp:revision>
  <dcterms:created xsi:type="dcterms:W3CDTF">2015-04-27T08:08:42Z</dcterms:created>
  <dcterms:modified xsi:type="dcterms:W3CDTF">2015-05-27T16:11:57Z</dcterms:modified>
</cp:coreProperties>
</file>