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1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49" autoAdjust="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24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009718446530022E-2"/>
          <c:y val="3.0739484943562163E-2"/>
          <c:w val="0.9002311093991896"/>
          <c:h val="0.575004515272679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Hoja1!$A$2:$A$20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Hoja1!$B$2:$B$20</c:f>
              <c:numCache>
                <c:formatCode>General</c:formatCode>
                <c:ptCount val="19"/>
                <c:pt idx="0">
                  <c:v>308</c:v>
                </c:pt>
                <c:pt idx="1">
                  <c:v>149</c:v>
                </c:pt>
                <c:pt idx="2">
                  <c:v>126</c:v>
                </c:pt>
                <c:pt idx="3">
                  <c:v>96</c:v>
                </c:pt>
                <c:pt idx="4">
                  <c:v>78</c:v>
                </c:pt>
                <c:pt idx="5">
                  <c:v>70</c:v>
                </c:pt>
                <c:pt idx="6">
                  <c:v>63</c:v>
                </c:pt>
                <c:pt idx="7">
                  <c:v>57</c:v>
                </c:pt>
                <c:pt idx="8">
                  <c:v>47</c:v>
                </c:pt>
                <c:pt idx="9">
                  <c:v>36</c:v>
                </c:pt>
                <c:pt idx="10">
                  <c:v>32</c:v>
                </c:pt>
                <c:pt idx="11">
                  <c:v>29</c:v>
                </c:pt>
                <c:pt idx="12">
                  <c:v>21</c:v>
                </c:pt>
                <c:pt idx="13">
                  <c:v>15</c:v>
                </c:pt>
                <c:pt idx="14">
                  <c:v>12</c:v>
                </c:pt>
                <c:pt idx="15">
                  <c:v>7</c:v>
                </c:pt>
                <c:pt idx="16">
                  <c:v>4</c:v>
                </c:pt>
                <c:pt idx="17">
                  <c:v>1</c:v>
                </c:pt>
                <c:pt idx="1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7-4F38-81E3-EA5BF0733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4820480"/>
        <c:axId val="364825728"/>
      </c:barChart>
      <c:catAx>
        <c:axId val="36482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Número</a:t>
                </a:r>
                <a:r>
                  <a:rPr lang="es-ES" baseline="0"/>
                  <a:t> de Clusters</a:t>
                </a:r>
                <a:endParaRPr lang="es-ES"/>
              </a:p>
            </c:rich>
          </c:tx>
          <c:layout>
            <c:manualLayout>
              <c:xMode val="edge"/>
              <c:yMode val="edge"/>
              <c:x val="0.45230368663935833"/>
              <c:y val="0.794073140575226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825728"/>
        <c:crosses val="autoZero"/>
        <c:auto val="1"/>
        <c:lblAlgn val="ctr"/>
        <c:lblOffset val="100"/>
        <c:noMultiLvlLbl val="0"/>
      </c:catAx>
      <c:valAx>
        <c:axId val="36482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6482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 custT="1"/>
      <dgm:spPr/>
      <dgm:t>
        <a:bodyPr rtlCol="0"/>
        <a:lstStyle/>
        <a:p>
          <a:pPr rtl="0"/>
          <a:r>
            <a:rPr lang="es-ES" sz="1000" noProof="0" dirty="0"/>
            <a:t>Desarrollo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 sz="1000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 sz="1000"/>
        </a:p>
      </dgm:t>
    </dgm:pt>
    <dgm:pt modelId="{9D72CDD3-5859-43DB-BD75-0C3C30E3DE62}">
      <dgm:prSet phldrT="[Text]" custT="1"/>
      <dgm:spPr/>
      <dgm:t>
        <a:bodyPr rtlCol="0"/>
        <a:lstStyle/>
        <a:p>
          <a:pPr rtl="0"/>
          <a:r>
            <a:rPr lang="es-ES" sz="1000" noProof="0" dirty="0"/>
            <a:t>Investigación formatos representación</a:t>
          </a:r>
        </a:p>
      </dgm:t>
    </dgm:pt>
    <dgm:pt modelId="{1D5B1F83-33A7-4298-BC11-2B1252AFAEA5}" type="parTrans" cxnId="{DDB5AD9A-40B0-48EF-AF2C-8CCDA330F7FE}">
      <dgm:prSet/>
      <dgm:spPr/>
      <dgm:t>
        <a:bodyPr rtlCol="0"/>
        <a:lstStyle/>
        <a:p>
          <a:pPr rtl="0"/>
          <a:endParaRPr lang="en-US" sz="1000"/>
        </a:p>
      </dgm:t>
    </dgm:pt>
    <dgm:pt modelId="{15E25BD4-1EBF-43C2-8885-DBF66B8429E1}" type="sibTrans" cxnId="{DDB5AD9A-40B0-48EF-AF2C-8CCDA330F7FE}">
      <dgm:prSet/>
      <dgm:spPr/>
      <dgm:t>
        <a:bodyPr rtlCol="0"/>
        <a:lstStyle/>
        <a:p>
          <a:pPr rtl="0"/>
          <a:endParaRPr lang="en-US" sz="1000"/>
        </a:p>
      </dgm:t>
    </dgm:pt>
    <dgm:pt modelId="{F9D46839-CD06-4669-AAE4-4D1E9AFEDA78}">
      <dgm:prSet phldrT="[Text]" custT="1"/>
      <dgm:spPr/>
      <dgm:t>
        <a:bodyPr rtlCol="0"/>
        <a:lstStyle/>
        <a:p>
          <a:pPr rtl="0"/>
          <a:r>
            <a:rPr lang="es-ES" sz="1000" noProof="0" dirty="0"/>
            <a:t>Investigación Datasets existentes</a:t>
          </a:r>
        </a:p>
      </dgm:t>
    </dgm:pt>
    <dgm:pt modelId="{B6B535D8-00AB-4FA1-AAEC-92498ABC6F4C}" type="parTrans" cxnId="{AD25A8A0-4628-40E2-8C9E-64E6AD4D4D91}">
      <dgm:prSet/>
      <dgm:spPr/>
      <dgm:t>
        <a:bodyPr rtlCol="0"/>
        <a:lstStyle/>
        <a:p>
          <a:pPr rtl="0"/>
          <a:endParaRPr lang="en-US" sz="1000"/>
        </a:p>
      </dgm:t>
    </dgm:pt>
    <dgm:pt modelId="{6497F199-DC2A-41F9-A449-D395E6BC4900}" type="sibTrans" cxnId="{AD25A8A0-4628-40E2-8C9E-64E6AD4D4D91}">
      <dgm:prSet/>
      <dgm:spPr/>
      <dgm:t>
        <a:bodyPr rtlCol="0"/>
        <a:lstStyle/>
        <a:p>
          <a:pPr rtl="0"/>
          <a:endParaRPr lang="en-US" sz="1000"/>
        </a:p>
      </dgm:t>
    </dgm:pt>
    <dgm:pt modelId="{7CB6360B-4022-4E96-922B-A12DE0E2A39F}">
      <dgm:prSet phldrT="[Text]" custT="1"/>
      <dgm:spPr/>
      <dgm:t>
        <a:bodyPr rtlCol="0"/>
        <a:lstStyle/>
        <a:p>
          <a:pPr rtl="0"/>
          <a:r>
            <a:rPr lang="es-ES" sz="1000" noProof="0" dirty="0"/>
            <a:t>Elección Software</a:t>
          </a:r>
        </a:p>
      </dgm:t>
    </dgm:pt>
    <dgm:pt modelId="{44B2858F-607B-47DF-B44B-EA7D73FDC9F2}" type="parTrans" cxnId="{CD5EFFB3-C9FD-4DAC-8D97-0C2FB02B380B}">
      <dgm:prSet/>
      <dgm:spPr/>
      <dgm:t>
        <a:bodyPr rtlCol="0"/>
        <a:lstStyle/>
        <a:p>
          <a:pPr rtl="0"/>
          <a:endParaRPr lang="en-US" sz="1000"/>
        </a:p>
      </dgm:t>
    </dgm:pt>
    <dgm:pt modelId="{B35ED9D1-2A17-4034-8D08-4945CA54F6C9}" type="sibTrans" cxnId="{CD5EFFB3-C9FD-4DAC-8D97-0C2FB02B380B}">
      <dgm:prSet/>
      <dgm:spPr/>
      <dgm:t>
        <a:bodyPr rtlCol="0"/>
        <a:lstStyle/>
        <a:p>
          <a:pPr rtl="0"/>
          <a:endParaRPr lang="en-US" sz="1000"/>
        </a:p>
      </dgm:t>
    </dgm:pt>
    <dgm:pt modelId="{70879558-61CA-4CCD-B2D6-5349B01EF337}">
      <dgm:prSet phldrT="[Text]" custT="1"/>
      <dgm:spPr/>
      <dgm:t>
        <a:bodyPr rtlCol="0"/>
        <a:lstStyle/>
        <a:p>
          <a:pPr rtl="0"/>
          <a:r>
            <a:rPr lang="es-ES" sz="1000" noProof="0" dirty="0"/>
            <a:t>Elección y preparación Dataset </a:t>
          </a:r>
        </a:p>
      </dgm:t>
    </dgm:pt>
    <dgm:pt modelId="{95F5E6EE-4E8D-49F8-8C9E-8BBFD01B6A0E}" type="parTrans" cxnId="{8FAB4659-6291-457D-941A-93BCD304031A}">
      <dgm:prSet/>
      <dgm:spPr/>
      <dgm:t>
        <a:bodyPr rtlCol="0"/>
        <a:lstStyle/>
        <a:p>
          <a:pPr rtl="0"/>
          <a:endParaRPr lang="en-US" sz="1000"/>
        </a:p>
      </dgm:t>
    </dgm:pt>
    <dgm:pt modelId="{053E317B-DD3F-4AFF-90D1-A55D37D325DC}" type="sibTrans" cxnId="{8FAB4659-6291-457D-941A-93BCD304031A}">
      <dgm:prSet/>
      <dgm:spPr/>
      <dgm:t>
        <a:bodyPr rtlCol="0"/>
        <a:lstStyle/>
        <a:p>
          <a:pPr rtl="0"/>
          <a:endParaRPr lang="en-US" sz="1000"/>
        </a:p>
      </dgm:t>
    </dgm:pt>
    <dgm:pt modelId="{F2881FB1-6580-4F21-A283-BFAA6F91D5D2}">
      <dgm:prSet phldrT="[Text]" custT="1"/>
      <dgm:spPr/>
      <dgm:t>
        <a:bodyPr rtlCol="0"/>
        <a:lstStyle/>
        <a:p>
          <a:pPr rtl="0"/>
          <a:r>
            <a:rPr lang="es-ES" sz="1000" noProof="0" dirty="0"/>
            <a:t>Análisis Inicial WEKA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 sz="1000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 sz="1000"/>
        </a:p>
      </dgm:t>
    </dgm:pt>
    <dgm:pt modelId="{D5197DDB-D5D2-499F-B255-CF7BB5AE2B43}">
      <dgm:prSet phldrT="[Text]" custT="1"/>
      <dgm:spPr/>
      <dgm:t>
        <a:bodyPr rtlCol="0"/>
        <a:lstStyle/>
        <a:p>
          <a:pPr rtl="0"/>
          <a:r>
            <a:rPr lang="es-ES" sz="1000" noProof="0" dirty="0"/>
            <a:t>Preprocesamiento</a:t>
          </a:r>
        </a:p>
      </dgm:t>
    </dgm:pt>
    <dgm:pt modelId="{B14A4DC9-F40A-4867-ADB8-4BA8A1F83766}" type="parTrans" cxnId="{3204ED53-15A0-4643-A582-021A785F1BA2}">
      <dgm:prSet/>
      <dgm:spPr/>
      <dgm:t>
        <a:bodyPr rtlCol="0"/>
        <a:lstStyle/>
        <a:p>
          <a:pPr rtl="0"/>
          <a:endParaRPr lang="en-US" sz="1000"/>
        </a:p>
      </dgm:t>
    </dgm:pt>
    <dgm:pt modelId="{29F2454A-2FA8-4B3A-AC63-4A0B9FD04A75}" type="sibTrans" cxnId="{3204ED53-15A0-4643-A582-021A785F1BA2}">
      <dgm:prSet/>
      <dgm:spPr/>
      <dgm:t>
        <a:bodyPr rtlCol="0"/>
        <a:lstStyle/>
        <a:p>
          <a:pPr rtl="0"/>
          <a:endParaRPr lang="en-US" sz="1000"/>
        </a:p>
      </dgm:t>
    </dgm:pt>
    <dgm:pt modelId="{29E78340-8EBE-415C-B973-78A91A054B9C}">
      <dgm:prSet phldrT="[Text]" custT="1"/>
      <dgm:spPr/>
      <dgm:t>
        <a:bodyPr rtlCol="0"/>
        <a:lstStyle/>
        <a:p>
          <a:pPr rtl="0"/>
          <a:r>
            <a:rPr lang="es-ES" sz="1000" noProof="0" dirty="0"/>
            <a:t>Wrappers</a:t>
          </a:r>
        </a:p>
      </dgm:t>
    </dgm:pt>
    <dgm:pt modelId="{FF4E5F97-6974-4E39-A85D-DCB2E100798E}" type="parTrans" cxnId="{311348D8-FDE3-4C22-99F5-3B98C5F51F0D}">
      <dgm:prSet/>
      <dgm:spPr/>
      <dgm:t>
        <a:bodyPr rtlCol="0"/>
        <a:lstStyle/>
        <a:p>
          <a:pPr rtl="0"/>
          <a:endParaRPr lang="en-US" sz="1000"/>
        </a:p>
      </dgm:t>
    </dgm:pt>
    <dgm:pt modelId="{B4B9A51E-FA34-465E-B5B4-81CD76EB3FC2}" type="sibTrans" cxnId="{311348D8-FDE3-4C22-99F5-3B98C5F51F0D}">
      <dgm:prSet/>
      <dgm:spPr/>
      <dgm:t>
        <a:bodyPr rtlCol="0"/>
        <a:lstStyle/>
        <a:p>
          <a:pPr rtl="0"/>
          <a:endParaRPr lang="en-US" sz="1000"/>
        </a:p>
      </dgm:t>
    </dgm:pt>
    <dgm:pt modelId="{8321AB85-EA8C-4958-B404-B4C118CB3C18}">
      <dgm:prSet phldrT="[Text]" custT="1"/>
      <dgm:spPr/>
      <dgm:t>
        <a:bodyPr rtlCol="0"/>
        <a:lstStyle/>
        <a:p>
          <a:pPr rtl="0"/>
          <a:r>
            <a:rPr lang="es-ES" sz="1000" noProof="0" dirty="0"/>
            <a:t>Conclusiones </a:t>
          </a:r>
        </a:p>
      </dgm:t>
    </dgm:pt>
    <dgm:pt modelId="{24ABE8B3-7220-436D-9636-F7B4C0B99576}" type="parTrans" cxnId="{129AEA77-5D2A-49D4-956D-99009974B6C5}">
      <dgm:prSet/>
      <dgm:spPr/>
      <dgm:t>
        <a:bodyPr rtlCol="0"/>
        <a:lstStyle/>
        <a:p>
          <a:pPr rtl="0"/>
          <a:endParaRPr lang="en-US" sz="1000"/>
        </a:p>
      </dgm:t>
    </dgm:pt>
    <dgm:pt modelId="{AA5F76CE-8FD4-4692-8BB1-EF84CF9D365E}" type="sibTrans" cxnId="{129AEA77-5D2A-49D4-956D-99009974B6C5}">
      <dgm:prSet/>
      <dgm:spPr/>
      <dgm:t>
        <a:bodyPr rtlCol="0"/>
        <a:lstStyle/>
        <a:p>
          <a:pPr rtl="0"/>
          <a:endParaRPr lang="en-US" sz="1000"/>
        </a:p>
      </dgm:t>
    </dgm:pt>
    <dgm:pt modelId="{6352CA33-6755-44BE-808F-400DA4CF80A7}">
      <dgm:prSet phldrT="[Text]" custT="1"/>
      <dgm:spPr/>
      <dgm:t>
        <a:bodyPr rtlCol="0"/>
        <a:lstStyle/>
        <a:p>
          <a:pPr rtl="0"/>
          <a:r>
            <a:rPr lang="es-ES" sz="1000" noProof="0" dirty="0"/>
            <a:t>Clasificación Supervisada 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 sz="1000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 sz="1000"/>
        </a:p>
      </dgm:t>
    </dgm:pt>
    <dgm:pt modelId="{9614A323-64B1-4077-A841-022051EC749A}">
      <dgm:prSet phldrT="[Text]" custT="1"/>
      <dgm:spPr/>
      <dgm:t>
        <a:bodyPr rtlCol="0"/>
        <a:lstStyle/>
        <a:p>
          <a:pPr rtl="0"/>
          <a:r>
            <a:rPr lang="es-ES" sz="1000" noProof="0" dirty="0"/>
            <a:t>Análisis resultados algoritmos</a:t>
          </a:r>
        </a:p>
      </dgm:t>
    </dgm:pt>
    <dgm:pt modelId="{E5F6BCBD-B84E-4018-BE9E-BF57FF3B4B36}" type="parTrans" cxnId="{FC7BD086-74EA-4D6C-9657-E916D355F209}">
      <dgm:prSet/>
      <dgm:spPr/>
      <dgm:t>
        <a:bodyPr rtlCol="0"/>
        <a:lstStyle/>
        <a:p>
          <a:pPr rtl="0"/>
          <a:endParaRPr lang="en-US" sz="1000"/>
        </a:p>
      </dgm:t>
    </dgm:pt>
    <dgm:pt modelId="{FEC2A79F-8857-403A-A738-E8CE75C965E2}" type="sibTrans" cxnId="{FC7BD086-74EA-4D6C-9657-E916D355F209}">
      <dgm:prSet/>
      <dgm:spPr/>
      <dgm:t>
        <a:bodyPr rtlCol="0"/>
        <a:lstStyle/>
        <a:p>
          <a:pPr rtl="0"/>
          <a:endParaRPr lang="en-US" sz="1000"/>
        </a:p>
      </dgm:t>
    </dgm:pt>
    <dgm:pt modelId="{3D5CDB25-F8FA-444B-8D4A-1D29D0CBA282}">
      <dgm:prSet phldrT="[Text]" custT="1"/>
      <dgm:spPr/>
      <dgm:t>
        <a:bodyPr rtlCol="0"/>
        <a:lstStyle/>
        <a:p>
          <a:pPr rtl="0"/>
          <a:r>
            <a:rPr lang="es-ES" sz="1000" noProof="0" dirty="0"/>
            <a:t>Comparación resultados con Wrapper</a:t>
          </a:r>
        </a:p>
      </dgm:t>
    </dgm:pt>
    <dgm:pt modelId="{4C229933-AC16-44B7-98EC-4C0F07FABCB0}" type="parTrans" cxnId="{2E3C97E6-67D4-4948-B47A-1115C2B2979F}">
      <dgm:prSet/>
      <dgm:spPr/>
      <dgm:t>
        <a:bodyPr rtlCol="0"/>
        <a:lstStyle/>
        <a:p>
          <a:pPr rtl="0"/>
          <a:endParaRPr lang="en-US" sz="1000"/>
        </a:p>
      </dgm:t>
    </dgm:pt>
    <dgm:pt modelId="{189DA4C5-2A22-4C71-A806-7B4AB57767CC}" type="sibTrans" cxnId="{2E3C97E6-67D4-4948-B47A-1115C2B2979F}">
      <dgm:prSet/>
      <dgm:spPr/>
      <dgm:t>
        <a:bodyPr rtlCol="0"/>
        <a:lstStyle/>
        <a:p>
          <a:pPr rtl="0"/>
          <a:endParaRPr lang="en-US" sz="1000"/>
        </a:p>
      </dgm:t>
    </dgm:pt>
    <dgm:pt modelId="{7FCE83D9-631B-4420-BBFC-CA0AFA59F747}">
      <dgm:prSet phldrT="[Text]" custT="1"/>
      <dgm:spPr/>
      <dgm:t>
        <a:bodyPr rtlCol="0"/>
        <a:lstStyle/>
        <a:p>
          <a:pPr rtl="0"/>
          <a:r>
            <a:rPr lang="es-ES" sz="1000" noProof="0" dirty="0"/>
            <a:t>Clasificación No Supervisada 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 sz="1000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 sz="1000"/>
        </a:p>
      </dgm:t>
    </dgm:pt>
    <dgm:pt modelId="{DB9FB862-4759-4D6A-84F3-01524B92723B}">
      <dgm:prSet phldrT="[Text]" custT="1"/>
      <dgm:spPr/>
      <dgm:t>
        <a:bodyPr rtlCol="0"/>
        <a:lstStyle/>
        <a:p>
          <a:pPr rtl="0"/>
          <a:endParaRPr lang="es-ES" sz="1000" noProof="0" dirty="0"/>
        </a:p>
        <a:p>
          <a:pPr rtl="0"/>
          <a:r>
            <a:rPr lang="es-ES" sz="1000" noProof="0" dirty="0"/>
            <a:t>Técnica Jerárquica</a:t>
          </a:r>
        </a:p>
      </dgm:t>
    </dgm:pt>
    <dgm:pt modelId="{CD1EE44C-3116-420B-89E3-1D797CB25D34}" type="parTrans" cxnId="{70CAB4FC-3D17-49C2-8A7B-F387031FCDCA}">
      <dgm:prSet/>
      <dgm:spPr/>
      <dgm:t>
        <a:bodyPr rtlCol="0"/>
        <a:lstStyle/>
        <a:p>
          <a:pPr rtl="0"/>
          <a:endParaRPr lang="en-US" sz="1000"/>
        </a:p>
      </dgm:t>
    </dgm:pt>
    <dgm:pt modelId="{4BD4D4A5-043E-4ED5-A5CA-8D46DADC3150}" type="sibTrans" cxnId="{70CAB4FC-3D17-49C2-8A7B-F387031FCDCA}">
      <dgm:prSet/>
      <dgm:spPr/>
      <dgm:t>
        <a:bodyPr rtlCol="0"/>
        <a:lstStyle/>
        <a:p>
          <a:pPr rtl="0"/>
          <a:endParaRPr lang="en-US" sz="1000"/>
        </a:p>
      </dgm:t>
    </dgm:pt>
    <dgm:pt modelId="{50451020-5E1A-4778-9E8D-169182A36191}">
      <dgm:prSet phldrT="[Text]" custT="1"/>
      <dgm:spPr/>
      <dgm:t>
        <a:bodyPr rtlCol="0"/>
        <a:lstStyle/>
        <a:p>
          <a:pPr rtl="0"/>
          <a:r>
            <a:rPr lang="es-ES" sz="1000" noProof="0" dirty="0"/>
            <a:t>Técnica Particional</a:t>
          </a:r>
        </a:p>
      </dgm:t>
    </dgm:pt>
    <dgm:pt modelId="{7DFC3849-4A12-49FB-B614-8AFD597CCB9E}" type="parTrans" cxnId="{0F86DBDB-3C4F-4C84-981B-7F4CA2A8EAF3}">
      <dgm:prSet/>
      <dgm:spPr/>
      <dgm:t>
        <a:bodyPr rtlCol="0"/>
        <a:lstStyle/>
        <a:p>
          <a:pPr rtl="0"/>
          <a:endParaRPr lang="en-US" sz="1000"/>
        </a:p>
      </dgm:t>
    </dgm:pt>
    <dgm:pt modelId="{EEDE2474-4F18-4F59-8E58-6382D253E514}" type="sibTrans" cxnId="{0F86DBDB-3C4F-4C84-981B-7F4CA2A8EAF3}">
      <dgm:prSet/>
      <dgm:spPr/>
      <dgm:t>
        <a:bodyPr rtlCol="0"/>
        <a:lstStyle/>
        <a:p>
          <a:pPr rtl="0"/>
          <a:endParaRPr lang="en-US" sz="1000"/>
        </a:p>
      </dgm:t>
    </dgm:pt>
    <dgm:pt modelId="{548EBA33-5ECB-4038-B419-0CB372AA73BF}">
      <dgm:prSet phldrT="[Text]" custT="1"/>
      <dgm:spPr/>
      <dgm:t>
        <a:bodyPr rtlCol="0"/>
        <a:lstStyle/>
        <a:p>
          <a:pPr rtl="0"/>
          <a:r>
            <a:rPr lang="es-ES" sz="1000" noProof="0" dirty="0"/>
            <a:t>Técnica Probabilística</a:t>
          </a:r>
        </a:p>
      </dgm:t>
    </dgm:pt>
    <dgm:pt modelId="{2D430F9E-2F6C-47DA-B4DC-B4C1F646C7CB}" type="parTrans" cxnId="{EBD42A57-6665-4A27-8210-7A48451F68FF}">
      <dgm:prSet/>
      <dgm:spPr/>
      <dgm:t>
        <a:bodyPr/>
        <a:lstStyle/>
        <a:p>
          <a:endParaRPr lang="es-ES" sz="1000"/>
        </a:p>
      </dgm:t>
    </dgm:pt>
    <dgm:pt modelId="{A61B29C1-CEBB-4509-9D4F-A11C126AA471}" type="sibTrans" cxnId="{EBD42A57-6665-4A27-8210-7A48451F68FF}">
      <dgm:prSet/>
      <dgm:spPr/>
      <dgm:t>
        <a:bodyPr/>
        <a:lstStyle/>
        <a:p>
          <a:endParaRPr lang="es-ES" sz="1000"/>
        </a:p>
      </dgm:t>
    </dgm:pt>
    <dgm:pt modelId="{4EAB54B0-2156-4CDF-A7D2-FACC725E9865}">
      <dgm:prSet phldrT="[Text]" custT="1"/>
      <dgm:spPr/>
      <dgm:t>
        <a:bodyPr rtlCol="0"/>
        <a:lstStyle/>
        <a:p>
          <a:pPr rtl="0"/>
          <a:r>
            <a:rPr lang="es-ES" sz="1000" noProof="0" dirty="0"/>
            <a:t>Relación Emociones – Géneros</a:t>
          </a:r>
        </a:p>
      </dgm:t>
    </dgm:pt>
    <dgm:pt modelId="{585FE17E-C52E-4EFB-A993-B278163EA242}" type="parTrans" cxnId="{1AA179AA-A9DA-4EB3-A349-B98669587158}">
      <dgm:prSet/>
      <dgm:spPr/>
      <dgm:t>
        <a:bodyPr/>
        <a:lstStyle/>
        <a:p>
          <a:endParaRPr lang="es-ES" sz="1000"/>
        </a:p>
      </dgm:t>
    </dgm:pt>
    <dgm:pt modelId="{861962E2-6DB8-4BCD-9639-D1A309C10EA3}" type="sibTrans" cxnId="{1AA179AA-A9DA-4EB3-A349-B98669587158}">
      <dgm:prSet/>
      <dgm:spPr/>
      <dgm:t>
        <a:bodyPr/>
        <a:lstStyle/>
        <a:p>
          <a:endParaRPr lang="es-ES" sz="1000"/>
        </a:p>
      </dgm:t>
    </dgm:pt>
    <dgm:pt modelId="{541C2F86-E0A8-443B-BF5F-6FE9F5F78058}">
      <dgm:prSet custT="1"/>
      <dgm:spPr/>
      <dgm:t>
        <a:bodyPr/>
        <a:lstStyle/>
        <a:p>
          <a:r>
            <a:rPr lang="es-ES" sz="1000" dirty="0"/>
            <a:t>Añadir ‘emociones’ como atributo</a:t>
          </a:r>
        </a:p>
      </dgm:t>
    </dgm:pt>
    <dgm:pt modelId="{0C4DBA1B-70B2-4C15-A434-4E0137FBDB89}" type="parTrans" cxnId="{6092D51B-D7F2-4E54-B47D-19B7467A1BA2}">
      <dgm:prSet/>
      <dgm:spPr/>
      <dgm:t>
        <a:bodyPr/>
        <a:lstStyle/>
        <a:p>
          <a:endParaRPr lang="es-ES" sz="1000"/>
        </a:p>
      </dgm:t>
    </dgm:pt>
    <dgm:pt modelId="{A125B95F-9FED-42BE-8D31-88D41758A260}" type="sibTrans" cxnId="{6092D51B-D7F2-4E54-B47D-19B7467A1BA2}">
      <dgm:prSet/>
      <dgm:spPr/>
      <dgm:t>
        <a:bodyPr/>
        <a:lstStyle/>
        <a:p>
          <a:endParaRPr lang="es-ES" sz="1000"/>
        </a:p>
      </dgm:t>
    </dgm:pt>
    <dgm:pt modelId="{E4A76987-994B-4A8C-B12E-C1A8C697DEEB}">
      <dgm:prSet custT="1"/>
      <dgm:spPr/>
      <dgm:t>
        <a:bodyPr/>
        <a:lstStyle/>
        <a:p>
          <a:r>
            <a:rPr lang="es-ES" sz="1000" dirty="0"/>
            <a:t>Añadir ‘emociones’ como atributo clase</a:t>
          </a:r>
        </a:p>
      </dgm:t>
    </dgm:pt>
    <dgm:pt modelId="{88DD0F34-DCB0-4D89-BAD3-C23F887E4483}" type="parTrans" cxnId="{81159FDE-1840-4BFB-910D-D40234E4D176}">
      <dgm:prSet/>
      <dgm:spPr/>
      <dgm:t>
        <a:bodyPr/>
        <a:lstStyle/>
        <a:p>
          <a:endParaRPr lang="es-ES" sz="1000"/>
        </a:p>
      </dgm:t>
    </dgm:pt>
    <dgm:pt modelId="{762C1D45-350D-4C85-8A29-59C714D71DE6}" type="sibTrans" cxnId="{81159FDE-1840-4BFB-910D-D40234E4D176}">
      <dgm:prSet/>
      <dgm:spPr/>
      <dgm:t>
        <a:bodyPr/>
        <a:lstStyle/>
        <a:p>
          <a:endParaRPr lang="es-ES" sz="1000"/>
        </a:p>
      </dgm:t>
    </dgm:pt>
    <dgm:pt modelId="{BF30EC38-CADC-49B0-BA04-00EAB34372CB}">
      <dgm:prSet custT="1"/>
      <dgm:spPr/>
      <dgm:t>
        <a:bodyPr/>
        <a:lstStyle/>
        <a:p>
          <a:r>
            <a:rPr lang="es-ES" sz="1000" dirty="0"/>
            <a:t>Comparación y conclusiones</a:t>
          </a:r>
        </a:p>
      </dgm:t>
    </dgm:pt>
    <dgm:pt modelId="{50694217-8A08-4221-B60D-2B17F3E96234}" type="parTrans" cxnId="{5BEC9A60-2755-4D33-A194-904106E1362B}">
      <dgm:prSet/>
      <dgm:spPr/>
      <dgm:t>
        <a:bodyPr/>
        <a:lstStyle/>
        <a:p>
          <a:endParaRPr lang="es-ES" sz="1000"/>
        </a:p>
      </dgm:t>
    </dgm:pt>
    <dgm:pt modelId="{4C2A1BA7-23F8-4174-AC59-21E116ADBCBD}" type="sibTrans" cxnId="{5BEC9A60-2755-4D33-A194-904106E1362B}">
      <dgm:prSet/>
      <dgm:spPr/>
      <dgm:t>
        <a:bodyPr/>
        <a:lstStyle/>
        <a:p>
          <a:endParaRPr lang="es-ES" sz="1000"/>
        </a:p>
      </dgm:t>
    </dgm:pt>
    <dgm:pt modelId="{D38B0E02-3557-4C5F-A838-B069A856974C}">
      <dgm:prSet custT="1"/>
      <dgm:spPr/>
      <dgm:t>
        <a:bodyPr/>
        <a:lstStyle/>
        <a:p>
          <a:r>
            <a:rPr lang="es-ES" sz="1000" dirty="0"/>
            <a:t>Recopilar datos manualmente</a:t>
          </a:r>
        </a:p>
      </dgm:t>
    </dgm:pt>
    <dgm:pt modelId="{0F452D08-2D20-4EFA-9282-F98D9AAFD919}" type="parTrans" cxnId="{81E956DC-C5F2-48ED-B2B8-72E4CB0EE9D2}">
      <dgm:prSet/>
      <dgm:spPr/>
      <dgm:t>
        <a:bodyPr/>
        <a:lstStyle/>
        <a:p>
          <a:endParaRPr lang="es-ES" sz="1000"/>
        </a:p>
      </dgm:t>
    </dgm:pt>
    <dgm:pt modelId="{75A469CC-AABE-4D95-A01E-A213FAC17C73}" type="sibTrans" cxnId="{81E956DC-C5F2-48ED-B2B8-72E4CB0EE9D2}">
      <dgm:prSet/>
      <dgm:spPr/>
      <dgm:t>
        <a:bodyPr/>
        <a:lstStyle/>
        <a:p>
          <a:endParaRPr lang="es-ES" sz="1000"/>
        </a:p>
      </dgm:t>
    </dgm:pt>
    <dgm:pt modelId="{DFCCE495-B6C3-429A-A951-89A1602CF448}">
      <dgm:prSet phldrT="[Text]" custT="1"/>
      <dgm:spPr/>
      <dgm:t>
        <a:bodyPr rtlCol="0"/>
        <a:lstStyle/>
        <a:p>
          <a:pPr rtl="0"/>
          <a:endParaRPr lang="es-ES" sz="1000" noProof="0" dirty="0"/>
        </a:p>
        <a:p>
          <a:pPr rtl="0"/>
          <a:endParaRPr lang="es-ES" sz="1000" noProof="0" dirty="0"/>
        </a:p>
        <a:p>
          <a:pPr rtl="0"/>
          <a:r>
            <a:rPr lang="es-ES" sz="1000" noProof="0" dirty="0"/>
            <a:t>IBk, J48, JRip, NaiveBayes y TAN.</a:t>
          </a:r>
        </a:p>
      </dgm:t>
    </dgm:pt>
    <dgm:pt modelId="{3BBCD596-D831-4AB5-953F-19BCC3416230}" type="parTrans" cxnId="{B9F902A7-65CA-4115-BE02-2946A5A14636}">
      <dgm:prSet/>
      <dgm:spPr/>
      <dgm:t>
        <a:bodyPr/>
        <a:lstStyle/>
        <a:p>
          <a:endParaRPr lang="es-ES" sz="1000"/>
        </a:p>
      </dgm:t>
    </dgm:pt>
    <dgm:pt modelId="{2BF1F75F-706F-405D-8888-4F5D7B576EBA}" type="sibTrans" cxnId="{B9F902A7-65CA-4115-BE02-2946A5A14636}">
      <dgm:prSet/>
      <dgm:spPr/>
      <dgm:t>
        <a:bodyPr/>
        <a:lstStyle/>
        <a:p>
          <a:endParaRPr lang="es-ES" sz="1000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7"/>
      <dgm:spPr/>
    </dgm:pt>
    <dgm:pt modelId="{187D4E8C-5C91-4D00-870C-2C45D4EA263C}" type="pres">
      <dgm:prSet presAssocID="{B4F1B46E-22B2-4721-950C-8704487586DC}" presName="firstChildTx" presStyleLbl="bgAccFollowNode1" presStyleIdx="0" presStyleCnt="17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7"/>
      <dgm:spPr/>
    </dgm:pt>
    <dgm:pt modelId="{4AE7D907-B6F4-4647-AB3F-ABE94C438AE8}" type="pres">
      <dgm:prSet presAssocID="{F9D46839-CD06-4669-AAE4-4D1E9AFEDA78}" presName="childTx" presStyleLbl="bgAccFollowNode1" presStyleIdx="1" presStyleCnt="17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7"/>
      <dgm:spPr/>
    </dgm:pt>
    <dgm:pt modelId="{D685DD23-B321-4B5E-842F-394CB33239FA}" type="pres">
      <dgm:prSet presAssocID="{7CB6360B-4022-4E96-922B-A12DE0E2A39F}" presName="childTx" presStyleLbl="bgAccFollowNode1" presStyleIdx="2" presStyleCnt="17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7"/>
      <dgm:spPr/>
    </dgm:pt>
    <dgm:pt modelId="{3EBE42F0-6491-49CC-95DC-985BA00CD458}" type="pres">
      <dgm:prSet presAssocID="{70879558-61CA-4CCD-B2D6-5349B01EF337}" presName="childTx" presStyleLbl="bgAccFollowNode1" presStyleIdx="3" presStyleCnt="17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5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7"/>
      <dgm:spPr/>
    </dgm:pt>
    <dgm:pt modelId="{10C9E3CF-3A8F-4100-8ACD-91E2373197A2}" type="pres">
      <dgm:prSet presAssocID="{F2881FB1-6580-4F21-A283-BFAA6F91D5D2}" presName="firstChildTx" presStyleLbl="bgAccFollowNode1" presStyleIdx="4" presStyleCnt="17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7"/>
      <dgm:spPr/>
    </dgm:pt>
    <dgm:pt modelId="{B12AEB83-0A64-4B36-BF01-B2F834861BAA}" type="pres">
      <dgm:prSet presAssocID="{29E78340-8EBE-415C-B973-78A91A054B9C}" presName="childTx" presStyleLbl="bgAccFollowNode1" presStyleIdx="5" presStyleCnt="17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7"/>
      <dgm:spPr/>
    </dgm:pt>
    <dgm:pt modelId="{E1767793-EDD5-4203-A612-8120A71CA906}" type="pres">
      <dgm:prSet presAssocID="{8321AB85-EA8C-4958-B404-B4C118CB3C18}" presName="childTx" presStyleLbl="bgAccFollowNode1" presStyleIdx="6" presStyleCnt="17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5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7"/>
      <dgm:spPr/>
    </dgm:pt>
    <dgm:pt modelId="{F8977219-728E-448F-AE8B-46B14F4F17DE}" type="pres">
      <dgm:prSet presAssocID="{6352CA33-6755-44BE-808F-400DA4CF80A7}" presName="firstChildTx" presStyleLbl="bgAccFollowNode1" presStyleIdx="7" presStyleCnt="17">
        <dgm:presLayoutVars>
          <dgm:bulletEnabled val="1"/>
        </dgm:presLayoutVars>
      </dgm:prSet>
      <dgm:spPr/>
    </dgm:pt>
    <dgm:pt modelId="{5467D7F1-DFA7-443A-977B-A0CE3BA3455B}" type="pres">
      <dgm:prSet presAssocID="{9614A323-64B1-4077-A841-022051EC749A}" presName="comp" presStyleCnt="0"/>
      <dgm:spPr/>
    </dgm:pt>
    <dgm:pt modelId="{E5B2747C-170B-4F0E-A85F-95775F098DE0}" type="pres">
      <dgm:prSet presAssocID="{9614A323-64B1-4077-A841-022051EC749A}" presName="child" presStyleLbl="bgAccFollowNode1" presStyleIdx="8" presStyleCnt="17"/>
      <dgm:spPr/>
    </dgm:pt>
    <dgm:pt modelId="{C29B105D-ED78-4880-A744-9C805D092229}" type="pres">
      <dgm:prSet presAssocID="{9614A323-64B1-4077-A841-022051EC749A}" presName="childTx" presStyleLbl="bgAccFollowNode1" presStyleIdx="8" presStyleCnt="17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9" presStyleCnt="17"/>
      <dgm:spPr/>
    </dgm:pt>
    <dgm:pt modelId="{96624143-7928-48E9-817F-BC4A07250C32}" type="pres">
      <dgm:prSet presAssocID="{3D5CDB25-F8FA-444B-8D4A-1D29D0CBA282}" presName="childTx" presStyleLbl="bgAccFollowNode1" presStyleIdx="9" presStyleCnt="17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5" custScaleX="122080" custLinFactNeighborX="-2345" custLinFactNeighborY="1549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10" presStyleCnt="17"/>
      <dgm:spPr/>
    </dgm:pt>
    <dgm:pt modelId="{5B88A17E-EFF5-4A04-9CC9-D2131DA9ECCC}" type="pres">
      <dgm:prSet presAssocID="{7FCE83D9-631B-4420-BBFC-CA0AFA59F747}" presName="firstChildTx" presStyleLbl="bgAccFollowNode1" presStyleIdx="10" presStyleCnt="17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1" presStyleCnt="17"/>
      <dgm:spPr/>
    </dgm:pt>
    <dgm:pt modelId="{2B18CCD9-D6B1-4225-8D26-4BA691BB1837}" type="pres">
      <dgm:prSet presAssocID="{50451020-5E1A-4778-9E8D-169182A36191}" presName="childTx" presStyleLbl="bgAccFollowNode1" presStyleIdx="11" presStyleCnt="17">
        <dgm:presLayoutVars>
          <dgm:bulletEnabled val="1"/>
        </dgm:presLayoutVars>
      </dgm:prSet>
      <dgm:spPr/>
    </dgm:pt>
    <dgm:pt modelId="{877190B0-F298-4E9B-AA62-E1D407CBBBB0}" type="pres">
      <dgm:prSet presAssocID="{548EBA33-5ECB-4038-B419-0CB372AA73BF}" presName="comp" presStyleCnt="0"/>
      <dgm:spPr/>
    </dgm:pt>
    <dgm:pt modelId="{69C27620-EACD-4E29-B959-EEC4578A6B6D}" type="pres">
      <dgm:prSet presAssocID="{548EBA33-5ECB-4038-B419-0CB372AA73BF}" presName="child" presStyleLbl="bgAccFollowNode1" presStyleIdx="12" presStyleCnt="17"/>
      <dgm:spPr/>
    </dgm:pt>
    <dgm:pt modelId="{5A8C810C-DB19-4653-B6B4-E90AEFCE8A8F}" type="pres">
      <dgm:prSet presAssocID="{548EBA33-5ECB-4038-B419-0CB372AA73BF}" presName="childTx" presStyleLbl="bgAccFollowNode1" presStyleIdx="12" presStyleCnt="17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5" custScaleX="122591"/>
      <dgm:spPr/>
    </dgm:pt>
    <dgm:pt modelId="{AFADE712-BE95-45A6-8771-BF9476B47E8E}" type="pres">
      <dgm:prSet presAssocID="{1B48A0DE-4031-4D45-86A1-94CDAF68824A}" presName="transSpace" presStyleCnt="0"/>
      <dgm:spPr/>
    </dgm:pt>
    <dgm:pt modelId="{3475DCDC-3B06-4F36-B1AD-A4FEBC1C3ED3}" type="pres">
      <dgm:prSet presAssocID="{4EAB54B0-2156-4CDF-A7D2-FACC725E9865}" presName="posSpace" presStyleCnt="0"/>
      <dgm:spPr/>
    </dgm:pt>
    <dgm:pt modelId="{0052F43B-3C3B-42A4-973F-AC4A0EFF0F3C}" type="pres">
      <dgm:prSet presAssocID="{4EAB54B0-2156-4CDF-A7D2-FACC725E9865}" presName="vertFlow" presStyleCnt="0"/>
      <dgm:spPr/>
    </dgm:pt>
    <dgm:pt modelId="{8424E781-85EC-4918-8254-CBF680C0ED89}" type="pres">
      <dgm:prSet presAssocID="{4EAB54B0-2156-4CDF-A7D2-FACC725E9865}" presName="topSpace" presStyleCnt="0"/>
      <dgm:spPr/>
    </dgm:pt>
    <dgm:pt modelId="{CFAA4541-7AAC-41C8-9822-BD9A7D97DD01}" type="pres">
      <dgm:prSet presAssocID="{4EAB54B0-2156-4CDF-A7D2-FACC725E9865}" presName="firstComp" presStyleCnt="0"/>
      <dgm:spPr/>
    </dgm:pt>
    <dgm:pt modelId="{FD5C9E62-0BDE-4AE2-8E9F-EC5BD2AE5B8C}" type="pres">
      <dgm:prSet presAssocID="{4EAB54B0-2156-4CDF-A7D2-FACC725E9865}" presName="firstChild" presStyleLbl="bgAccFollowNode1" presStyleIdx="13" presStyleCnt="17"/>
      <dgm:spPr/>
    </dgm:pt>
    <dgm:pt modelId="{264B624E-2108-4EDD-B45F-0389E0A8823B}" type="pres">
      <dgm:prSet presAssocID="{4EAB54B0-2156-4CDF-A7D2-FACC725E9865}" presName="firstChildTx" presStyleLbl="bgAccFollowNode1" presStyleIdx="13" presStyleCnt="17">
        <dgm:presLayoutVars>
          <dgm:bulletEnabled val="1"/>
        </dgm:presLayoutVars>
      </dgm:prSet>
      <dgm:spPr/>
    </dgm:pt>
    <dgm:pt modelId="{3BD37711-7070-4B4A-A0AE-4047BE1DD948}" type="pres">
      <dgm:prSet presAssocID="{541C2F86-E0A8-443B-BF5F-6FE9F5F78058}" presName="comp" presStyleCnt="0"/>
      <dgm:spPr/>
    </dgm:pt>
    <dgm:pt modelId="{FB4CBCA3-C94B-4A79-A9AA-E9470DB6E0EB}" type="pres">
      <dgm:prSet presAssocID="{541C2F86-E0A8-443B-BF5F-6FE9F5F78058}" presName="child" presStyleLbl="bgAccFollowNode1" presStyleIdx="14" presStyleCnt="17"/>
      <dgm:spPr/>
    </dgm:pt>
    <dgm:pt modelId="{229EF030-E676-4508-BD83-616742566DA5}" type="pres">
      <dgm:prSet presAssocID="{541C2F86-E0A8-443B-BF5F-6FE9F5F78058}" presName="childTx" presStyleLbl="bgAccFollowNode1" presStyleIdx="14" presStyleCnt="17">
        <dgm:presLayoutVars>
          <dgm:bulletEnabled val="1"/>
        </dgm:presLayoutVars>
      </dgm:prSet>
      <dgm:spPr/>
    </dgm:pt>
    <dgm:pt modelId="{C8EAA35C-E32C-4E8B-994A-5E9F1057D1E6}" type="pres">
      <dgm:prSet presAssocID="{E4A76987-994B-4A8C-B12E-C1A8C697DEEB}" presName="comp" presStyleCnt="0"/>
      <dgm:spPr/>
    </dgm:pt>
    <dgm:pt modelId="{E5638EC4-3CB6-4612-9334-7B584BBBB5F8}" type="pres">
      <dgm:prSet presAssocID="{E4A76987-994B-4A8C-B12E-C1A8C697DEEB}" presName="child" presStyleLbl="bgAccFollowNode1" presStyleIdx="15" presStyleCnt="17"/>
      <dgm:spPr/>
    </dgm:pt>
    <dgm:pt modelId="{F0BFCE23-DB5D-4495-A26E-F8FEE9EA3048}" type="pres">
      <dgm:prSet presAssocID="{E4A76987-994B-4A8C-B12E-C1A8C697DEEB}" presName="childTx" presStyleLbl="bgAccFollowNode1" presStyleIdx="15" presStyleCnt="17">
        <dgm:presLayoutVars>
          <dgm:bulletEnabled val="1"/>
        </dgm:presLayoutVars>
      </dgm:prSet>
      <dgm:spPr/>
    </dgm:pt>
    <dgm:pt modelId="{8FE2064D-294E-4BC5-8DA5-73B6BD7D78AF}" type="pres">
      <dgm:prSet presAssocID="{BF30EC38-CADC-49B0-BA04-00EAB34372CB}" presName="comp" presStyleCnt="0"/>
      <dgm:spPr/>
    </dgm:pt>
    <dgm:pt modelId="{7B2D981F-0B89-4B7D-983E-CCD736148EF1}" type="pres">
      <dgm:prSet presAssocID="{BF30EC38-CADC-49B0-BA04-00EAB34372CB}" presName="child" presStyleLbl="bgAccFollowNode1" presStyleIdx="16" presStyleCnt="17"/>
      <dgm:spPr/>
    </dgm:pt>
    <dgm:pt modelId="{3D85C98A-B11F-41FE-B6DA-85B3C71242BC}" type="pres">
      <dgm:prSet presAssocID="{BF30EC38-CADC-49B0-BA04-00EAB34372CB}" presName="childTx" presStyleLbl="bgAccFollowNode1" presStyleIdx="16" presStyleCnt="17">
        <dgm:presLayoutVars>
          <dgm:bulletEnabled val="1"/>
        </dgm:presLayoutVars>
      </dgm:prSet>
      <dgm:spPr/>
    </dgm:pt>
    <dgm:pt modelId="{0EECC2C3-4096-4B1D-AEA8-2280C3FFB5F0}" type="pres">
      <dgm:prSet presAssocID="{4EAB54B0-2156-4CDF-A7D2-FACC725E9865}" presName="negSpace" presStyleCnt="0"/>
      <dgm:spPr/>
    </dgm:pt>
    <dgm:pt modelId="{FA1BF026-51EB-466F-A2CC-75250B2BF58D}" type="pres">
      <dgm:prSet presAssocID="{4EAB54B0-2156-4CDF-A7D2-FACC725E9865}" presName="circle" presStyleLbl="node1" presStyleIdx="4" presStyleCnt="5"/>
      <dgm:spPr/>
    </dgm:pt>
  </dgm:ptLst>
  <dgm:cxnLst>
    <dgm:cxn modelId="{83BE1000-5835-4E62-BDCC-C02FB1556955}" type="presOf" srcId="{548EBA33-5ECB-4038-B419-0CB372AA73BF}" destId="{5A8C810C-DB19-4653-B6B4-E90AEFCE8A8F}" srcOrd="1" destOrd="0" presId="urn:microsoft.com/office/officeart/2005/8/layout/hList9"/>
    <dgm:cxn modelId="{A42F3401-5FD2-43C6-9D24-A664F3A8C4F7}" type="presOf" srcId="{9D72CDD3-5859-43DB-BD75-0C3C30E3DE62}" destId="{187D4E8C-5C91-4D00-870C-2C45D4EA263C}" srcOrd="1" destOrd="0" presId="urn:microsoft.com/office/officeart/2005/8/layout/hList9"/>
    <dgm:cxn modelId="{29C58A02-4D90-4E42-9118-898722B41BF3}" type="presOf" srcId="{541C2F86-E0A8-443B-BF5F-6FE9F5F78058}" destId="{229EF030-E676-4508-BD83-616742566DA5}" srcOrd="1" destOrd="0" presId="urn:microsoft.com/office/officeart/2005/8/layout/hList9"/>
    <dgm:cxn modelId="{0F696B04-F8F2-4289-86D8-7264EFC0E776}" type="presOf" srcId="{8321AB85-EA8C-4958-B404-B4C118CB3C18}" destId="{68509703-D239-4E1B-8CF0-EF08079E1226}" srcOrd="0" destOrd="0" presId="urn:microsoft.com/office/officeart/2005/8/layout/hList9"/>
    <dgm:cxn modelId="{E9DD3605-E293-4CC2-AD00-4A66E3A60F7C}" type="presOf" srcId="{541C2F86-E0A8-443B-BF5F-6FE9F5F78058}" destId="{FB4CBCA3-C94B-4A79-A9AA-E9470DB6E0EB}" srcOrd="0" destOrd="0" presId="urn:microsoft.com/office/officeart/2005/8/layout/hList9"/>
    <dgm:cxn modelId="{B531FE06-DB33-4299-BEBC-212F3F07B120}" type="presOf" srcId="{D5197DDB-D5D2-499F-B255-CF7BB5AE2B43}" destId="{10C9E3CF-3A8F-4100-8ACD-91E2373197A2}" srcOrd="1" destOrd="0" presId="urn:microsoft.com/office/officeart/2005/8/layout/hList9"/>
    <dgm:cxn modelId="{D5D3790C-A6C3-4614-A2CF-532C0D1FDC7F}" type="presOf" srcId="{29E78340-8EBE-415C-B973-78A91A054B9C}" destId="{B12AEB83-0A64-4B36-BF01-B2F834861BAA}" srcOrd="1" destOrd="0" presId="urn:microsoft.com/office/officeart/2005/8/layout/hList9"/>
    <dgm:cxn modelId="{4B5F6610-60CB-4A1D-96D3-93C531AB4DA3}" type="presOf" srcId="{B4F1B46E-22B2-4721-950C-8704487586DC}" destId="{FC7ED273-8CFD-43C2-9C05-44FADF3E0637}" srcOrd="0" destOrd="0" presId="urn:microsoft.com/office/officeart/2005/8/layout/hList9"/>
    <dgm:cxn modelId="{43B06610-AF32-44D0-9A9C-75A3B6EBCC84}" type="presOf" srcId="{3D5CDB25-F8FA-444B-8D4A-1D29D0CBA282}" destId="{5314AADB-0AD3-4BAE-9F15-B0FE4F44C802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22FA018-37DF-4A1C-98AE-549D22BED86D}" type="presOf" srcId="{70879558-61CA-4CCD-B2D6-5349B01EF337}" destId="{3EBE42F0-6491-49CC-95DC-985BA00CD458}" srcOrd="1" destOrd="0" presId="urn:microsoft.com/office/officeart/2005/8/layout/hList9"/>
    <dgm:cxn modelId="{CF9FA118-6324-4E32-9C7E-561E18C0C6A6}" type="presOf" srcId="{9614A323-64B1-4077-A841-022051EC749A}" destId="{E5B2747C-170B-4F0E-A85F-95775F098DE0}" srcOrd="0" destOrd="0" presId="urn:microsoft.com/office/officeart/2005/8/layout/hList9"/>
    <dgm:cxn modelId="{6092D51B-D7F2-4E54-B47D-19B7467A1BA2}" srcId="{4EAB54B0-2156-4CDF-A7D2-FACC725E9865}" destId="{541C2F86-E0A8-443B-BF5F-6FE9F5F78058}" srcOrd="1" destOrd="0" parTransId="{0C4DBA1B-70B2-4C15-A434-4E0137FBDB89}" sibTransId="{A125B95F-9FED-42BE-8D31-88D41758A260}"/>
    <dgm:cxn modelId="{2DEF841E-1E0C-44B8-9F0B-D5D0DF101245}" type="presOf" srcId="{DFCCE495-B6C3-429A-A951-89A1602CF448}" destId="{AD2806AC-6A03-4F05-9F4D-F72EA0E56FBF}" srcOrd="0" destOrd="0" presId="urn:microsoft.com/office/officeart/2005/8/layout/hList9"/>
    <dgm:cxn modelId="{65B8CA2A-2783-4609-A09E-48F0E8F931A7}" type="presOf" srcId="{F9D46839-CD06-4669-AAE4-4D1E9AFEDA78}" destId="{4AE7D907-B6F4-4647-AB3F-ABE94C438AE8}" srcOrd="1" destOrd="0" presId="urn:microsoft.com/office/officeart/2005/8/layout/hList9"/>
    <dgm:cxn modelId="{2CDC5130-6007-4F2C-97FD-AA44F02CB12B}" type="presOf" srcId="{4EAB54B0-2156-4CDF-A7D2-FACC725E9865}" destId="{FA1BF026-51EB-466F-A2CC-75250B2BF58D}" srcOrd="0" destOrd="0" presId="urn:microsoft.com/office/officeart/2005/8/layout/hList9"/>
    <dgm:cxn modelId="{4F0FF133-0E9D-4A87-A882-244B39F2E66F}" type="presOf" srcId="{8321AB85-EA8C-4958-B404-B4C118CB3C18}" destId="{E1767793-EDD5-4203-A612-8120A71CA906}" srcOrd="1" destOrd="0" presId="urn:microsoft.com/office/officeart/2005/8/layout/hList9"/>
    <dgm:cxn modelId="{DCE3303C-EFEF-47A4-A49F-D9991C815262}" type="presOf" srcId="{E4A76987-994B-4A8C-B12E-C1A8C697DEEB}" destId="{E5638EC4-3CB6-4612-9334-7B584BBBB5F8}" srcOrd="0" destOrd="0" presId="urn:microsoft.com/office/officeart/2005/8/layout/hList9"/>
    <dgm:cxn modelId="{8173503C-3975-4B82-AACD-347378E3120C}" type="presOf" srcId="{E4A76987-994B-4A8C-B12E-C1A8C697DEEB}" destId="{F0BFCE23-DB5D-4495-A26E-F8FEE9EA3048}" srcOrd="1" destOrd="0" presId="urn:microsoft.com/office/officeart/2005/8/layout/hList9"/>
    <dgm:cxn modelId="{4911363E-E7C4-4DAD-8773-C1127F4456E1}" type="presOf" srcId="{BF30EC38-CADC-49B0-BA04-00EAB34372CB}" destId="{3D85C98A-B11F-41FE-B6DA-85B3C71242BC}" srcOrd="1" destOrd="0" presId="urn:microsoft.com/office/officeart/2005/8/layout/hList9"/>
    <dgm:cxn modelId="{F4BCAC3E-C95A-44EE-B2D2-0F1970921DC4}" type="presOf" srcId="{3D5CDB25-F8FA-444B-8D4A-1D29D0CBA282}" destId="{96624143-7928-48E9-817F-BC4A07250C32}" srcOrd="1" destOrd="0" presId="urn:microsoft.com/office/officeart/2005/8/layout/hList9"/>
    <dgm:cxn modelId="{D52B8B5D-3285-427F-91CD-BFB83AE9B202}" type="presOf" srcId="{9D72CDD3-5859-43DB-BD75-0C3C30E3DE62}" destId="{6B08AC4B-4CEC-41E5-AE19-47A4E2720563}" srcOrd="0" destOrd="0" presId="urn:microsoft.com/office/officeart/2005/8/layout/hList9"/>
    <dgm:cxn modelId="{5BEC9A60-2755-4D33-A194-904106E1362B}" srcId="{4EAB54B0-2156-4CDF-A7D2-FACC725E9865}" destId="{BF30EC38-CADC-49B0-BA04-00EAB34372CB}" srcOrd="3" destOrd="0" parTransId="{50694217-8A08-4221-B60D-2B17F3E96234}" sibTransId="{4C2A1BA7-23F8-4174-AC59-21E116ADBCBD}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EA3AC6D-F76E-4DDE-AB3A-43939C12E7DB}" type="presOf" srcId="{BF30EC38-CADC-49B0-BA04-00EAB34372CB}" destId="{7B2D981F-0B89-4B7D-983E-CCD736148EF1}" srcOrd="0" destOrd="0" presId="urn:microsoft.com/office/officeart/2005/8/layout/hList9"/>
    <dgm:cxn modelId="{1818FA72-3DCB-4B1B-8CD8-C8BD4B8ECD96}" type="presOf" srcId="{6352CA33-6755-44BE-808F-400DA4CF80A7}" destId="{89E6DA6E-7A23-44BD-8A99-378091FF741D}" srcOrd="0" destOrd="0" presId="urn:microsoft.com/office/officeart/2005/8/layout/hList9"/>
    <dgm:cxn modelId="{E6715173-772F-4A99-9279-E9A3B8D828BA}" type="presOf" srcId="{9614A323-64B1-4077-A841-022051EC749A}" destId="{C29B105D-ED78-4880-A744-9C805D092229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535A1F75-FAFE-49C4-BDA8-4031F73BA935}" type="presOf" srcId="{7CB6360B-4022-4E96-922B-A12DE0E2A39F}" destId="{D685DD23-B321-4B5E-842F-394CB33239FA}" srcOrd="1" destOrd="0" presId="urn:microsoft.com/office/officeart/2005/8/layout/hList9"/>
    <dgm:cxn modelId="{EBD42A57-6665-4A27-8210-7A48451F68FF}" srcId="{7FCE83D9-631B-4420-BBFC-CA0AFA59F747}" destId="{548EBA33-5ECB-4038-B419-0CB372AA73BF}" srcOrd="2" destOrd="0" parTransId="{2D430F9E-2F6C-47DA-B4DC-B4C1F646C7CB}" sibTransId="{A61B29C1-CEBB-4509-9D4F-A11C126AA471}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58F1F158-3572-414C-8F11-AA9429631084}" type="presOf" srcId="{F9D46839-CD06-4669-AAE4-4D1E9AFEDA78}" destId="{59179C9B-8BA4-4AC7-ACB1-A12DE00142E2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75CBD7C-71D7-4F9B-B352-96BE59DB3A2D}" type="presOf" srcId="{548EBA33-5ECB-4038-B419-0CB372AA73BF}" destId="{69C27620-EACD-4E29-B959-EEC4578A6B6D}" srcOrd="0" destOrd="0" presId="urn:microsoft.com/office/officeart/2005/8/layout/hList9"/>
    <dgm:cxn modelId="{CFD65980-5E41-4B48-AF6D-BA1BCD687634}" type="presOf" srcId="{DFCCE495-B6C3-429A-A951-89A1602CF448}" destId="{F8977219-728E-448F-AE8B-46B14F4F17DE}" srcOrd="1" destOrd="0" presId="urn:microsoft.com/office/officeart/2005/8/layout/hList9"/>
    <dgm:cxn modelId="{B33CB584-49D1-489C-A6DF-5426F5707193}" type="presOf" srcId="{DB9FB862-4759-4D6A-84F3-01524B92723B}" destId="{5B88A17E-EFF5-4A04-9CC9-D2131DA9ECCC}" srcOrd="1" destOrd="0" presId="urn:microsoft.com/office/officeart/2005/8/layout/hList9"/>
    <dgm:cxn modelId="{FC7BD086-74EA-4D6C-9657-E916D355F209}" srcId="{6352CA33-6755-44BE-808F-400DA4CF80A7}" destId="{9614A323-64B1-4077-A841-022051EC749A}" srcOrd="1" destOrd="0" parTransId="{E5F6BCBD-B84E-4018-BE9E-BF57FF3B4B36}" sibTransId="{FEC2A79F-8857-403A-A738-E8CE75C965E2}"/>
    <dgm:cxn modelId="{9B749787-7DE5-430A-8617-CB8319BB5417}" type="presOf" srcId="{D5197DDB-D5D2-499F-B255-CF7BB5AE2B43}" destId="{F660F4B9-35DB-4256-A868-A35C6DCCF6B2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9502092-9965-4691-83C9-F86F0425F80C}" type="presOf" srcId="{F2881FB1-6580-4F21-A283-BFAA6F91D5D2}" destId="{FD776C1E-557E-4553-9447-49B69EEC7907}" srcOrd="0" destOrd="0" presId="urn:microsoft.com/office/officeart/2005/8/layout/hList9"/>
    <dgm:cxn modelId="{41DA3694-DC74-45B9-A212-4B92F5E7DD02}" type="presOf" srcId="{50451020-5E1A-4778-9E8D-169182A36191}" destId="{2B18CCD9-D6B1-4225-8D26-4BA691BB1837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4DF99E9C-243F-41D2-A710-BE88D2716EC8}" type="presOf" srcId="{D38B0E02-3557-4C5F-A838-B069A856974C}" destId="{FD5C9E62-0BDE-4AE2-8E9F-EC5BD2AE5B8C}" srcOrd="0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B9F902A7-65CA-4115-BE02-2946A5A14636}" srcId="{6352CA33-6755-44BE-808F-400DA4CF80A7}" destId="{DFCCE495-B6C3-429A-A951-89A1602CF448}" srcOrd="0" destOrd="0" parTransId="{3BBCD596-D831-4AB5-953F-19BCC3416230}" sibTransId="{2BF1F75F-706F-405D-8888-4F5D7B576EBA}"/>
    <dgm:cxn modelId="{1AA179AA-A9DA-4EB3-A349-B98669587158}" srcId="{00C18FBF-3FF5-4C16-97CF-AF03740D7AB6}" destId="{4EAB54B0-2156-4CDF-A7D2-FACC725E9865}" srcOrd="4" destOrd="0" parTransId="{585FE17E-C52E-4EFB-A993-B278163EA242}" sibTransId="{861962E2-6DB8-4BCD-9639-D1A309C10EA3}"/>
    <dgm:cxn modelId="{C7B0FBB1-02C4-4153-808E-E65F73614509}" type="presOf" srcId="{DB9FB862-4759-4D6A-84F3-01524B92723B}" destId="{402C2C77-A32C-4D99-9940-12535E1181F2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ABCA60B7-6789-4023-BBC3-AF78E3C66CC5}" type="presOf" srcId="{D38B0E02-3557-4C5F-A838-B069A856974C}" destId="{264B624E-2108-4EDD-B45F-0389E0A8823B}" srcOrd="1" destOrd="0" presId="urn:microsoft.com/office/officeart/2005/8/layout/hList9"/>
    <dgm:cxn modelId="{55478DC1-1748-48B8-B4B7-9A0866EC846F}" type="presOf" srcId="{50451020-5E1A-4778-9E8D-169182A36191}" destId="{3086D0BF-AAD1-4310-88ED-4D81A687BD50}" srcOrd="0" destOrd="0" presId="urn:microsoft.com/office/officeart/2005/8/layout/hList9"/>
    <dgm:cxn modelId="{5FE267C6-62F9-48D0-8C81-83F8CFB01431}" type="presOf" srcId="{7FCE83D9-631B-4420-BBFC-CA0AFA59F747}" destId="{7453D9C8-CD6E-4AA4-8A19-7F6F667528F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E0ED19DA-9911-495B-B0DB-E97A0BE8B241}" type="presOf" srcId="{70879558-61CA-4CCD-B2D6-5349B01EF337}" destId="{51F68A05-A560-4C6F-BC90-521AEF3B0907}" srcOrd="0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1E956DC-C5F2-48ED-B2B8-72E4CB0EE9D2}" srcId="{4EAB54B0-2156-4CDF-A7D2-FACC725E9865}" destId="{D38B0E02-3557-4C5F-A838-B069A856974C}" srcOrd="0" destOrd="0" parTransId="{0F452D08-2D20-4EFA-9282-F98D9AAFD919}" sibTransId="{75A469CC-AABE-4D95-A01E-A213FAC17C73}"/>
    <dgm:cxn modelId="{642883DC-F4AC-4D1E-AC4B-7D49547D2B50}" type="presOf" srcId="{7CB6360B-4022-4E96-922B-A12DE0E2A39F}" destId="{1877502C-A892-4DC0-ADA6-FA065097BB90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81159FDE-1840-4BFB-910D-D40234E4D176}" srcId="{4EAB54B0-2156-4CDF-A7D2-FACC725E9865}" destId="{E4A76987-994B-4A8C-B12E-C1A8C697DEEB}" srcOrd="2" destOrd="0" parTransId="{88DD0F34-DCB0-4D89-BAD3-C23F887E4483}" sibTransId="{762C1D45-350D-4C85-8A29-59C714D71DE6}"/>
    <dgm:cxn modelId="{2E3C97E6-67D4-4948-B47A-1115C2B2979F}" srcId="{6352CA33-6755-44BE-808F-400DA4CF80A7}" destId="{3D5CDB25-F8FA-444B-8D4A-1D29D0CBA282}" srcOrd="2" destOrd="0" parTransId="{4C229933-AC16-44B7-98EC-4C0F07FABCB0}" sibTransId="{189DA4C5-2A22-4C71-A806-7B4AB57767CC}"/>
    <dgm:cxn modelId="{4E02A7F3-AD98-4108-9C53-9C826E9E4E90}" type="presOf" srcId="{29E78340-8EBE-415C-B973-78A91A054B9C}" destId="{614EBA0E-D12B-447E-B378-B0FA2DEBEA2F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DC51D2FA-9106-4CD1-ADB1-6A6E1898F2B5}" type="presParOf" srcId="{0DC7A063-583D-4B0F-88B2-BD54F95D95AF}" destId="{3B23570A-ECC9-4DF8-BCB4-0465C69CBB88}" srcOrd="0" destOrd="0" presId="urn:microsoft.com/office/officeart/2005/8/layout/hList9"/>
    <dgm:cxn modelId="{F6FF9F5C-837F-4F3A-BAEC-7213515DD7FF}" type="presParOf" srcId="{0DC7A063-583D-4B0F-88B2-BD54F95D95AF}" destId="{FC66A233-6BBA-46AF-B2F6-28E379B158E2}" srcOrd="1" destOrd="0" presId="urn:microsoft.com/office/officeart/2005/8/layout/hList9"/>
    <dgm:cxn modelId="{2BF284ED-C97B-4533-8A21-CFF5235F05BF}" type="presParOf" srcId="{FC66A233-6BBA-46AF-B2F6-28E379B158E2}" destId="{46739A04-1AA3-49C6-8EA7-EB1DE975B900}" srcOrd="0" destOrd="0" presId="urn:microsoft.com/office/officeart/2005/8/layout/hList9"/>
    <dgm:cxn modelId="{ED020A3E-1363-4675-BD8C-0F6BEDD89EC5}" type="presParOf" srcId="{FC66A233-6BBA-46AF-B2F6-28E379B158E2}" destId="{535C6EC9-8098-42C5-8527-E62FF045E4EB}" srcOrd="1" destOrd="0" presId="urn:microsoft.com/office/officeart/2005/8/layout/hList9"/>
    <dgm:cxn modelId="{EFC6960B-15DE-4AF6-9019-67E0CC3B6707}" type="presParOf" srcId="{535C6EC9-8098-42C5-8527-E62FF045E4EB}" destId="{6B08AC4B-4CEC-41E5-AE19-47A4E2720563}" srcOrd="0" destOrd="0" presId="urn:microsoft.com/office/officeart/2005/8/layout/hList9"/>
    <dgm:cxn modelId="{8EACC3E4-0EC6-42AF-A48A-780221572837}" type="presParOf" srcId="{535C6EC9-8098-42C5-8527-E62FF045E4EB}" destId="{187D4E8C-5C91-4D00-870C-2C45D4EA263C}" srcOrd="1" destOrd="0" presId="urn:microsoft.com/office/officeart/2005/8/layout/hList9"/>
    <dgm:cxn modelId="{270ADCBC-5C15-4A68-938C-A605ED0A4AB0}" type="presParOf" srcId="{FC66A233-6BBA-46AF-B2F6-28E379B158E2}" destId="{ADF61BBD-28F4-4815-BC7F-82CF00464E8B}" srcOrd="2" destOrd="0" presId="urn:microsoft.com/office/officeart/2005/8/layout/hList9"/>
    <dgm:cxn modelId="{75167464-4F03-4488-8186-292769387C76}" type="presParOf" srcId="{ADF61BBD-28F4-4815-BC7F-82CF00464E8B}" destId="{59179C9B-8BA4-4AC7-ACB1-A12DE00142E2}" srcOrd="0" destOrd="0" presId="urn:microsoft.com/office/officeart/2005/8/layout/hList9"/>
    <dgm:cxn modelId="{780140C6-D2EE-4F87-A21B-396E6670E5A1}" type="presParOf" srcId="{ADF61BBD-28F4-4815-BC7F-82CF00464E8B}" destId="{4AE7D907-B6F4-4647-AB3F-ABE94C438AE8}" srcOrd="1" destOrd="0" presId="urn:microsoft.com/office/officeart/2005/8/layout/hList9"/>
    <dgm:cxn modelId="{297BC1FE-5FDB-45CA-8044-99D978887BC6}" type="presParOf" srcId="{FC66A233-6BBA-46AF-B2F6-28E379B158E2}" destId="{E50A9A83-9985-4184-A476-E3402BD8E76E}" srcOrd="3" destOrd="0" presId="urn:microsoft.com/office/officeart/2005/8/layout/hList9"/>
    <dgm:cxn modelId="{1F4BECCD-003E-4ABD-A8F9-F4A6C6989342}" type="presParOf" srcId="{E50A9A83-9985-4184-A476-E3402BD8E76E}" destId="{1877502C-A892-4DC0-ADA6-FA065097BB90}" srcOrd="0" destOrd="0" presId="urn:microsoft.com/office/officeart/2005/8/layout/hList9"/>
    <dgm:cxn modelId="{F2E974EE-3363-4F50-A5F6-127137A892F8}" type="presParOf" srcId="{E50A9A83-9985-4184-A476-E3402BD8E76E}" destId="{D685DD23-B321-4B5E-842F-394CB33239FA}" srcOrd="1" destOrd="0" presId="urn:microsoft.com/office/officeart/2005/8/layout/hList9"/>
    <dgm:cxn modelId="{E890B5DC-445C-4EB0-AF34-610260098DB8}" type="presParOf" srcId="{FC66A233-6BBA-46AF-B2F6-28E379B158E2}" destId="{E5677DE7-299C-4C9C-A4BC-6335CC601D12}" srcOrd="4" destOrd="0" presId="urn:microsoft.com/office/officeart/2005/8/layout/hList9"/>
    <dgm:cxn modelId="{D9D3D1F7-22BC-4198-B225-FBE26D6783AF}" type="presParOf" srcId="{E5677DE7-299C-4C9C-A4BC-6335CC601D12}" destId="{51F68A05-A560-4C6F-BC90-521AEF3B0907}" srcOrd="0" destOrd="0" presId="urn:microsoft.com/office/officeart/2005/8/layout/hList9"/>
    <dgm:cxn modelId="{09BE5ADB-DCCD-47F3-8B96-3ED8DCB941B6}" type="presParOf" srcId="{E5677DE7-299C-4C9C-A4BC-6335CC601D12}" destId="{3EBE42F0-6491-49CC-95DC-985BA00CD458}" srcOrd="1" destOrd="0" presId="urn:microsoft.com/office/officeart/2005/8/layout/hList9"/>
    <dgm:cxn modelId="{A9191644-C96B-4D81-AD2C-2AACF3ACD835}" type="presParOf" srcId="{0DC7A063-583D-4B0F-88B2-BD54F95D95AF}" destId="{3845DB9A-BEF3-4D5D-B9C7-5FC0456401AC}" srcOrd="2" destOrd="0" presId="urn:microsoft.com/office/officeart/2005/8/layout/hList9"/>
    <dgm:cxn modelId="{88E57320-E43C-444A-87E8-D6E917A8FCBF}" type="presParOf" srcId="{0DC7A063-583D-4B0F-88B2-BD54F95D95AF}" destId="{FC7ED273-8CFD-43C2-9C05-44FADF3E0637}" srcOrd="3" destOrd="0" presId="urn:microsoft.com/office/officeart/2005/8/layout/hList9"/>
    <dgm:cxn modelId="{261AEE7D-665B-4B52-B179-A907EE6D48DF}" type="presParOf" srcId="{0DC7A063-583D-4B0F-88B2-BD54F95D95AF}" destId="{13C564B0-C27E-4ABA-AFDA-59E145B256BA}" srcOrd="4" destOrd="0" presId="urn:microsoft.com/office/officeart/2005/8/layout/hList9"/>
    <dgm:cxn modelId="{E1F40BB6-ED82-4D79-AFD3-DAF052A434C8}" type="presParOf" srcId="{0DC7A063-583D-4B0F-88B2-BD54F95D95AF}" destId="{6300E233-87DF-4270-9808-160BFEB8A5BE}" srcOrd="5" destOrd="0" presId="urn:microsoft.com/office/officeart/2005/8/layout/hList9"/>
    <dgm:cxn modelId="{5A99BFEF-9997-49C6-ABA2-6F8B145DE36C}" type="presParOf" srcId="{0DC7A063-583D-4B0F-88B2-BD54F95D95AF}" destId="{6E53DEF7-499E-42EE-802D-59B2F8915392}" srcOrd="6" destOrd="0" presId="urn:microsoft.com/office/officeart/2005/8/layout/hList9"/>
    <dgm:cxn modelId="{B808AD10-28E2-49AC-9F53-0519D95AAD38}" type="presParOf" srcId="{6E53DEF7-499E-42EE-802D-59B2F8915392}" destId="{E08C30D1-35EA-4D05-9731-5D01E3FCBD09}" srcOrd="0" destOrd="0" presId="urn:microsoft.com/office/officeart/2005/8/layout/hList9"/>
    <dgm:cxn modelId="{ADAA78B3-46EE-491E-A31D-941AFF084C29}" type="presParOf" srcId="{6E53DEF7-499E-42EE-802D-59B2F8915392}" destId="{2F3BD88A-9166-4A26-B941-B9BAEE1A11D5}" srcOrd="1" destOrd="0" presId="urn:microsoft.com/office/officeart/2005/8/layout/hList9"/>
    <dgm:cxn modelId="{7429DBDD-EB03-4D9E-85F1-9976DFCB761F}" type="presParOf" srcId="{2F3BD88A-9166-4A26-B941-B9BAEE1A11D5}" destId="{F660F4B9-35DB-4256-A868-A35C6DCCF6B2}" srcOrd="0" destOrd="0" presId="urn:microsoft.com/office/officeart/2005/8/layout/hList9"/>
    <dgm:cxn modelId="{0F4C3028-1456-4A42-8B03-EC45C93AC560}" type="presParOf" srcId="{2F3BD88A-9166-4A26-B941-B9BAEE1A11D5}" destId="{10C9E3CF-3A8F-4100-8ACD-91E2373197A2}" srcOrd="1" destOrd="0" presId="urn:microsoft.com/office/officeart/2005/8/layout/hList9"/>
    <dgm:cxn modelId="{6E71419F-1410-4D28-8396-C5D9347C1FF1}" type="presParOf" srcId="{6E53DEF7-499E-42EE-802D-59B2F8915392}" destId="{60887C36-4733-46AC-A452-5444F6BC3B23}" srcOrd="2" destOrd="0" presId="urn:microsoft.com/office/officeart/2005/8/layout/hList9"/>
    <dgm:cxn modelId="{D375FA9F-C202-4FBF-A8A0-A9BA3956E0F0}" type="presParOf" srcId="{60887C36-4733-46AC-A452-5444F6BC3B23}" destId="{614EBA0E-D12B-447E-B378-B0FA2DEBEA2F}" srcOrd="0" destOrd="0" presId="urn:microsoft.com/office/officeart/2005/8/layout/hList9"/>
    <dgm:cxn modelId="{77F79057-D0ED-4657-90EF-A4E99B3844CF}" type="presParOf" srcId="{60887C36-4733-46AC-A452-5444F6BC3B23}" destId="{B12AEB83-0A64-4B36-BF01-B2F834861BAA}" srcOrd="1" destOrd="0" presId="urn:microsoft.com/office/officeart/2005/8/layout/hList9"/>
    <dgm:cxn modelId="{1288D752-5B5F-4B42-9416-1B6B13714D9B}" type="presParOf" srcId="{6E53DEF7-499E-42EE-802D-59B2F8915392}" destId="{3055F178-D8CA-413A-99F2-20C8231C0651}" srcOrd="3" destOrd="0" presId="urn:microsoft.com/office/officeart/2005/8/layout/hList9"/>
    <dgm:cxn modelId="{D8FF4587-D9AC-4943-84F5-AE9D9FBBBEFF}" type="presParOf" srcId="{3055F178-D8CA-413A-99F2-20C8231C0651}" destId="{68509703-D239-4E1B-8CF0-EF08079E1226}" srcOrd="0" destOrd="0" presId="urn:microsoft.com/office/officeart/2005/8/layout/hList9"/>
    <dgm:cxn modelId="{6CA0D90E-A63C-4ACC-8010-64E64C76545E}" type="presParOf" srcId="{3055F178-D8CA-413A-99F2-20C8231C0651}" destId="{E1767793-EDD5-4203-A612-8120A71CA906}" srcOrd="1" destOrd="0" presId="urn:microsoft.com/office/officeart/2005/8/layout/hList9"/>
    <dgm:cxn modelId="{C163A549-1944-492A-B4EF-247CB75CB4B6}" type="presParOf" srcId="{0DC7A063-583D-4B0F-88B2-BD54F95D95AF}" destId="{69136330-53DB-4978-A56B-160862279381}" srcOrd="7" destOrd="0" presId="urn:microsoft.com/office/officeart/2005/8/layout/hList9"/>
    <dgm:cxn modelId="{7493B380-C4CD-486B-B78C-5B98DB8D69AC}" type="presParOf" srcId="{0DC7A063-583D-4B0F-88B2-BD54F95D95AF}" destId="{FD776C1E-557E-4553-9447-49B69EEC7907}" srcOrd="8" destOrd="0" presId="urn:microsoft.com/office/officeart/2005/8/layout/hList9"/>
    <dgm:cxn modelId="{841FA7E5-8A0C-4D2D-897B-504FFB21BA17}" type="presParOf" srcId="{0DC7A063-583D-4B0F-88B2-BD54F95D95AF}" destId="{FC2522F1-14BB-4B37-B60E-2E8A7E8A6C30}" srcOrd="9" destOrd="0" presId="urn:microsoft.com/office/officeart/2005/8/layout/hList9"/>
    <dgm:cxn modelId="{D0F1C6DC-3FC4-4A38-8384-CB9AD0CE27D7}" type="presParOf" srcId="{0DC7A063-583D-4B0F-88B2-BD54F95D95AF}" destId="{2C2F6211-85A7-47FE-9239-DE94DF41A263}" srcOrd="10" destOrd="0" presId="urn:microsoft.com/office/officeart/2005/8/layout/hList9"/>
    <dgm:cxn modelId="{AB6879D6-0927-41C4-9BB1-236CB79150CA}" type="presParOf" srcId="{0DC7A063-583D-4B0F-88B2-BD54F95D95AF}" destId="{7B0C2EAE-70CB-4160-863D-210C3C66D5FD}" srcOrd="11" destOrd="0" presId="urn:microsoft.com/office/officeart/2005/8/layout/hList9"/>
    <dgm:cxn modelId="{7CA3598C-81DF-430B-B5AA-B1FDE888C270}" type="presParOf" srcId="{7B0C2EAE-70CB-4160-863D-210C3C66D5FD}" destId="{5AF3752E-55A6-443C-AD35-C49DF50A4566}" srcOrd="0" destOrd="0" presId="urn:microsoft.com/office/officeart/2005/8/layout/hList9"/>
    <dgm:cxn modelId="{6DF9C8A5-5C29-407D-A177-66365FA2AAA5}" type="presParOf" srcId="{7B0C2EAE-70CB-4160-863D-210C3C66D5FD}" destId="{53567A66-F0E9-4EF8-ADA9-764BA36AA6A9}" srcOrd="1" destOrd="0" presId="urn:microsoft.com/office/officeart/2005/8/layout/hList9"/>
    <dgm:cxn modelId="{16C6CBC6-A7D5-4D8D-A181-9DE3C26B8770}" type="presParOf" srcId="{53567A66-F0E9-4EF8-ADA9-764BA36AA6A9}" destId="{AD2806AC-6A03-4F05-9F4D-F72EA0E56FBF}" srcOrd="0" destOrd="0" presId="urn:microsoft.com/office/officeart/2005/8/layout/hList9"/>
    <dgm:cxn modelId="{096075CB-6BCF-4C7A-9CAF-C6C617BFDAAD}" type="presParOf" srcId="{53567A66-F0E9-4EF8-ADA9-764BA36AA6A9}" destId="{F8977219-728E-448F-AE8B-46B14F4F17DE}" srcOrd="1" destOrd="0" presId="urn:microsoft.com/office/officeart/2005/8/layout/hList9"/>
    <dgm:cxn modelId="{FBF833A9-40D6-4B5B-9804-8543711E5829}" type="presParOf" srcId="{7B0C2EAE-70CB-4160-863D-210C3C66D5FD}" destId="{5467D7F1-DFA7-443A-977B-A0CE3BA3455B}" srcOrd="2" destOrd="0" presId="urn:microsoft.com/office/officeart/2005/8/layout/hList9"/>
    <dgm:cxn modelId="{B4AF85F4-AA5A-4FE8-8B74-93AF8CD9A6AE}" type="presParOf" srcId="{5467D7F1-DFA7-443A-977B-A0CE3BA3455B}" destId="{E5B2747C-170B-4F0E-A85F-95775F098DE0}" srcOrd="0" destOrd="0" presId="urn:microsoft.com/office/officeart/2005/8/layout/hList9"/>
    <dgm:cxn modelId="{D6E6496C-56DB-488D-9F77-58D105787A48}" type="presParOf" srcId="{5467D7F1-DFA7-443A-977B-A0CE3BA3455B}" destId="{C29B105D-ED78-4880-A744-9C805D092229}" srcOrd="1" destOrd="0" presId="urn:microsoft.com/office/officeart/2005/8/layout/hList9"/>
    <dgm:cxn modelId="{ADFE8A21-1CE9-42ED-972E-059A2126DCC9}" type="presParOf" srcId="{7B0C2EAE-70CB-4160-863D-210C3C66D5FD}" destId="{46A8623B-DC64-4ED6-B73D-98FEAB030508}" srcOrd="3" destOrd="0" presId="urn:microsoft.com/office/officeart/2005/8/layout/hList9"/>
    <dgm:cxn modelId="{5A33FB6E-3F80-4F11-A9AA-E12351143310}" type="presParOf" srcId="{46A8623B-DC64-4ED6-B73D-98FEAB030508}" destId="{5314AADB-0AD3-4BAE-9F15-B0FE4F44C802}" srcOrd="0" destOrd="0" presId="urn:microsoft.com/office/officeart/2005/8/layout/hList9"/>
    <dgm:cxn modelId="{30986BE7-AC1B-42A2-BE4E-2E924E9ECDD2}" type="presParOf" srcId="{46A8623B-DC64-4ED6-B73D-98FEAB030508}" destId="{96624143-7928-48E9-817F-BC4A07250C32}" srcOrd="1" destOrd="0" presId="urn:microsoft.com/office/officeart/2005/8/layout/hList9"/>
    <dgm:cxn modelId="{8AD560A3-C61F-4274-ADE1-922B979C6746}" type="presParOf" srcId="{0DC7A063-583D-4B0F-88B2-BD54F95D95AF}" destId="{FBCC4E74-37C0-494F-ABC0-7D18132E1437}" srcOrd="12" destOrd="0" presId="urn:microsoft.com/office/officeart/2005/8/layout/hList9"/>
    <dgm:cxn modelId="{8E1BC845-1EAE-42C6-9DC2-D43143238C71}" type="presParOf" srcId="{0DC7A063-583D-4B0F-88B2-BD54F95D95AF}" destId="{89E6DA6E-7A23-44BD-8A99-378091FF741D}" srcOrd="13" destOrd="0" presId="urn:microsoft.com/office/officeart/2005/8/layout/hList9"/>
    <dgm:cxn modelId="{F5E2C18A-04D8-46F1-ABBE-4F863334A184}" type="presParOf" srcId="{0DC7A063-583D-4B0F-88B2-BD54F95D95AF}" destId="{E966790E-26B5-4EB8-981F-1094BF4B7611}" srcOrd="14" destOrd="0" presId="urn:microsoft.com/office/officeart/2005/8/layout/hList9"/>
    <dgm:cxn modelId="{26BFF020-CAA0-45F1-B9D6-5B1FEA82E2AE}" type="presParOf" srcId="{0DC7A063-583D-4B0F-88B2-BD54F95D95AF}" destId="{229B7655-E1F4-4CF5-84B8-30F0491D32B5}" srcOrd="15" destOrd="0" presId="urn:microsoft.com/office/officeart/2005/8/layout/hList9"/>
    <dgm:cxn modelId="{47F9E22E-F153-474D-8FFE-D481C2BE642E}" type="presParOf" srcId="{0DC7A063-583D-4B0F-88B2-BD54F95D95AF}" destId="{F85FFCDF-8E5F-492B-B22D-55A08EACE783}" srcOrd="16" destOrd="0" presId="urn:microsoft.com/office/officeart/2005/8/layout/hList9"/>
    <dgm:cxn modelId="{780B3BFC-5223-4A33-BED3-B24B74135F0E}" type="presParOf" srcId="{F85FFCDF-8E5F-492B-B22D-55A08EACE783}" destId="{600B3FB2-1315-4A84-8613-B445666BC7D2}" srcOrd="0" destOrd="0" presId="urn:microsoft.com/office/officeart/2005/8/layout/hList9"/>
    <dgm:cxn modelId="{A28CFAF2-4E9C-4142-8788-4E7386C2FEA8}" type="presParOf" srcId="{F85FFCDF-8E5F-492B-B22D-55A08EACE783}" destId="{E47C73E9-FBEE-4370-9B3F-E04EB7C4023A}" srcOrd="1" destOrd="0" presId="urn:microsoft.com/office/officeart/2005/8/layout/hList9"/>
    <dgm:cxn modelId="{2DA2CC92-DB45-4655-AAA4-A521C5BD658C}" type="presParOf" srcId="{E47C73E9-FBEE-4370-9B3F-E04EB7C4023A}" destId="{402C2C77-A32C-4D99-9940-12535E1181F2}" srcOrd="0" destOrd="0" presId="urn:microsoft.com/office/officeart/2005/8/layout/hList9"/>
    <dgm:cxn modelId="{85349A2E-8232-430C-8B60-B6EF87D04EF8}" type="presParOf" srcId="{E47C73E9-FBEE-4370-9B3F-E04EB7C4023A}" destId="{5B88A17E-EFF5-4A04-9CC9-D2131DA9ECCC}" srcOrd="1" destOrd="0" presId="urn:microsoft.com/office/officeart/2005/8/layout/hList9"/>
    <dgm:cxn modelId="{B7F75DBA-437D-4274-BD7A-8096DA9F443E}" type="presParOf" srcId="{F85FFCDF-8E5F-492B-B22D-55A08EACE783}" destId="{F3C2D87B-A5E7-46E2-B3D3-58E6D9562663}" srcOrd="2" destOrd="0" presId="urn:microsoft.com/office/officeart/2005/8/layout/hList9"/>
    <dgm:cxn modelId="{ED169000-4D06-4B0C-98FE-B433DAE7A6DA}" type="presParOf" srcId="{F3C2D87B-A5E7-46E2-B3D3-58E6D9562663}" destId="{3086D0BF-AAD1-4310-88ED-4D81A687BD50}" srcOrd="0" destOrd="0" presId="urn:microsoft.com/office/officeart/2005/8/layout/hList9"/>
    <dgm:cxn modelId="{D9FA332F-13EF-42AB-913F-2D4A638138AC}" type="presParOf" srcId="{F3C2D87B-A5E7-46E2-B3D3-58E6D9562663}" destId="{2B18CCD9-D6B1-4225-8D26-4BA691BB1837}" srcOrd="1" destOrd="0" presId="urn:microsoft.com/office/officeart/2005/8/layout/hList9"/>
    <dgm:cxn modelId="{7C0387A5-C804-4A08-B531-22275AF7A17C}" type="presParOf" srcId="{F85FFCDF-8E5F-492B-B22D-55A08EACE783}" destId="{877190B0-F298-4E9B-AA62-E1D407CBBBB0}" srcOrd="3" destOrd="0" presId="urn:microsoft.com/office/officeart/2005/8/layout/hList9"/>
    <dgm:cxn modelId="{5C90C6BF-0C3C-4A06-AEE0-8B296AB68FF4}" type="presParOf" srcId="{877190B0-F298-4E9B-AA62-E1D407CBBBB0}" destId="{69C27620-EACD-4E29-B959-EEC4578A6B6D}" srcOrd="0" destOrd="0" presId="urn:microsoft.com/office/officeart/2005/8/layout/hList9"/>
    <dgm:cxn modelId="{D59B06BC-88EE-4876-B374-BFBBD8F9268A}" type="presParOf" srcId="{877190B0-F298-4E9B-AA62-E1D407CBBBB0}" destId="{5A8C810C-DB19-4653-B6B4-E90AEFCE8A8F}" srcOrd="1" destOrd="0" presId="urn:microsoft.com/office/officeart/2005/8/layout/hList9"/>
    <dgm:cxn modelId="{518BDDAF-FC67-492A-8A09-36C5D2E7D162}" type="presParOf" srcId="{0DC7A063-583D-4B0F-88B2-BD54F95D95AF}" destId="{9051EF7D-7D6C-4B43-A6C4-239F9933C94D}" srcOrd="17" destOrd="0" presId="urn:microsoft.com/office/officeart/2005/8/layout/hList9"/>
    <dgm:cxn modelId="{23916675-5D68-4544-9B21-A2BDAA5DA845}" type="presParOf" srcId="{0DC7A063-583D-4B0F-88B2-BD54F95D95AF}" destId="{7453D9C8-CD6E-4AA4-8A19-7F6F667528F0}" srcOrd="18" destOrd="0" presId="urn:microsoft.com/office/officeart/2005/8/layout/hList9"/>
    <dgm:cxn modelId="{E93D1604-DF44-42B6-8630-A072886DFCB1}" type="presParOf" srcId="{0DC7A063-583D-4B0F-88B2-BD54F95D95AF}" destId="{AFADE712-BE95-45A6-8771-BF9476B47E8E}" srcOrd="19" destOrd="0" presId="urn:microsoft.com/office/officeart/2005/8/layout/hList9"/>
    <dgm:cxn modelId="{666F3135-AFB4-478D-9915-147EDDA32F71}" type="presParOf" srcId="{0DC7A063-583D-4B0F-88B2-BD54F95D95AF}" destId="{3475DCDC-3B06-4F36-B1AD-A4FEBC1C3ED3}" srcOrd="20" destOrd="0" presId="urn:microsoft.com/office/officeart/2005/8/layout/hList9"/>
    <dgm:cxn modelId="{016A85B5-0DDE-4EA3-9D10-455C6379FC16}" type="presParOf" srcId="{0DC7A063-583D-4B0F-88B2-BD54F95D95AF}" destId="{0052F43B-3C3B-42A4-973F-AC4A0EFF0F3C}" srcOrd="21" destOrd="0" presId="urn:microsoft.com/office/officeart/2005/8/layout/hList9"/>
    <dgm:cxn modelId="{1146709A-5B45-4E51-A8B5-660C4714FA2D}" type="presParOf" srcId="{0052F43B-3C3B-42A4-973F-AC4A0EFF0F3C}" destId="{8424E781-85EC-4918-8254-CBF680C0ED89}" srcOrd="0" destOrd="0" presId="urn:microsoft.com/office/officeart/2005/8/layout/hList9"/>
    <dgm:cxn modelId="{4DA8D649-8771-4E67-9008-9A324175F2E0}" type="presParOf" srcId="{0052F43B-3C3B-42A4-973F-AC4A0EFF0F3C}" destId="{CFAA4541-7AAC-41C8-9822-BD9A7D97DD01}" srcOrd="1" destOrd="0" presId="urn:microsoft.com/office/officeart/2005/8/layout/hList9"/>
    <dgm:cxn modelId="{8E675E62-F033-492A-A867-A40D105D3E34}" type="presParOf" srcId="{CFAA4541-7AAC-41C8-9822-BD9A7D97DD01}" destId="{FD5C9E62-0BDE-4AE2-8E9F-EC5BD2AE5B8C}" srcOrd="0" destOrd="0" presId="urn:microsoft.com/office/officeart/2005/8/layout/hList9"/>
    <dgm:cxn modelId="{F7BDD915-B92F-4DC1-9A29-4D247C9CDA61}" type="presParOf" srcId="{CFAA4541-7AAC-41C8-9822-BD9A7D97DD01}" destId="{264B624E-2108-4EDD-B45F-0389E0A8823B}" srcOrd="1" destOrd="0" presId="urn:microsoft.com/office/officeart/2005/8/layout/hList9"/>
    <dgm:cxn modelId="{0D5D6524-806B-4E21-B309-AE3A3A7BF06D}" type="presParOf" srcId="{0052F43B-3C3B-42A4-973F-AC4A0EFF0F3C}" destId="{3BD37711-7070-4B4A-A0AE-4047BE1DD948}" srcOrd="2" destOrd="0" presId="urn:microsoft.com/office/officeart/2005/8/layout/hList9"/>
    <dgm:cxn modelId="{67CB9E2D-4CDB-4039-8A98-6803565EF85E}" type="presParOf" srcId="{3BD37711-7070-4B4A-A0AE-4047BE1DD948}" destId="{FB4CBCA3-C94B-4A79-A9AA-E9470DB6E0EB}" srcOrd="0" destOrd="0" presId="urn:microsoft.com/office/officeart/2005/8/layout/hList9"/>
    <dgm:cxn modelId="{FCD8276A-96FD-499F-803E-9C3DCBFDCDC0}" type="presParOf" srcId="{3BD37711-7070-4B4A-A0AE-4047BE1DD948}" destId="{229EF030-E676-4508-BD83-616742566DA5}" srcOrd="1" destOrd="0" presId="urn:microsoft.com/office/officeart/2005/8/layout/hList9"/>
    <dgm:cxn modelId="{23B602D2-22B7-4422-B47D-3899103A8DE7}" type="presParOf" srcId="{0052F43B-3C3B-42A4-973F-AC4A0EFF0F3C}" destId="{C8EAA35C-E32C-4E8B-994A-5E9F1057D1E6}" srcOrd="3" destOrd="0" presId="urn:microsoft.com/office/officeart/2005/8/layout/hList9"/>
    <dgm:cxn modelId="{97A4F926-08D6-4D5A-8DD1-AB2FA9C027F3}" type="presParOf" srcId="{C8EAA35C-E32C-4E8B-994A-5E9F1057D1E6}" destId="{E5638EC4-3CB6-4612-9334-7B584BBBB5F8}" srcOrd="0" destOrd="0" presId="urn:microsoft.com/office/officeart/2005/8/layout/hList9"/>
    <dgm:cxn modelId="{A641A411-8472-44B9-ADC4-1A241A129150}" type="presParOf" srcId="{C8EAA35C-E32C-4E8B-994A-5E9F1057D1E6}" destId="{F0BFCE23-DB5D-4495-A26E-F8FEE9EA3048}" srcOrd="1" destOrd="0" presId="urn:microsoft.com/office/officeart/2005/8/layout/hList9"/>
    <dgm:cxn modelId="{ECCFDFDD-CF5D-424C-BCCE-6DFC67A0C8F7}" type="presParOf" srcId="{0052F43B-3C3B-42A4-973F-AC4A0EFF0F3C}" destId="{8FE2064D-294E-4BC5-8DA5-73B6BD7D78AF}" srcOrd="4" destOrd="0" presId="urn:microsoft.com/office/officeart/2005/8/layout/hList9"/>
    <dgm:cxn modelId="{DC0FC6AD-86D1-4758-9844-183D79F7170B}" type="presParOf" srcId="{8FE2064D-294E-4BC5-8DA5-73B6BD7D78AF}" destId="{7B2D981F-0B89-4B7D-983E-CCD736148EF1}" srcOrd="0" destOrd="0" presId="urn:microsoft.com/office/officeart/2005/8/layout/hList9"/>
    <dgm:cxn modelId="{11A75E49-BAB8-4A82-AD1C-59828ED69208}" type="presParOf" srcId="{8FE2064D-294E-4BC5-8DA5-73B6BD7D78AF}" destId="{3D85C98A-B11F-41FE-B6DA-85B3C71242BC}" srcOrd="1" destOrd="0" presId="urn:microsoft.com/office/officeart/2005/8/layout/hList9"/>
    <dgm:cxn modelId="{4FF05236-3BE3-4721-A093-75E020799F12}" type="presParOf" srcId="{0DC7A063-583D-4B0F-88B2-BD54F95D95AF}" destId="{0EECC2C3-4096-4B1D-AEA8-2280C3FFB5F0}" srcOrd="22" destOrd="0" presId="urn:microsoft.com/office/officeart/2005/8/layout/hList9"/>
    <dgm:cxn modelId="{E39A521B-BCA9-4CD4-B87C-DA27DE549A74}" type="presParOf" srcId="{0DC7A063-583D-4B0F-88B2-BD54F95D95AF}" destId="{FA1BF026-51EB-466F-A2CC-75250B2BF58D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731648" y="105182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Investigación formatos representación</a:t>
          </a:r>
        </a:p>
      </dsp:txBody>
      <dsp:txXfrm>
        <a:off x="949317" y="1051827"/>
        <a:ext cx="1142764" cy="907409"/>
      </dsp:txXfrm>
    </dsp:sp>
    <dsp:sp modelId="{59179C9B-8BA4-4AC7-ACB1-A12DE00142E2}">
      <dsp:nvSpPr>
        <dsp:cNvPr id="0" name=""/>
        <dsp:cNvSpPr/>
      </dsp:nvSpPr>
      <dsp:spPr>
        <a:xfrm>
          <a:off x="731648" y="195923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Investigación Datasets existentes</a:t>
          </a:r>
        </a:p>
      </dsp:txBody>
      <dsp:txXfrm>
        <a:off x="949317" y="1959237"/>
        <a:ext cx="1142764" cy="907409"/>
      </dsp:txXfrm>
    </dsp:sp>
    <dsp:sp modelId="{1877502C-A892-4DC0-ADA6-FA065097BB90}">
      <dsp:nvSpPr>
        <dsp:cNvPr id="0" name=""/>
        <dsp:cNvSpPr/>
      </dsp:nvSpPr>
      <dsp:spPr>
        <a:xfrm>
          <a:off x="731648" y="286664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Elección Software</a:t>
          </a:r>
        </a:p>
      </dsp:txBody>
      <dsp:txXfrm>
        <a:off x="949317" y="2866647"/>
        <a:ext cx="1142764" cy="907409"/>
      </dsp:txXfrm>
    </dsp:sp>
    <dsp:sp modelId="{51F68A05-A560-4C6F-BC90-521AEF3B0907}">
      <dsp:nvSpPr>
        <dsp:cNvPr id="0" name=""/>
        <dsp:cNvSpPr/>
      </dsp:nvSpPr>
      <dsp:spPr>
        <a:xfrm>
          <a:off x="731648" y="377405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Elección y preparación Dataset </a:t>
          </a:r>
        </a:p>
      </dsp:txBody>
      <dsp:txXfrm>
        <a:off x="949317" y="3774057"/>
        <a:ext cx="1142764" cy="907409"/>
      </dsp:txXfrm>
    </dsp:sp>
    <dsp:sp modelId="{FC7ED273-8CFD-43C2-9C05-44FADF3E0637}">
      <dsp:nvSpPr>
        <dsp:cNvPr id="0" name=""/>
        <dsp:cNvSpPr/>
      </dsp:nvSpPr>
      <dsp:spPr>
        <a:xfrm>
          <a:off x="6083" y="689045"/>
          <a:ext cx="906956" cy="906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Desarrollo</a:t>
          </a:r>
        </a:p>
      </dsp:txBody>
      <dsp:txXfrm>
        <a:off x="138904" y="821866"/>
        <a:ext cx="641314" cy="641314"/>
      </dsp:txXfrm>
    </dsp:sp>
    <dsp:sp modelId="{F660F4B9-35DB-4256-A868-A35C6DCCF6B2}">
      <dsp:nvSpPr>
        <dsp:cNvPr id="0" name=""/>
        <dsp:cNvSpPr/>
      </dsp:nvSpPr>
      <dsp:spPr>
        <a:xfrm>
          <a:off x="2999039" y="105182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Preprocesamiento</a:t>
          </a:r>
        </a:p>
      </dsp:txBody>
      <dsp:txXfrm>
        <a:off x="3216708" y="1051827"/>
        <a:ext cx="1142764" cy="907409"/>
      </dsp:txXfrm>
    </dsp:sp>
    <dsp:sp modelId="{614EBA0E-D12B-447E-B378-B0FA2DEBEA2F}">
      <dsp:nvSpPr>
        <dsp:cNvPr id="0" name=""/>
        <dsp:cNvSpPr/>
      </dsp:nvSpPr>
      <dsp:spPr>
        <a:xfrm>
          <a:off x="2999039" y="195923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Wrappers</a:t>
          </a:r>
        </a:p>
      </dsp:txBody>
      <dsp:txXfrm>
        <a:off x="3216708" y="1959237"/>
        <a:ext cx="1142764" cy="907409"/>
      </dsp:txXfrm>
    </dsp:sp>
    <dsp:sp modelId="{68509703-D239-4E1B-8CF0-EF08079E1226}">
      <dsp:nvSpPr>
        <dsp:cNvPr id="0" name=""/>
        <dsp:cNvSpPr/>
      </dsp:nvSpPr>
      <dsp:spPr>
        <a:xfrm>
          <a:off x="2999039" y="286664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Conclusiones </a:t>
          </a:r>
        </a:p>
      </dsp:txBody>
      <dsp:txXfrm>
        <a:off x="3216708" y="2866647"/>
        <a:ext cx="1142764" cy="907409"/>
      </dsp:txXfrm>
    </dsp:sp>
    <dsp:sp modelId="{FD776C1E-557E-4553-9447-49B69EEC7907}">
      <dsp:nvSpPr>
        <dsp:cNvPr id="0" name=""/>
        <dsp:cNvSpPr/>
      </dsp:nvSpPr>
      <dsp:spPr>
        <a:xfrm>
          <a:off x="2273474" y="689045"/>
          <a:ext cx="906956" cy="906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Análisis Inicial WEKA</a:t>
          </a:r>
        </a:p>
      </dsp:txBody>
      <dsp:txXfrm>
        <a:off x="2406295" y="821866"/>
        <a:ext cx="641314" cy="641314"/>
      </dsp:txXfrm>
    </dsp:sp>
    <dsp:sp modelId="{AD2806AC-6A03-4F05-9F4D-F72EA0E56FBF}">
      <dsp:nvSpPr>
        <dsp:cNvPr id="0" name=""/>
        <dsp:cNvSpPr/>
      </dsp:nvSpPr>
      <dsp:spPr>
        <a:xfrm>
          <a:off x="5266430" y="105182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noProof="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noProof="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IBk, J48, JRip, NaiveBayes y TAN.</a:t>
          </a:r>
        </a:p>
      </dsp:txBody>
      <dsp:txXfrm>
        <a:off x="5484099" y="1051827"/>
        <a:ext cx="1142764" cy="907409"/>
      </dsp:txXfrm>
    </dsp:sp>
    <dsp:sp modelId="{E5B2747C-170B-4F0E-A85F-95775F098DE0}">
      <dsp:nvSpPr>
        <dsp:cNvPr id="0" name=""/>
        <dsp:cNvSpPr/>
      </dsp:nvSpPr>
      <dsp:spPr>
        <a:xfrm>
          <a:off x="5266430" y="195923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Análisis resultados algoritmos</a:t>
          </a:r>
        </a:p>
      </dsp:txBody>
      <dsp:txXfrm>
        <a:off x="5484099" y="1959237"/>
        <a:ext cx="1142764" cy="907409"/>
      </dsp:txXfrm>
    </dsp:sp>
    <dsp:sp modelId="{5314AADB-0AD3-4BAE-9F15-B0FE4F44C802}">
      <dsp:nvSpPr>
        <dsp:cNvPr id="0" name=""/>
        <dsp:cNvSpPr/>
      </dsp:nvSpPr>
      <dsp:spPr>
        <a:xfrm>
          <a:off x="5266430" y="286664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Comparación resultados con Wrapper</a:t>
          </a:r>
        </a:p>
      </dsp:txBody>
      <dsp:txXfrm>
        <a:off x="5484099" y="2866647"/>
        <a:ext cx="1142764" cy="907409"/>
      </dsp:txXfrm>
    </dsp:sp>
    <dsp:sp modelId="{89E6DA6E-7A23-44BD-8A99-378091FF741D}">
      <dsp:nvSpPr>
        <dsp:cNvPr id="0" name=""/>
        <dsp:cNvSpPr/>
      </dsp:nvSpPr>
      <dsp:spPr>
        <a:xfrm>
          <a:off x="4508962" y="703093"/>
          <a:ext cx="1107212" cy="906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Clasificación Supervisada </a:t>
          </a:r>
        </a:p>
      </dsp:txBody>
      <dsp:txXfrm>
        <a:off x="4671109" y="835914"/>
        <a:ext cx="782918" cy="641314"/>
      </dsp:txXfrm>
    </dsp:sp>
    <dsp:sp modelId="{402C2C77-A32C-4D99-9940-12535E1181F2}">
      <dsp:nvSpPr>
        <dsp:cNvPr id="0" name=""/>
        <dsp:cNvSpPr/>
      </dsp:nvSpPr>
      <dsp:spPr>
        <a:xfrm>
          <a:off x="7734076" y="105182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 noProof="0" dirty="0"/>
        </a:p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Técnica Jerárquica</a:t>
          </a:r>
        </a:p>
      </dsp:txBody>
      <dsp:txXfrm>
        <a:off x="7951746" y="1051827"/>
        <a:ext cx="1142764" cy="907409"/>
      </dsp:txXfrm>
    </dsp:sp>
    <dsp:sp modelId="{3086D0BF-AAD1-4310-88ED-4D81A687BD50}">
      <dsp:nvSpPr>
        <dsp:cNvPr id="0" name=""/>
        <dsp:cNvSpPr/>
      </dsp:nvSpPr>
      <dsp:spPr>
        <a:xfrm>
          <a:off x="7734076" y="195923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Técnica Particional</a:t>
          </a:r>
        </a:p>
      </dsp:txBody>
      <dsp:txXfrm>
        <a:off x="7951746" y="1959237"/>
        <a:ext cx="1142764" cy="907409"/>
      </dsp:txXfrm>
    </dsp:sp>
    <dsp:sp modelId="{69C27620-EACD-4E29-B959-EEC4578A6B6D}">
      <dsp:nvSpPr>
        <dsp:cNvPr id="0" name=""/>
        <dsp:cNvSpPr/>
      </dsp:nvSpPr>
      <dsp:spPr>
        <a:xfrm>
          <a:off x="7734076" y="286664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rtlCol="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Técnica Probabilística</a:t>
          </a:r>
        </a:p>
      </dsp:txBody>
      <dsp:txXfrm>
        <a:off x="7951746" y="2866647"/>
        <a:ext cx="1142764" cy="907409"/>
      </dsp:txXfrm>
    </dsp:sp>
    <dsp:sp modelId="{7453D9C8-CD6E-4AA4-8A19-7F6F667528F0}">
      <dsp:nvSpPr>
        <dsp:cNvPr id="0" name=""/>
        <dsp:cNvSpPr/>
      </dsp:nvSpPr>
      <dsp:spPr>
        <a:xfrm>
          <a:off x="7008511" y="689045"/>
          <a:ext cx="1111846" cy="906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Clasificación No Supervisada </a:t>
          </a:r>
        </a:p>
      </dsp:txBody>
      <dsp:txXfrm>
        <a:off x="7171337" y="821866"/>
        <a:ext cx="786194" cy="641314"/>
      </dsp:txXfrm>
    </dsp:sp>
    <dsp:sp modelId="{FD5C9E62-0BDE-4AE2-8E9F-EC5BD2AE5B8C}">
      <dsp:nvSpPr>
        <dsp:cNvPr id="0" name=""/>
        <dsp:cNvSpPr/>
      </dsp:nvSpPr>
      <dsp:spPr>
        <a:xfrm>
          <a:off x="10206358" y="105182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Recopilar datos manualmente</a:t>
          </a:r>
        </a:p>
      </dsp:txBody>
      <dsp:txXfrm>
        <a:off x="10424027" y="1051827"/>
        <a:ext cx="1142764" cy="907409"/>
      </dsp:txXfrm>
    </dsp:sp>
    <dsp:sp modelId="{FB4CBCA3-C94B-4A79-A9AA-E9470DB6E0EB}">
      <dsp:nvSpPr>
        <dsp:cNvPr id="0" name=""/>
        <dsp:cNvSpPr/>
      </dsp:nvSpPr>
      <dsp:spPr>
        <a:xfrm>
          <a:off x="10206358" y="195923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Añadir ‘emociones’ como atributo</a:t>
          </a:r>
        </a:p>
      </dsp:txBody>
      <dsp:txXfrm>
        <a:off x="10424027" y="1959237"/>
        <a:ext cx="1142764" cy="907409"/>
      </dsp:txXfrm>
    </dsp:sp>
    <dsp:sp modelId="{E5638EC4-3CB6-4612-9334-7B584BBBB5F8}">
      <dsp:nvSpPr>
        <dsp:cNvPr id="0" name=""/>
        <dsp:cNvSpPr/>
      </dsp:nvSpPr>
      <dsp:spPr>
        <a:xfrm>
          <a:off x="10206358" y="286664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Añadir ‘emociones’ como atributo clase</a:t>
          </a:r>
        </a:p>
      </dsp:txBody>
      <dsp:txXfrm>
        <a:off x="10424027" y="2866647"/>
        <a:ext cx="1142764" cy="907409"/>
      </dsp:txXfrm>
    </dsp:sp>
    <dsp:sp modelId="{7B2D981F-0B89-4B7D-983E-CCD736148EF1}">
      <dsp:nvSpPr>
        <dsp:cNvPr id="0" name=""/>
        <dsp:cNvSpPr/>
      </dsp:nvSpPr>
      <dsp:spPr>
        <a:xfrm>
          <a:off x="10206358" y="3774057"/>
          <a:ext cx="1360434" cy="907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Comparación y conclusiones</a:t>
          </a:r>
        </a:p>
      </dsp:txBody>
      <dsp:txXfrm>
        <a:off x="10424027" y="3774057"/>
        <a:ext cx="1142764" cy="907409"/>
      </dsp:txXfrm>
    </dsp:sp>
    <dsp:sp modelId="{FA1BF026-51EB-466F-A2CC-75250B2BF58D}">
      <dsp:nvSpPr>
        <dsp:cNvPr id="0" name=""/>
        <dsp:cNvSpPr/>
      </dsp:nvSpPr>
      <dsp:spPr>
        <a:xfrm>
          <a:off x="9480793" y="689045"/>
          <a:ext cx="906956" cy="906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noProof="0" dirty="0"/>
            <a:t>Relación Emociones – Géneros</a:t>
          </a:r>
        </a:p>
      </dsp:txBody>
      <dsp:txXfrm>
        <a:off x="9613614" y="821866"/>
        <a:ext cx="641314" cy="641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17/06/2019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17/06/2019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48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69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99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78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383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568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972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15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42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275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48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44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88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21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75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56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3C37BE-C303-496D-B5CD-85F2937540F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12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01884" y="2292095"/>
            <a:ext cx="6237066" cy="1909516"/>
          </a:xfrm>
        </p:spPr>
        <p:txBody>
          <a:bodyPr rtlCol="0" anchor="ctr">
            <a:normAutofit/>
          </a:bodyPr>
          <a:lstStyle/>
          <a:p>
            <a:r>
              <a:rPr lang="es-ES" sz="2800" b="1" dirty="0"/>
              <a:t>Categorización y reconocimiento de emociones en piezas musicales mediante Aprendizaje Automático.</a:t>
            </a:r>
            <a:endParaRPr lang="es-ES" sz="2800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601884" y="4201612"/>
            <a:ext cx="6237066" cy="1585730"/>
          </a:xfrm>
        </p:spPr>
        <p:txBody>
          <a:bodyPr rtlCol="0"/>
          <a:lstStyle/>
          <a:p>
            <a:r>
              <a:rPr lang="es-ES" dirty="0"/>
              <a:t> </a:t>
            </a:r>
          </a:p>
          <a:p>
            <a:r>
              <a:rPr lang="es-ES" b="1" dirty="0"/>
              <a:t>TRABAJO FIN DE GRADO </a:t>
            </a:r>
          </a:p>
          <a:p>
            <a:r>
              <a:rPr lang="es-ES" b="1" dirty="0"/>
              <a:t>GRADUADO EN INGENIERÍA INFORMÁTICA</a:t>
            </a:r>
          </a:p>
          <a:p>
            <a:r>
              <a:rPr lang="es-ES" b="1" dirty="0"/>
              <a:t>ETSIINF UPM </a:t>
            </a:r>
          </a:p>
          <a:p>
            <a:pPr algn="r"/>
            <a:r>
              <a:rPr lang="es-ES" b="1" dirty="0"/>
              <a:t>Autor: Rubén Ibáñez Redondo</a:t>
            </a:r>
          </a:p>
        </p:txBody>
      </p:sp>
      <p:pic>
        <p:nvPicPr>
          <p:cNvPr id="16" name="Marcador de posición de imagen 15" descr="Imagen que contiene objeto&#10;&#10;Descripción generada automáticamente">
            <a:extLst>
              <a:ext uri="{FF2B5EF4-FFF2-40B4-BE49-F238E27FC236}">
                <a16:creationId xmlns:a16="http://schemas.microsoft.com/office/drawing/2014/main" id="{EDACD9D5-34A1-40B3-BE0B-BBBEB4327A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6" r="7996"/>
          <a:stretch>
            <a:fillRect/>
          </a:stretch>
        </p:blipFill>
        <p:spPr/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9ABD0F9-E356-4F1A-84A3-C24F1316B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491" y="1310656"/>
            <a:ext cx="1153509" cy="12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CLASIFICACIÓN SUPERVISADA - WRAPPER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2309A0E-4DE8-4FC7-ACBF-A2F17633F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82574"/>
              </p:ext>
            </p:extLst>
          </p:nvPr>
        </p:nvGraphicFramePr>
        <p:xfrm>
          <a:off x="1104900" y="1518245"/>
          <a:ext cx="9980682" cy="4895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4076">
                  <a:extLst>
                    <a:ext uri="{9D8B030D-6E8A-4147-A177-3AD203B41FA5}">
                      <a16:colId xmlns:a16="http://schemas.microsoft.com/office/drawing/2014/main" val="143249917"/>
                    </a:ext>
                  </a:extLst>
                </a:gridCol>
                <a:gridCol w="1383298">
                  <a:extLst>
                    <a:ext uri="{9D8B030D-6E8A-4147-A177-3AD203B41FA5}">
                      <a16:colId xmlns:a16="http://schemas.microsoft.com/office/drawing/2014/main" val="3269268546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1949611556"/>
                    </a:ext>
                  </a:extLst>
                </a:gridCol>
                <a:gridCol w="1858158">
                  <a:extLst>
                    <a:ext uri="{9D8B030D-6E8A-4147-A177-3AD203B41FA5}">
                      <a16:colId xmlns:a16="http://schemas.microsoft.com/office/drawing/2014/main" val="564174413"/>
                    </a:ext>
                  </a:extLst>
                </a:gridCol>
                <a:gridCol w="1718518">
                  <a:extLst>
                    <a:ext uri="{9D8B030D-6E8A-4147-A177-3AD203B41FA5}">
                      <a16:colId xmlns:a16="http://schemas.microsoft.com/office/drawing/2014/main" val="2434797095"/>
                    </a:ext>
                  </a:extLst>
                </a:gridCol>
              </a:tblGrid>
              <a:tr h="6336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 Clasificador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Instancias bien clasificadas (%)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Instancias mal clasificadas (%)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Error absoluto medio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Error absoluto relativo (%)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4286271725"/>
                  </a:ext>
                </a:extLst>
              </a:tr>
              <a:tr h="2879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IB1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60.5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39.5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0.0801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44.5036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598365609"/>
                  </a:ext>
                </a:extLst>
              </a:tr>
              <a:tr h="375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IB1 Wrapper BestFirst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63.2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36.8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0.0748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41.537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239674004"/>
                  </a:ext>
                </a:extLst>
              </a:tr>
              <a:tr h="354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IB1 Wrapper GreedyStepwise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62.3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37.7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0.0767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42.6365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3645416881"/>
                  </a:ext>
                </a:extLst>
              </a:tr>
              <a:tr h="3705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IBk (k=5)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62.4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37.6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0.0958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53.2295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2050898393"/>
                  </a:ext>
                </a:extLst>
              </a:tr>
              <a:tr h="358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IBk (k=5) Wrapper BestFirst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34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0.0923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51.2599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10372952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IBk (k=5) Wrapper GreedyStepwise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60.8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39.2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0.1003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55.7056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1121893066"/>
                  </a:ext>
                </a:extLst>
              </a:tr>
              <a:tr h="3042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J48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47.5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52.5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0.1083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60.1766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480273269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J48 Wrapper BestFirst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50.7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49.3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0.1036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57.5579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4179419972"/>
                  </a:ext>
                </a:extLst>
              </a:tr>
              <a:tr h="3715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J48 Wrapper GreedyStepwise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46.7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53.3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0.1137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63.1428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4043670668"/>
                  </a:ext>
                </a:extLst>
              </a:tr>
              <a:tr h="3313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Naive Bayes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43.8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56.2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0.1146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63.6762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3426453529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Naïve Bayes Wrapper BestFirst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51.3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48.7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0.1085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60.2669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3150875793"/>
                  </a:ext>
                </a:extLst>
              </a:tr>
              <a:tr h="395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>
                          <a:effectLst/>
                        </a:rPr>
                        <a:t>Naïve Bayes Wrapper GreedyStepwise</a:t>
                      </a:r>
                      <a:endParaRPr lang="es-E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51.3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48.7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0.1085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200" b="0" dirty="0">
                          <a:effectLst/>
                        </a:rPr>
                        <a:t>60.2669</a:t>
                      </a:r>
                      <a:endParaRPr lang="es-E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66" marR="29766" marT="0" marB="0"/>
                </a:tc>
                <a:extLst>
                  <a:ext uri="{0D108BD9-81ED-4DB2-BD59-A6C34878D82A}">
                    <a16:rowId xmlns:a16="http://schemas.microsoft.com/office/drawing/2014/main" val="228322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CLASIFICACIÓN NO SUPERVISADA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sz="2400" dirty="0"/>
              <a:t>Encontrar grupos naturales en un conjunto de datos muy grande no etiquetados y sin una clase. </a:t>
            </a:r>
          </a:p>
          <a:p>
            <a:r>
              <a:rPr lang="es-ES" sz="2400" dirty="0"/>
              <a:t>Homogeneidad dentro de las clases y heterogeneidad entre las distintas clases.</a:t>
            </a:r>
          </a:p>
          <a:p>
            <a:r>
              <a:rPr lang="es-ES" sz="2400" dirty="0"/>
              <a:t>Tres técnicas existentes y su algoritmo representativo: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Jerárquica: </a:t>
            </a:r>
            <a:r>
              <a:rPr lang="es-ES" sz="2400" dirty="0" err="1"/>
              <a:t>SimpleKMeans</a:t>
            </a:r>
            <a:r>
              <a:rPr lang="es-ES" sz="2400" dirty="0"/>
              <a:t> 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Particional: </a:t>
            </a:r>
            <a:r>
              <a:rPr lang="es-ES" sz="2400" dirty="0" err="1"/>
              <a:t>HierarchicalClusterer</a:t>
            </a:r>
            <a:r>
              <a:rPr lang="es-ES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Probabilística: </a:t>
            </a:r>
            <a:r>
              <a:rPr lang="es-ES" sz="2400" dirty="0" err="1"/>
              <a:t>Expectation</a:t>
            </a:r>
            <a:r>
              <a:rPr lang="es-ES" sz="2400" dirty="0"/>
              <a:t>–</a:t>
            </a:r>
            <a:r>
              <a:rPr lang="es-ES" sz="2400" dirty="0" err="1"/>
              <a:t>maximization</a:t>
            </a:r>
            <a:r>
              <a:rPr lang="es-ES" sz="2400" dirty="0"/>
              <a:t> (EM).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3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SIMPLEKMEANS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7850257" y="1547825"/>
            <a:ext cx="3824909" cy="4742899"/>
          </a:xfrm>
        </p:spPr>
        <p:txBody>
          <a:bodyPr rtlCol="0">
            <a:normAutofit fontScale="92500" lnSpcReduction="20000"/>
          </a:bodyPr>
          <a:lstStyle/>
          <a:p>
            <a:r>
              <a:rPr lang="es-ES" sz="2800" dirty="0" err="1"/>
              <a:t>Nº</a:t>
            </a:r>
            <a:r>
              <a:rPr lang="es-ES" sz="2800" dirty="0"/>
              <a:t> instancias: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33 (  3%)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109 ( 11%)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82 (  8%)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75 (  8%)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55 (  6%)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156 ( 16%)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61 (  6%)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107 ( 11%)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232 ( </a:t>
            </a:r>
            <a:r>
              <a:rPr lang="es-ES"/>
              <a:t>23%) 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   90 (  9%)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2D6445E-8D52-4556-B7E8-D878031A3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6358900"/>
              </p:ext>
            </p:extLst>
          </p:nvPr>
        </p:nvGraphicFramePr>
        <p:xfrm>
          <a:off x="1051892" y="3096949"/>
          <a:ext cx="6210300" cy="3193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4BAE909-CF41-4AB7-B78D-845BAA8B22A4}"/>
              </a:ext>
            </a:extLst>
          </p:cNvPr>
          <p:cNvSpPr txBox="1"/>
          <p:nvPr/>
        </p:nvSpPr>
        <p:spPr>
          <a:xfrm>
            <a:off x="1152939" y="1548764"/>
            <a:ext cx="6109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Elección de 10 clusters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26 iteraciones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28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SIMPLEKMEANS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BAE909-CF41-4AB7-B78D-845BAA8B22A4}"/>
              </a:ext>
            </a:extLst>
          </p:cNvPr>
          <p:cNvSpPr txBox="1"/>
          <p:nvPr/>
        </p:nvSpPr>
        <p:spPr>
          <a:xfrm>
            <a:off x="1083364" y="1715089"/>
            <a:ext cx="46647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Análisis centroides: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Cluster 0: ‘tempo’ y ‘</a:t>
            </a:r>
            <a:r>
              <a:rPr lang="es-ES" dirty="0" err="1"/>
              <a:t>beats</a:t>
            </a:r>
            <a:r>
              <a:rPr lang="es-ES" dirty="0"/>
              <a:t>’ muy altos.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Cluster 1: ‘</a:t>
            </a:r>
            <a:r>
              <a:rPr lang="es-ES" dirty="0" err="1"/>
              <a:t>spectral_bandwith</a:t>
            </a:r>
            <a:r>
              <a:rPr lang="es-ES" dirty="0"/>
              <a:t>’, y ‘</a:t>
            </a:r>
            <a:r>
              <a:rPr lang="es-ES" dirty="0" err="1"/>
              <a:t>spectral_centroid</a:t>
            </a:r>
            <a:r>
              <a:rPr lang="es-ES" dirty="0"/>
              <a:t>’ ‘</a:t>
            </a:r>
            <a:r>
              <a:rPr lang="es-ES" dirty="0" err="1"/>
              <a:t>rolloff</a:t>
            </a:r>
            <a:r>
              <a:rPr lang="es-ES" dirty="0"/>
              <a:t>’, más altos.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Cluster 3: ‘tempo’ y ‘</a:t>
            </a:r>
            <a:r>
              <a:rPr lang="es-ES" dirty="0" err="1"/>
              <a:t>beats</a:t>
            </a:r>
            <a:r>
              <a:rPr lang="es-ES" dirty="0"/>
              <a:t>’ muy bajos.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Cluster 5: muy neutro.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Cluster 6: valores de media muy bajos.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Cluster 8: ‘</a:t>
            </a:r>
            <a:r>
              <a:rPr lang="es-ES" dirty="0" err="1"/>
              <a:t>chroma_stft</a:t>
            </a:r>
            <a:r>
              <a:rPr lang="es-ES" dirty="0"/>
              <a:t>’ muy alto.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246B51-D100-41D1-B232-3DBABBE661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17704" y="1715089"/>
            <a:ext cx="5267877" cy="36652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B0B7F3-8C96-4EA4-88F0-4BEADE2E4666}"/>
              </a:ext>
            </a:extLst>
          </p:cNvPr>
          <p:cNvSpPr txBox="1"/>
          <p:nvPr/>
        </p:nvSpPr>
        <p:spPr>
          <a:xfrm>
            <a:off x="6301405" y="5569365"/>
            <a:ext cx="386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Cluster 1 – Valores atributo ‘</a:t>
            </a:r>
            <a:r>
              <a:rPr lang="es-ES" dirty="0" err="1"/>
              <a:t>rolloff</a:t>
            </a:r>
            <a:r>
              <a:rPr lang="es-E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093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SIMPLEKMEANS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5844209" y="1883028"/>
            <a:ext cx="2835965" cy="4343593"/>
          </a:xfrm>
        </p:spPr>
        <p:txBody>
          <a:bodyPr rtlCol="0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Cluster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Country: 1 instancia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Disco: 20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Hiphop</a:t>
            </a:r>
            <a:r>
              <a:rPr lang="es-ES" dirty="0"/>
              <a:t>: 9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Jazz: 4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Metal: 1 instancia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Pop: 64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Reggae: 7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Rock: 3 instancias</a:t>
            </a:r>
          </a:p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BAE909-CF41-4AB7-B78D-845BAA8B22A4}"/>
              </a:ext>
            </a:extLst>
          </p:cNvPr>
          <p:cNvSpPr txBox="1"/>
          <p:nvPr/>
        </p:nvSpPr>
        <p:spPr>
          <a:xfrm>
            <a:off x="1152939" y="1548764"/>
            <a:ext cx="4943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Análisis instancias Clusters: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s-ES" dirty="0">
              <a:solidFill>
                <a:srgbClr val="514843"/>
              </a:solidFill>
              <a:latin typeface="Euphemi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0: Classical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1: Pop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2: </a:t>
            </a:r>
            <a:r>
              <a:rPr lang="en-GB" sz="2400" dirty="0" err="1"/>
              <a:t>Hiphop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3: Blues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4: Reggae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5: Country/Rock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6: Blues/Country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7: </a:t>
            </a:r>
            <a:r>
              <a:rPr lang="en-GB" sz="2400" i="1" dirty="0" err="1"/>
              <a:t>Indefinido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Cluster 8: Metal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400" dirty="0"/>
              <a:t>Cluster 9: </a:t>
            </a:r>
            <a:r>
              <a:rPr lang="es-ES" sz="2400" dirty="0" err="1"/>
              <a:t>Classical</a:t>
            </a:r>
            <a:r>
              <a:rPr lang="es-ES" sz="2400" dirty="0"/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839CB7A6-BF05-4DD2-9572-7D0B38CF8360}"/>
              </a:ext>
            </a:extLst>
          </p:cNvPr>
          <p:cNvSpPr txBox="1">
            <a:spLocks/>
          </p:cNvSpPr>
          <p:nvPr/>
        </p:nvSpPr>
        <p:spPr>
          <a:xfrm>
            <a:off x="8753199" y="1884247"/>
            <a:ext cx="2835965" cy="434359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Cluster 7: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Blues: 3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Country: 20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Disco: 12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Hiphop</a:t>
            </a:r>
            <a:r>
              <a:rPr lang="es-ES" dirty="0"/>
              <a:t>: 14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Jazz: 14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Pop: 15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Reggae: 10 instancias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Rock: 19 instancias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34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HIERARCHICAL CLUSTERER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BAE909-CF41-4AB7-B78D-845BAA8B22A4}"/>
              </a:ext>
            </a:extLst>
          </p:cNvPr>
          <p:cNvSpPr txBox="1"/>
          <p:nvPr/>
        </p:nvSpPr>
        <p:spPr>
          <a:xfrm>
            <a:off x="1152938" y="1548764"/>
            <a:ext cx="690438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 salida no proporciona mucha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ES" sz="2400" dirty="0">
                <a:solidFill>
                  <a:srgbClr val="514843"/>
                </a:solidFill>
                <a:latin typeface="Euphemia"/>
              </a:rPr>
              <a:t>Análisis de Dendrogramas.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Distintos métodos de enlazar clusters: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s-ES" sz="2400" dirty="0">
              <a:solidFill>
                <a:srgbClr val="514843"/>
              </a:solidFill>
              <a:latin typeface="Euphemi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SIN</a:t>
            </a:r>
            <a:r>
              <a:rPr lang="es-ES" sz="2000" dirty="0">
                <a:solidFill>
                  <a:srgbClr val="514843"/>
                </a:solidFill>
                <a:latin typeface="Euphemia"/>
              </a:rPr>
              <a:t>GLE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endParaRPr lang="es-ES" sz="2000" dirty="0">
              <a:solidFill>
                <a:srgbClr val="514843"/>
              </a:solidFill>
              <a:latin typeface="Euphemi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COMPLETE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s-ES" sz="2000" dirty="0">
                <a:solidFill>
                  <a:srgbClr val="514843"/>
                </a:solidFill>
                <a:latin typeface="Euphemia"/>
              </a:rPr>
              <a:t>AVERAGE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endParaRPr lang="es-ES" sz="2000" dirty="0">
              <a:solidFill>
                <a:srgbClr val="514843"/>
              </a:solidFill>
              <a:latin typeface="Euphemia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CENTROID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s-ES" sz="2000" dirty="0">
                <a:solidFill>
                  <a:srgbClr val="514843"/>
                </a:solidFill>
                <a:latin typeface="Euphemia"/>
              </a:rPr>
              <a:t>WARD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7CDB57-68F9-4C74-B5AA-168C979DD2FE}"/>
              </a:ext>
            </a:extLst>
          </p:cNvPr>
          <p:cNvSpPr txBox="1"/>
          <p:nvPr/>
        </p:nvSpPr>
        <p:spPr>
          <a:xfrm>
            <a:off x="4254308" y="5982327"/>
            <a:ext cx="704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Dendrograma enlace completo o vecino más lejano (COMPLETE) </a:t>
            </a:r>
          </a:p>
        </p:txBody>
      </p:sp>
      <p:pic>
        <p:nvPicPr>
          <p:cNvPr id="10" name="Imagen 9" descr="Imagen que contiene herramienta, pincel&#10;&#10;Descripción generada automáticamente">
            <a:extLst>
              <a:ext uri="{FF2B5EF4-FFF2-40B4-BE49-F238E27FC236}">
                <a16:creationId xmlns:a16="http://schemas.microsoft.com/office/drawing/2014/main" id="{F6019408-90A8-4E67-B181-979EA8A6F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59" y="2842458"/>
            <a:ext cx="6728323" cy="31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EXPECTATION – MAXIMIZATION (EM)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2441713"/>
          </a:xfrm>
        </p:spPr>
        <p:txBody>
          <a:bodyPr rtlCol="0">
            <a:normAutofit/>
          </a:bodyPr>
          <a:lstStyle/>
          <a:p>
            <a:r>
              <a:rPr lang="es-ES" sz="2400" dirty="0"/>
              <a:t>Dada una muestra de datos, la probabilidad de cada instancia de pertenecer a un determinado cluster.</a:t>
            </a:r>
          </a:p>
          <a:p>
            <a:r>
              <a:rPr lang="es-ES" sz="2400" dirty="0"/>
              <a:t>16 clusters mediante validación cruzada.</a:t>
            </a:r>
          </a:p>
          <a:p>
            <a:r>
              <a:rPr lang="es-ES" sz="2400" dirty="0"/>
              <a:t>97 iteraciones.</a:t>
            </a:r>
          </a:p>
          <a:p>
            <a:r>
              <a:rPr lang="es-ES" sz="2400" dirty="0"/>
              <a:t>Clasificación de instancias: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Marcador de posición de contenido 13">
            <a:extLst>
              <a:ext uri="{FF2B5EF4-FFF2-40B4-BE49-F238E27FC236}">
                <a16:creationId xmlns:a16="http://schemas.microsoft.com/office/drawing/2014/main" id="{705B0991-E101-4837-B8EB-482280C9F89A}"/>
              </a:ext>
            </a:extLst>
          </p:cNvPr>
          <p:cNvSpPr txBox="1">
            <a:spLocks/>
          </p:cNvSpPr>
          <p:nvPr/>
        </p:nvSpPr>
        <p:spPr>
          <a:xfrm>
            <a:off x="1438000" y="4108880"/>
            <a:ext cx="2835965" cy="224747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       44 (  4%)</a:t>
            </a:r>
          </a:p>
          <a:p>
            <a:r>
              <a:rPr lang="es-ES" dirty="0"/>
              <a:t>1      122 ( 12%)</a:t>
            </a:r>
          </a:p>
          <a:p>
            <a:r>
              <a:rPr lang="es-ES" dirty="0"/>
              <a:t>2       64 (  6%)</a:t>
            </a:r>
          </a:p>
          <a:p>
            <a:r>
              <a:rPr lang="es-ES" dirty="0"/>
              <a:t>3       38 (  4%)</a:t>
            </a:r>
          </a:p>
          <a:p>
            <a:r>
              <a:rPr lang="es-ES" dirty="0"/>
              <a:t>4       15 (  2%)</a:t>
            </a:r>
          </a:p>
          <a:p>
            <a:endParaRPr lang="es-ES" dirty="0"/>
          </a:p>
        </p:txBody>
      </p:sp>
      <p:sp>
        <p:nvSpPr>
          <p:cNvPr id="6" name="Marcador de posición de contenido 13">
            <a:extLst>
              <a:ext uri="{FF2B5EF4-FFF2-40B4-BE49-F238E27FC236}">
                <a16:creationId xmlns:a16="http://schemas.microsoft.com/office/drawing/2014/main" id="{B3C9DA52-EC72-460F-8083-4CE4B10E23C9}"/>
              </a:ext>
            </a:extLst>
          </p:cNvPr>
          <p:cNvSpPr txBox="1">
            <a:spLocks/>
          </p:cNvSpPr>
          <p:nvPr/>
        </p:nvSpPr>
        <p:spPr>
          <a:xfrm>
            <a:off x="8012873" y="3217310"/>
            <a:ext cx="3072709" cy="313904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  <a:p>
            <a:r>
              <a:rPr lang="es-ES" dirty="0"/>
              <a:t>10       79 (  8%)</a:t>
            </a:r>
          </a:p>
          <a:p>
            <a:r>
              <a:rPr lang="es-ES" dirty="0"/>
              <a:t>11       87 (  9%)</a:t>
            </a:r>
          </a:p>
          <a:p>
            <a:r>
              <a:rPr lang="es-ES" dirty="0"/>
              <a:t>12       63 (  6%)</a:t>
            </a:r>
          </a:p>
          <a:p>
            <a:r>
              <a:rPr lang="es-ES" dirty="0"/>
              <a:t>13       18 (  2%)</a:t>
            </a:r>
          </a:p>
          <a:p>
            <a:r>
              <a:rPr lang="es-ES" dirty="0"/>
              <a:t>14       61 (  6%)</a:t>
            </a:r>
          </a:p>
          <a:p>
            <a:r>
              <a:rPr lang="es-ES" dirty="0"/>
              <a:t>15      125 ( 13%)</a:t>
            </a:r>
          </a:p>
          <a:p>
            <a:endParaRPr lang="es-ES" dirty="0"/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731D1C3B-50AC-4EC7-9E57-E6739D19280D}"/>
              </a:ext>
            </a:extLst>
          </p:cNvPr>
          <p:cNvSpPr txBox="1">
            <a:spLocks/>
          </p:cNvSpPr>
          <p:nvPr/>
        </p:nvSpPr>
        <p:spPr>
          <a:xfrm>
            <a:off x="4843808" y="4041912"/>
            <a:ext cx="2835965" cy="2314439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5       65 (  7%)</a:t>
            </a:r>
          </a:p>
          <a:p>
            <a:r>
              <a:rPr lang="es-ES" dirty="0"/>
              <a:t>6       77 (  8%)</a:t>
            </a:r>
          </a:p>
          <a:p>
            <a:r>
              <a:rPr lang="es-ES" dirty="0"/>
              <a:t>7        9 (  1%)</a:t>
            </a:r>
          </a:p>
          <a:p>
            <a:r>
              <a:rPr lang="es-ES" dirty="0"/>
              <a:t>8       53 (  5%)</a:t>
            </a:r>
          </a:p>
          <a:p>
            <a:r>
              <a:rPr lang="es-ES" dirty="0"/>
              <a:t>9       80 (  8%)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40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EXPECTATION – MAXIMIZATION (EM)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5856220"/>
            <a:ext cx="9390822" cy="573158"/>
          </a:xfrm>
        </p:spPr>
        <p:txBody>
          <a:bodyPr rtlCol="0">
            <a:normAutofit/>
          </a:bodyPr>
          <a:lstStyle/>
          <a:p>
            <a:r>
              <a:rPr lang="es-ES" dirty="0"/>
              <a:t>Gráfico valores de las medias de los atributos para cada posible cluster.</a:t>
            </a:r>
            <a:endParaRPr lang="es-ES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4" name="Imagen 3" descr="Imagen que contiene captura de pantalla, interior, portátil, ordenador&#10;&#10;Descripción generada automáticamente">
            <a:extLst>
              <a:ext uri="{FF2B5EF4-FFF2-40B4-BE49-F238E27FC236}">
                <a16:creationId xmlns:a16="http://schemas.microsoft.com/office/drawing/2014/main" id="{B468E670-89AF-4EEE-A322-7DE3D7F27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38025"/>
            <a:ext cx="9861180" cy="41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RELACIÓN EMOCIONES – GÉNEROS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sz="2400" dirty="0"/>
              <a:t>Medir emociones que le provocan a la gente canciones de nuestro dataset.</a:t>
            </a:r>
          </a:p>
          <a:p>
            <a:r>
              <a:rPr lang="es-ES" sz="2400" dirty="0"/>
              <a:t>Creación nuevo atributo para cuantificar esas emociones. </a:t>
            </a:r>
          </a:p>
          <a:p>
            <a:r>
              <a:rPr lang="es-ES" sz="2400" dirty="0"/>
              <a:t>Tomamos 10% como muestra y testeamos sobre distintas personas.</a:t>
            </a:r>
          </a:p>
          <a:p>
            <a:r>
              <a:rPr lang="es-ES" sz="2400" dirty="0"/>
              <a:t>‘</a:t>
            </a:r>
            <a:r>
              <a:rPr lang="es-ES" sz="2400" dirty="0" err="1"/>
              <a:t>Feeling</a:t>
            </a:r>
            <a:r>
              <a:rPr lang="es-ES" sz="2400" dirty="0"/>
              <a:t>’ del 1 al 10 y ‘</a:t>
            </a:r>
            <a:r>
              <a:rPr lang="es-ES" sz="2400" dirty="0" err="1"/>
              <a:t>energy</a:t>
            </a:r>
            <a:r>
              <a:rPr lang="es-ES" sz="2400" dirty="0"/>
              <a:t>’ del 1 al 10. Multiplicamos resultados y creación nuevo atributo ‘</a:t>
            </a:r>
            <a:r>
              <a:rPr lang="es-ES" sz="2400" dirty="0" err="1"/>
              <a:t>emotion</a:t>
            </a:r>
            <a:r>
              <a:rPr lang="es-ES" sz="2400" dirty="0"/>
              <a:t>’. Valores del 1 al 100.</a:t>
            </a:r>
          </a:p>
          <a:p>
            <a:r>
              <a:rPr lang="es-ES" sz="2400" dirty="0"/>
              <a:t>Inclusión del atributo ‘emotion’ en nuestro dataset como un atributo más.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1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RELACIÓN EMOCIONES – GÉNEROS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600200"/>
            <a:ext cx="4712804" cy="4572000"/>
          </a:xfrm>
        </p:spPr>
        <p:txBody>
          <a:bodyPr rtlCol="0">
            <a:normAutofit fontScale="85000" lnSpcReduction="20000"/>
          </a:bodyPr>
          <a:lstStyle/>
          <a:p>
            <a:r>
              <a:rPr lang="es-ES" sz="2400" dirty="0"/>
              <a:t>Valor medio ‘emotion’ en cada género: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Blues: 20.1136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Classical: 10.5682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Country: 33.0682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Disco: 57.6136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/>
              <a:t>Hiphop</a:t>
            </a:r>
            <a:r>
              <a:rPr lang="en-GB" dirty="0"/>
              <a:t>: 23.1818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Jazz: 20.4545    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Metal: 33.75  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Pop: 57.2727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Reggae: 64.0909</a:t>
            </a:r>
            <a:endParaRPr lang="es-E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Rock: 43.2955</a:t>
            </a:r>
            <a:endParaRPr lang="es-ES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61DAE6-A684-47E0-8FAE-D5A07E546137}"/>
              </a:ext>
            </a:extLst>
          </p:cNvPr>
          <p:cNvSpPr txBox="1"/>
          <p:nvPr/>
        </p:nvSpPr>
        <p:spPr>
          <a:xfrm>
            <a:off x="5363939" y="5924160"/>
            <a:ext cx="58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atributo ‘emotion’ Dataset 100 instancias.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A28A500-77E6-40D4-99FC-B76070DE0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0" y="2135382"/>
            <a:ext cx="5348007" cy="37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5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OBJETIVOS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sz="2400" dirty="0"/>
              <a:t>Analizar piezas musicales usando algoritmos de Aprendizaje Automático.</a:t>
            </a:r>
          </a:p>
          <a:p>
            <a:r>
              <a:rPr lang="es-ES" sz="2400" dirty="0"/>
              <a:t>Buscar la forma de agrupar (clusterizar) un conjunto de piezas musicales en categorías.</a:t>
            </a:r>
          </a:p>
          <a:p>
            <a:r>
              <a:rPr lang="es-ES" sz="2400" dirty="0"/>
              <a:t>Implementar un mecanismo de aprendizaje supervisado (clasificación) para reconocer las emociones transmitidas por una pieza.</a:t>
            </a:r>
          </a:p>
          <a:p>
            <a:r>
              <a:rPr lang="es-ES" sz="2400" dirty="0"/>
              <a:t>Buscar una representación de los datos que pueda ser utilizada como input de estos algoritmos.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RELACIÓN EMOCIONES – GÉNEROS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600199"/>
            <a:ext cx="4712804" cy="4756151"/>
          </a:xfrm>
        </p:spPr>
        <p:txBody>
          <a:bodyPr rtlCol="0">
            <a:normAutofit/>
          </a:bodyPr>
          <a:lstStyle/>
          <a:p>
            <a:r>
              <a:rPr lang="es-ES" sz="2400" dirty="0"/>
              <a:t>Aplicamos Ibk con KNN = 5 al Dataset de muestra y 49% instancias bien clasificadas.</a:t>
            </a:r>
          </a:p>
          <a:p>
            <a:r>
              <a:rPr lang="es-ES" sz="2400" dirty="0"/>
              <a:t>Extrapolamos los resultados a las 900 instancias restantes.</a:t>
            </a:r>
          </a:p>
          <a:p>
            <a:r>
              <a:rPr lang="es-ES" sz="2400" dirty="0"/>
              <a:t>Método: asignando a cada instancia el valor medio del cluster al que pertenece. </a:t>
            </a:r>
          </a:p>
          <a:p>
            <a:r>
              <a:rPr lang="es-ES" sz="2400" dirty="0"/>
              <a:t>Aplicamos Ibk con KNN = 5 y 54.4% instancias bien clasificadas.</a:t>
            </a:r>
          </a:p>
          <a:p>
            <a:endParaRPr lang="es-ES" sz="24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61DAE6-A684-47E0-8FAE-D5A07E546137}"/>
              </a:ext>
            </a:extLst>
          </p:cNvPr>
          <p:cNvSpPr txBox="1"/>
          <p:nvPr/>
        </p:nvSpPr>
        <p:spPr>
          <a:xfrm>
            <a:off x="5665237" y="5987019"/>
            <a:ext cx="596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Información atributo ‘emotion’ Dataset 1000 instancias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1493D89-70AA-4219-9C15-5FE4DC484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41" y="1976859"/>
            <a:ext cx="5106113" cy="38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RELACIÓN EMOCIONES – GÉNEROS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1096962"/>
          </a:xfrm>
        </p:spPr>
        <p:txBody>
          <a:bodyPr rtlCol="0">
            <a:normAutofit/>
          </a:bodyPr>
          <a:lstStyle/>
          <a:p>
            <a:r>
              <a:rPr lang="es-ES" sz="2200" dirty="0"/>
              <a:t>Incluir atributo ‘emotion’ como atributo clase del Dataset.</a:t>
            </a:r>
          </a:p>
          <a:p>
            <a:r>
              <a:rPr lang="es-ES" sz="2200" dirty="0"/>
              <a:t>Comparamos valores por separado de ‘</a:t>
            </a:r>
            <a:r>
              <a:rPr lang="es-ES" sz="2200" dirty="0" err="1"/>
              <a:t>feeling</a:t>
            </a:r>
            <a:r>
              <a:rPr lang="es-ES" sz="2200" dirty="0"/>
              <a:t>’ y ‘</a:t>
            </a:r>
            <a:r>
              <a:rPr lang="es-ES" sz="2200" dirty="0" err="1"/>
              <a:t>energy</a:t>
            </a:r>
            <a:r>
              <a:rPr lang="es-ES" sz="2200" dirty="0"/>
              <a:t>: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5A1E63-591F-46A2-96E9-545F50DE45C4}"/>
              </a:ext>
            </a:extLst>
          </p:cNvPr>
          <p:cNvSpPr txBox="1"/>
          <p:nvPr/>
        </p:nvSpPr>
        <p:spPr>
          <a:xfrm>
            <a:off x="3207027" y="2701086"/>
            <a:ext cx="235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 err="1"/>
              <a:t>Feeling</a:t>
            </a:r>
            <a:r>
              <a:rPr lang="es-ES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Minimun</a:t>
            </a:r>
            <a:r>
              <a:rPr lang="es-ES" dirty="0"/>
              <a:t>: 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Maximun</a:t>
            </a:r>
            <a:r>
              <a:rPr lang="es-ES" dirty="0"/>
              <a:t>: 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Mean: 5.78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StdDev</a:t>
            </a:r>
            <a:r>
              <a:rPr lang="es-ES" dirty="0"/>
              <a:t>: 1.661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B0240D-2B11-4963-A9A7-925CB93CB13B}"/>
              </a:ext>
            </a:extLst>
          </p:cNvPr>
          <p:cNvSpPr txBox="1"/>
          <p:nvPr/>
        </p:nvSpPr>
        <p:spPr>
          <a:xfrm>
            <a:off x="6248539" y="2721281"/>
            <a:ext cx="2358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b="1" dirty="0"/>
              <a:t>Energy: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Minimun</a:t>
            </a:r>
            <a:r>
              <a:rPr lang="es-ES" dirty="0"/>
              <a:t>: 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Maximun</a:t>
            </a:r>
            <a:r>
              <a:rPr lang="es-ES" dirty="0"/>
              <a:t>: 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/>
              <a:t>Mean: 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 err="1"/>
              <a:t>StdDev</a:t>
            </a:r>
            <a:r>
              <a:rPr lang="es-ES" dirty="0"/>
              <a:t>: 1.735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260584-57C5-4E78-B828-A9DA5531D35A}"/>
              </a:ext>
            </a:extLst>
          </p:cNvPr>
          <p:cNvSpPr txBox="1"/>
          <p:nvPr/>
        </p:nvSpPr>
        <p:spPr>
          <a:xfrm>
            <a:off x="1104900" y="4534525"/>
            <a:ext cx="9841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200" dirty="0"/>
              <a:t>Nuevo método creación ‘emotion’: División valores atributos en 3 grupos (A:1-3, B:4-6 y C:7-9).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200" dirty="0"/>
              <a:t>Se juntan las 2 letras y 9 posibles nuevos clusters: AA,AB,AC</a:t>
            </a:r>
            <a:r>
              <a:rPr lang="es-ES" sz="2200"/>
              <a:t>,BA,BB</a:t>
            </a:r>
            <a:r>
              <a:rPr lang="es-ES" sz="2200" dirty="0"/>
              <a:t>,BC,CA,CB,CC</a:t>
            </a:r>
          </a:p>
        </p:txBody>
      </p:sp>
    </p:spTree>
    <p:extLst>
      <p:ext uri="{BB962C8B-B14F-4D97-AF65-F5344CB8AC3E}">
        <p14:creationId xmlns:p14="http://schemas.microsoft.com/office/powerpoint/2010/main" val="25768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RELACIÓN EMOCIONES – GÉNEROS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600199"/>
            <a:ext cx="4259039" cy="4756151"/>
          </a:xfrm>
        </p:spPr>
        <p:txBody>
          <a:bodyPr rtlCol="0">
            <a:normAutofit fontScale="85000" lnSpcReduction="20000"/>
          </a:bodyPr>
          <a:lstStyle/>
          <a:p>
            <a:r>
              <a:rPr lang="es-ES" sz="2400" dirty="0"/>
              <a:t>Distribución instancias en los nuevos clusters: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AA – 2%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AB – 6%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 – 1%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BA – 3%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BB – 38%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BC – 13% </a:t>
            </a:r>
            <a:endParaRPr lang="es-ES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CB – 10%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CC – 27%</a:t>
            </a:r>
          </a:p>
          <a:p>
            <a:r>
              <a:rPr lang="es-ES" sz="2400" dirty="0"/>
              <a:t>Aplicamos Ibk con KNN = 5 al Dataset de muestra y 35% instancias bien clasificadas.</a:t>
            </a:r>
          </a:p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61DAE6-A684-47E0-8FAE-D5A07E546137}"/>
              </a:ext>
            </a:extLst>
          </p:cNvPr>
          <p:cNvSpPr txBox="1"/>
          <p:nvPr/>
        </p:nvSpPr>
        <p:spPr>
          <a:xfrm>
            <a:off x="5909688" y="5822848"/>
            <a:ext cx="472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Información nuevo atributo clase ‘emotion’.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889B6F90-BBFF-414F-A1F5-6BC3CFE28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6" y="2038738"/>
            <a:ext cx="5625686" cy="36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6600" dirty="0"/>
              <a:t>Fin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2000" dirty="0"/>
              <a:t>GRACIAS POR SU ATENCIÓN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DF5119-09FA-4279-A9D2-38C5D240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198901"/>
              </p:ext>
            </p:extLst>
          </p:nvPr>
        </p:nvGraphicFramePr>
        <p:xfrm>
          <a:off x="271463" y="985838"/>
          <a:ext cx="11572876" cy="537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FAABDA5-A0CE-4049-A8D3-27604CD0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4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DESARROLLO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sz="2400" dirty="0"/>
              <a:t>Representación de una pieza musical (objeto complejo) para hacer clustering.</a:t>
            </a:r>
          </a:p>
          <a:p>
            <a:r>
              <a:rPr lang="es-ES" sz="2400" dirty="0"/>
              <a:t>Extracción de atributos más comunes (los acordes, las armonías, la melodía, el tono principal, los compases por minuto o el ritmo en la pieza).</a:t>
            </a:r>
          </a:p>
          <a:p>
            <a:r>
              <a:rPr lang="es-ES" sz="2400" dirty="0"/>
              <a:t>Formato MIDI y Million Song Dataset.</a:t>
            </a:r>
          </a:p>
          <a:p>
            <a:r>
              <a:rPr lang="es-ES" sz="2400" dirty="0"/>
              <a:t>WEKA - Plataforma de software para el aprendizaje automático y la minería de datos escrita en Java.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EFC82A-2490-460B-BE97-678ABB6F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98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DATASET: MUSIC FEATURES 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sz="2400" dirty="0"/>
              <a:t>Contenido: características extraídas a partir de un conjunto de datos que consta de 1000 pistas de audio cada 30 segundos de duración. </a:t>
            </a:r>
          </a:p>
          <a:p>
            <a:r>
              <a:rPr lang="es-ES" sz="2400" dirty="0"/>
              <a:t>Contiene 10 géneros, cada uno representado por 100 pistas. </a:t>
            </a:r>
          </a:p>
          <a:p>
            <a:r>
              <a:rPr lang="es-ES" sz="2400" dirty="0"/>
              <a:t>Las pistas son archivos de audio Mono de 16 bits de 22050Hz en formato .</a:t>
            </a:r>
            <a:r>
              <a:rPr lang="es-ES" sz="2400" dirty="0" err="1"/>
              <a:t>wav</a:t>
            </a:r>
            <a:endParaRPr lang="es-ES" sz="2400" dirty="0"/>
          </a:p>
          <a:p>
            <a:r>
              <a:rPr lang="es-ES" sz="2400" dirty="0"/>
              <a:t>30 atributos 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Atributo clase representa el género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334F513-1AB6-42F4-AEDA-4CF07D14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5</a:t>
            </a:fld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C318897-417C-401A-88C5-7080E3680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27816"/>
              </p:ext>
            </p:extLst>
          </p:nvPr>
        </p:nvGraphicFramePr>
        <p:xfrm>
          <a:off x="3339658" y="3554896"/>
          <a:ext cx="5917124" cy="136828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958562">
                  <a:extLst>
                    <a:ext uri="{9D8B030D-6E8A-4147-A177-3AD203B41FA5}">
                      <a16:colId xmlns:a16="http://schemas.microsoft.com/office/drawing/2014/main" val="1925602579"/>
                    </a:ext>
                  </a:extLst>
                </a:gridCol>
                <a:gridCol w="2958562">
                  <a:extLst>
                    <a:ext uri="{9D8B030D-6E8A-4147-A177-3AD203B41FA5}">
                      <a16:colId xmlns:a16="http://schemas.microsoft.com/office/drawing/2014/main" val="3177498822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 err="1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label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254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2"/>
                          </a:solidFill>
                          <a:effectLst/>
                        </a:rPr>
                        <a:t>tempo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chemeClr val="tx2"/>
                          </a:solidFill>
                          <a:effectLst/>
                        </a:rPr>
                        <a:t>rolloff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851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2"/>
                          </a:solidFill>
                          <a:effectLst/>
                        </a:rPr>
                        <a:t>beats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solidFill>
                            <a:schemeClr val="tx2"/>
                          </a:solidFill>
                          <a:effectLst/>
                        </a:rPr>
                        <a:t>zero_crossing_rate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05159"/>
                  </a:ext>
                </a:extLst>
              </a:tr>
              <a:tr h="225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tx2"/>
                          </a:solidFill>
                          <a:effectLst/>
                        </a:rPr>
                        <a:t>chroma_stft</a:t>
                      </a:r>
                      <a:endParaRPr lang="es-E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tx2"/>
                          </a:solidFill>
                          <a:effectLst/>
                        </a:rPr>
                        <a:t>20 coeficientes cepstrales</a:t>
                      </a:r>
                      <a:endParaRPr lang="es-E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01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tx2"/>
                          </a:solidFill>
                          <a:effectLst/>
                        </a:rPr>
                        <a:t>rmseRoot</a:t>
                      </a:r>
                      <a:endParaRPr lang="es-E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err="1">
                          <a:solidFill>
                            <a:schemeClr val="tx2"/>
                          </a:solidFill>
                          <a:effectLst/>
                        </a:rPr>
                        <a:t>spectral_bandwidth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1905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tx2"/>
                          </a:solidFill>
                          <a:effectLst/>
                        </a:rPr>
                        <a:t>spectral_centroid</a:t>
                      </a:r>
                      <a:endParaRPr lang="es-ES" sz="14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2"/>
                          </a:solidFill>
                          <a:effectLst/>
                        </a:rPr>
                        <a:t>filename</a:t>
                      </a:r>
                      <a:endParaRPr lang="es-ES" sz="14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39533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0E34D11-C3AA-43C4-8AD8-71FCACDDC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58672"/>
              </p:ext>
            </p:extLst>
          </p:nvPr>
        </p:nvGraphicFramePr>
        <p:xfrm>
          <a:off x="6298220" y="5257800"/>
          <a:ext cx="5393690" cy="10782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2981627288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67567557"/>
                    </a:ext>
                  </a:extLst>
                </a:gridCol>
              </a:tblGrid>
              <a:tr h="200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  <a:effectLst/>
                        </a:rPr>
                        <a:t>Blues</a:t>
                      </a:r>
                      <a:endParaRPr lang="es-ES" sz="11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effectLst/>
                        </a:rPr>
                        <a:t>Jazz</a:t>
                      </a:r>
                      <a:endParaRPr lang="es-ES" sz="11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00483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effectLst/>
                        </a:rPr>
                        <a:t>Classical</a:t>
                      </a:r>
                      <a:endParaRPr lang="es-ES" sz="11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effectLst/>
                        </a:rPr>
                        <a:t>Metal</a:t>
                      </a:r>
                      <a:endParaRPr lang="es-ES" sz="11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93786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effectLst/>
                        </a:rPr>
                        <a:t>Country</a:t>
                      </a:r>
                      <a:endParaRPr lang="es-ES" sz="11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effectLst/>
                        </a:rPr>
                        <a:t>Pop</a:t>
                      </a:r>
                      <a:endParaRPr lang="es-ES" sz="11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40362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effectLst/>
                        </a:rPr>
                        <a:t>Disco</a:t>
                      </a:r>
                      <a:endParaRPr lang="es-ES" sz="11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2"/>
                          </a:solidFill>
                          <a:effectLst/>
                        </a:rPr>
                        <a:t>Reggae</a:t>
                      </a:r>
                      <a:endParaRPr lang="es-ES" sz="1100" b="1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74836"/>
                  </a:ext>
                </a:extLst>
              </a:tr>
              <a:tr h="2193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err="1">
                          <a:solidFill>
                            <a:schemeClr val="tx2"/>
                          </a:solidFill>
                          <a:effectLst/>
                        </a:rPr>
                        <a:t>Hiphop</a:t>
                      </a:r>
                      <a:endParaRPr lang="es-ES" sz="11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>
                          <a:solidFill>
                            <a:schemeClr val="tx2"/>
                          </a:solidFill>
                          <a:effectLst/>
                        </a:rPr>
                        <a:t>Rock</a:t>
                      </a:r>
                      <a:endParaRPr lang="es-ES" sz="11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9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2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WEKA 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899" y="1600201"/>
            <a:ext cx="4164747" cy="4445758"/>
          </a:xfrm>
        </p:spPr>
        <p:txBody>
          <a:bodyPr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Preprocesamiento: filtros para la discretización, normalización, reemplazamiento y combinación de atributos.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Reducir el número de atributos.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Mejorar el rendimiento de un algoritmo de aprendizaje.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Distintos métodos.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Conclusión. Atributos más relevantes: tempo, </a:t>
            </a:r>
            <a:r>
              <a:rPr lang="es-ES" dirty="0" err="1"/>
              <a:t>beats</a:t>
            </a:r>
            <a:r>
              <a:rPr lang="es-ES" dirty="0"/>
              <a:t>, </a:t>
            </a:r>
            <a:r>
              <a:rPr lang="es-ES" dirty="0" err="1"/>
              <a:t>chroma_stft</a:t>
            </a:r>
            <a:r>
              <a:rPr lang="es-ES" dirty="0"/>
              <a:t>, </a:t>
            </a:r>
            <a:r>
              <a:rPr lang="es-ES" dirty="0" err="1"/>
              <a:t>rmae</a:t>
            </a:r>
            <a:r>
              <a:rPr lang="es-ES" dirty="0"/>
              <a:t>, </a:t>
            </a:r>
            <a:r>
              <a:rPr lang="es-ES" dirty="0" err="1"/>
              <a:t>special_centroid</a:t>
            </a:r>
            <a:r>
              <a:rPr lang="es-ES" dirty="0"/>
              <a:t>, </a:t>
            </a:r>
            <a:r>
              <a:rPr lang="es-ES" dirty="0" err="1"/>
              <a:t>spectral_bandwith</a:t>
            </a:r>
            <a:r>
              <a:rPr lang="es-ES" dirty="0"/>
              <a:t>, </a:t>
            </a:r>
            <a:r>
              <a:rPr lang="es-ES" dirty="0" err="1"/>
              <a:t>rolloff</a:t>
            </a:r>
            <a:r>
              <a:rPr lang="es-ES" dirty="0"/>
              <a:t> y </a:t>
            </a:r>
            <a:r>
              <a:rPr lang="es-ES" dirty="0" err="1"/>
              <a:t>zero_crossing_rate</a:t>
            </a:r>
            <a:r>
              <a:rPr lang="es-E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7675D0-9C4B-4021-8026-AE55D54B48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90099" y="1787672"/>
            <a:ext cx="5495483" cy="35441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9F21F7-C510-4A8C-9B3F-6627DF9AE320}"/>
              </a:ext>
            </a:extLst>
          </p:cNvPr>
          <p:cNvSpPr txBox="1"/>
          <p:nvPr/>
        </p:nvSpPr>
        <p:spPr>
          <a:xfrm>
            <a:off x="6922354" y="5331800"/>
            <a:ext cx="29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Dataset cargado en WEKA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7AD8680-59B2-490B-B3B1-32F35874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0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WRAPPER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899" y="1600201"/>
            <a:ext cx="4164747" cy="4445758"/>
          </a:xfrm>
        </p:spPr>
        <p:txBody>
          <a:bodyPr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Evaluador de subconjuntos de atributos mediante validación cruzada.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Usará siempre un clasificador.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En función del modelo de clasificación, resultados de subconjuntos de entre 7 y 23 atributos.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Variedad en cada uno y difícil encontrar un patrón.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Solución: Hacer una tabla con los resultados específicos del Wrappers para cada clasificador.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9F21F7-C510-4A8C-9B3F-6627DF9AE320}"/>
              </a:ext>
            </a:extLst>
          </p:cNvPr>
          <p:cNvSpPr txBox="1"/>
          <p:nvPr/>
        </p:nvSpPr>
        <p:spPr>
          <a:xfrm>
            <a:off x="5667090" y="5849834"/>
            <a:ext cx="55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Resultados Wrapper con algoritmo JRip y </a:t>
            </a:r>
            <a:r>
              <a:rPr lang="es-ES" dirty="0" err="1"/>
              <a:t>BestFirst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26732DA-5255-4057-BE49-228850E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s-ES" smtClean="0"/>
              <a:pPr algn="r"/>
              <a:t>7</a:t>
            </a:fld>
            <a:endParaRPr lang="es-ES" dirty="0"/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7B4FF2BC-A9DE-4F64-8813-088787F9F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65" y="1394103"/>
            <a:ext cx="5164178" cy="44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CLASIFICACIÓN SUPERVISADA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ES" sz="2400" dirty="0"/>
              <a:t>Encontrar propiedades comunes entre un conjunto de datos y clasificarlos dentro de diferentes clases, de acuerdo con un modelo de clasificación.</a:t>
            </a:r>
          </a:p>
          <a:p>
            <a:r>
              <a:rPr lang="es-ES" sz="2400" dirty="0"/>
              <a:t>Algoritmos de aprendizaje: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J48: método expresados a través de árboles de decisión.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IB1: basado en criterios de vecindad.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IBk: k=5 número de vecinos más cercanos.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Naive Bayes: clasificador probabilístico fundamentado en el teorema de Bayes.	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TAN: clasificador bayesiano simple aumentado con un árbol.</a:t>
            </a:r>
          </a:p>
          <a:p>
            <a:pPr marL="457200" indent="-457200">
              <a:buFont typeface="+mj-lt"/>
              <a:buAutoNum type="arabicParenR"/>
            </a:pPr>
            <a:r>
              <a:rPr lang="es-ES" sz="2400" dirty="0"/>
              <a:t>JRip: construye un conjunto de reglas y las optimiza.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4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CLASIFICACIÓN SUPERVISADA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8D81D948-D898-4DCF-98C0-008BF948A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067759"/>
              </p:ext>
            </p:extLst>
          </p:nvPr>
        </p:nvGraphicFramePr>
        <p:xfrm>
          <a:off x="1464338" y="2133961"/>
          <a:ext cx="9110896" cy="4401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1510589437"/>
                    </a:ext>
                  </a:extLst>
                </a:gridCol>
                <a:gridCol w="1317186">
                  <a:extLst>
                    <a:ext uri="{9D8B030D-6E8A-4147-A177-3AD203B41FA5}">
                      <a16:colId xmlns:a16="http://schemas.microsoft.com/office/drawing/2014/main" val="2113974067"/>
                    </a:ext>
                  </a:extLst>
                </a:gridCol>
                <a:gridCol w="1542438">
                  <a:extLst>
                    <a:ext uri="{9D8B030D-6E8A-4147-A177-3AD203B41FA5}">
                      <a16:colId xmlns:a16="http://schemas.microsoft.com/office/drawing/2014/main" val="3572700236"/>
                    </a:ext>
                  </a:extLst>
                </a:gridCol>
                <a:gridCol w="1791288">
                  <a:extLst>
                    <a:ext uri="{9D8B030D-6E8A-4147-A177-3AD203B41FA5}">
                      <a16:colId xmlns:a16="http://schemas.microsoft.com/office/drawing/2014/main" val="1816176925"/>
                    </a:ext>
                  </a:extLst>
                </a:gridCol>
                <a:gridCol w="1487734">
                  <a:extLst>
                    <a:ext uri="{9D8B030D-6E8A-4147-A177-3AD203B41FA5}">
                      <a16:colId xmlns:a16="http://schemas.microsoft.com/office/drawing/2014/main" val="408779050"/>
                    </a:ext>
                  </a:extLst>
                </a:gridCol>
                <a:gridCol w="1361164">
                  <a:extLst>
                    <a:ext uri="{9D8B030D-6E8A-4147-A177-3AD203B41FA5}">
                      <a16:colId xmlns:a16="http://schemas.microsoft.com/office/drawing/2014/main" val="2823954833"/>
                    </a:ext>
                  </a:extLst>
                </a:gridCol>
              </a:tblGrid>
              <a:tr h="7736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Clasificador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Modo de prueba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Instancias bien clasificadas (%)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Instancias mal clasificadas (%)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Error absoluto medio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Error absoluto relativo (%)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2646737"/>
                  </a:ext>
                </a:extLst>
              </a:tr>
              <a:tr h="574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IB1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Validación cruzada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60.5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39.5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0.0801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44.5036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084933"/>
                  </a:ext>
                </a:extLst>
              </a:tr>
              <a:tr h="574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IBk (k=5)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Validación cruzada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62.4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37.6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 dirty="0">
                          <a:effectLst/>
                        </a:rPr>
                        <a:t>0.0958</a:t>
                      </a:r>
                      <a:endParaRPr lang="es-E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53.2295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490249"/>
                  </a:ext>
                </a:extLst>
              </a:tr>
              <a:tr h="574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J48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Validación cruzada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47.5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52.5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0.1083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60.1766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9317983"/>
                  </a:ext>
                </a:extLst>
              </a:tr>
              <a:tr h="574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JRip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Validación cruzada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47.4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52.6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0.1216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67.5295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042824"/>
                  </a:ext>
                </a:extLst>
              </a:tr>
              <a:tr h="574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Naive Bayes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Validación cruzada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43.8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56.2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0.1146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 dirty="0">
                          <a:effectLst/>
                        </a:rPr>
                        <a:t>63.6762</a:t>
                      </a:r>
                      <a:endParaRPr lang="es-E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46873"/>
                  </a:ext>
                </a:extLst>
              </a:tr>
              <a:tr h="5747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TAN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Validación cruzada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43.5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56.5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>
                          <a:effectLst/>
                        </a:rPr>
                        <a:t>0.114</a:t>
                      </a:r>
                      <a:endParaRPr lang="es-E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tabLst>
                          <a:tab pos="2700020" algn="ctr"/>
                          <a:tab pos="4848225" algn="l"/>
                        </a:tabLst>
                      </a:pPr>
                      <a:r>
                        <a:rPr lang="es-ES" sz="1400" b="0" dirty="0">
                          <a:effectLst/>
                        </a:rPr>
                        <a:t>63.3298</a:t>
                      </a:r>
                      <a:endParaRPr lang="es-E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579416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EB4715-82BF-49B5-94C0-C77A701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54DE5-C571-48E8-A5BC-B369434E2F4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514843">
                  <a:lumMod val="60000"/>
                  <a:lumOff val="40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8B10FA61-B067-4AE2-BC4D-6C5941BC3D55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Tabla comparación resultados clasificadores:</a:t>
            </a:r>
          </a:p>
        </p:txBody>
      </p:sp>
    </p:spTree>
    <p:extLst>
      <p:ext uri="{BB962C8B-B14F-4D97-AF65-F5344CB8AC3E}">
        <p14:creationId xmlns:p14="http://schemas.microsoft.com/office/powerpoint/2010/main" val="172134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académica, diseño de cinta y raya diplomática (panorámica)</Template>
  <TotalTime>0</TotalTime>
  <Words>1610</Words>
  <Application>Microsoft Office PowerPoint</Application>
  <PresentationFormat>Panorámica</PresentationFormat>
  <Paragraphs>413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Euphemia</vt:lpstr>
      <vt:lpstr>Plantagenet Cherokee</vt:lpstr>
      <vt:lpstr>Wingdings</vt:lpstr>
      <vt:lpstr>Literatura académica 16 × 9</vt:lpstr>
      <vt:lpstr>Categorización y reconocimiento de emociones en piezas musicales mediante Aprendizaje Automático.</vt:lpstr>
      <vt:lpstr>OBJETIVOS</vt:lpstr>
      <vt:lpstr>ÍNDICE</vt:lpstr>
      <vt:lpstr>DESARROLLO</vt:lpstr>
      <vt:lpstr>DATASET: MUSIC FEATURES </vt:lpstr>
      <vt:lpstr>ANÁLISIS WEKA </vt:lpstr>
      <vt:lpstr>WRAPPER</vt:lpstr>
      <vt:lpstr>CLASIFICACIÓN SUPERVISADA</vt:lpstr>
      <vt:lpstr>CLASIFICACIÓN SUPERVISADA</vt:lpstr>
      <vt:lpstr>CLASIFICACIÓN SUPERVISADA - WRAPPER</vt:lpstr>
      <vt:lpstr>CLASIFICACIÓN NO SUPERVISADA</vt:lpstr>
      <vt:lpstr>SIMPLEKMEANS</vt:lpstr>
      <vt:lpstr>SIMPLEKMEANS</vt:lpstr>
      <vt:lpstr>SIMPLEKMEANS</vt:lpstr>
      <vt:lpstr>HIERARCHICAL CLUSTERER </vt:lpstr>
      <vt:lpstr>EXPECTATION – MAXIMIZATION (EM)</vt:lpstr>
      <vt:lpstr>EXPECTATION – MAXIMIZATION (EM)</vt:lpstr>
      <vt:lpstr>RELACIÓN EMOCIONES – GÉNEROS </vt:lpstr>
      <vt:lpstr>RELACIÓN EMOCIONES – GÉNEROS </vt:lpstr>
      <vt:lpstr>RELACIÓN EMOCIONES – GÉNEROS </vt:lpstr>
      <vt:lpstr>RELACIÓN EMOCIONES – GÉNEROS </vt:lpstr>
      <vt:lpstr>RELACIÓN EMOCIONES – GÉNEROS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2019-06-05T12:22:04Z</dcterms:created>
  <dcterms:modified xsi:type="dcterms:W3CDTF">2019-06-17T12:07:22Z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