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56" autoAdjust="0"/>
    <p:restoredTop sz="94660"/>
  </p:normalViewPr>
  <p:slideViewPr>
    <p:cSldViewPr snapToGrid="0">
      <p:cViewPr>
        <p:scale>
          <a:sx n="100" d="100"/>
          <a:sy n="100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03B7-51C7-46D0-9AE4-381DEA1F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CC915-96A5-4E9C-ABFE-DFD19ED5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9649-D6C8-4D2B-8273-3DAC1E38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0142-D8D4-4B23-8A64-FFA45C474E6C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6F2C-AB37-4B7B-A96A-B1348CC7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FFC8-3541-47C2-9576-C59968A5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7EDD9-B2A7-48CB-B087-3695008F5A9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4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BDF6-AFD0-4504-9A7B-74E3960A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B5CF1-6578-447F-B02A-CCB6493A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47DA-18FC-49A5-8304-1524E019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84954-3F9C-404A-B3C1-37E9CC66DD70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7407-589C-456C-94C7-B062054F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94EC-D483-4639-9D6D-50B50534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A5BCB-7A5E-471C-A73F-C31CC93925D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32D2-66B6-4AFA-9778-56FDC1F2C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3035-25CF-421C-965E-97E759520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D77B-C2C6-4DA3-B985-BA49B12C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DAEEC-783D-44BF-ADE0-311918CAAD0F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284D-90B1-464E-899F-7E3ACE1D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E887-0A9F-4BD2-88E3-AC5246BC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76286-CEEF-45FD-B516-F9DBA50748A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A3BF-48CC-427F-A5CB-D15B2AE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F364-DCD2-4C38-9F86-59E4162A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6AEB-0D6D-422E-B21B-281AC1DF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2ACE8-371B-41DF-A7B2-D851235BF82F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DA86-02F9-4D58-A6BE-B2B4F606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9437-807C-43B3-A491-EAE757C4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57CCF-A4F1-49DC-AAC4-48442015630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2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429-B0C9-4605-8BBE-9F8D60C8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CBE9-83F3-4213-959A-D9591732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525E-A211-4764-8010-2A45B0A9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1189C-BC98-4F54-9268-4559825E8489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CC33-E925-4B17-908A-B0479784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34B0-446C-4786-87B9-D0F32C05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EE2CC-0D46-41D1-825A-103182C077B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8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9140-C22E-4582-B23A-1C402AA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7A4F-C9E7-48CC-82A5-105097715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D86A-CDC7-43CE-B8E1-E926320B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203414-5496-4804-9588-EA286A4F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9796C-4E80-41F8-B3DF-855D97C3F874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43A4BC-0D57-4DE4-87A6-C906258A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F5C3E-2644-4BFF-B05A-8B323D2A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D442-091E-4E9A-A6E7-84D1166080A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5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8CAE-553B-4F25-8501-EDC869DE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6E2F-582B-49D4-9351-09A86201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0A17-E1FA-4168-9431-686E8EA6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6C9D5-7873-46BD-8B43-5976FFDC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7D64-DAB7-44CA-AC45-449F542FF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C5616-C18E-4030-B3B8-6D07957A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52ECD-F85B-491C-A564-2216F57E00B2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FE70CA-6E1F-4B1B-802B-CA111D8D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37B1D9-2BD8-4506-A7A5-1DB5D83D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7DD9C-94E1-4100-878B-9E7601C2296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3E7B-FD96-4FB7-A8BF-85505230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B562D8-13E9-4225-82AD-ADA029B5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921D-5747-4FDF-ADE2-C44A811CF244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B12BFF-43DE-4B47-8CC9-38F87F8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21A693-49B1-435D-BEA9-B262F41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58213-6C80-4D2C-B445-A88019BD004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2001B4-20BA-4391-B9A4-C6FA5D0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635E4-1A9B-4589-AD1C-7B99CC6E56E7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FD2FF9-B52D-4AAC-A1F2-A703020D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2B1BEE-2BE0-4FF8-8F34-7F260B54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BC9E-F9C2-402E-9524-EBD8E89AD3F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DE2B-C134-4506-8EF6-89F18E38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3BAA-16C1-4C78-9FD8-1952885A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A352-AF1E-48B4-90E8-3AF77D1F8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205AF4-F143-4A29-B9D3-B44D8DD2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8E07B-D285-419E-8504-89750773D1B4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C8BC2F-6AAB-4E08-98D3-0D1789DB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840AE6-7D97-470D-8E8D-B386F06F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17CC7-A85E-4463-A72A-9AEDEAB95A3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9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C6EE-25A9-4989-AA93-760C3547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E0D41-AD59-4D4E-A8FC-40CE63252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44CB-2649-4E5A-B373-10690361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EEFB6A-E98A-48A0-87C0-CD7E447A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60EE-F1F1-4135-9A42-84D9E9ACC1CE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DF9A09-8D72-4B88-B86B-7C54EF77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114BB7-9820-48ED-A762-F5A9546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2658B-6C45-443D-B999-672EEDB5C0E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4697152-76F2-469B-A5CE-6A85A3CCD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78C4FF-4B73-41B1-A1A4-3490E77AA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3455-4FF5-4F08-A2E8-03374C65C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BBC40D-EDF4-430C-B3B7-6557989F993B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95A0-D85D-43D4-ACB8-222BF61BD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B793-B01B-47DA-BF55-F356FF25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E5BEC-533D-4F19-9DAC-C2282413B42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F21F-1689-4193-A1AC-2F03216D0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Blokschema keycontroler 8</a:t>
            </a:r>
            <a:br>
              <a:rPr lang="en-GB"/>
            </a:br>
            <a:r>
              <a:rPr lang="en-GB"/>
              <a:t>Ruben Kindt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4EAE3-DF3F-4ACA-8DE3-B3B4C1C24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Digitale ontwerpmethodologie: VHDL 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8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312">
            <a:extLst>
              <a:ext uri="{FF2B5EF4-FFF2-40B4-BE49-F238E27FC236}">
                <a16:creationId xmlns:a16="http://schemas.microsoft.com/office/drawing/2014/main" id="{BAC1A7FF-5024-4B6F-95E1-82A3BC1DD872}"/>
              </a:ext>
            </a:extLst>
          </p:cNvPr>
          <p:cNvSpPr/>
          <p:nvPr/>
        </p:nvSpPr>
        <p:spPr>
          <a:xfrm>
            <a:off x="884206" y="3596876"/>
            <a:ext cx="674661" cy="837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C5D9B96-293C-45F4-BD05-D68846B6D4F6}"/>
              </a:ext>
            </a:extLst>
          </p:cNvPr>
          <p:cNvSpPr/>
          <p:nvPr/>
        </p:nvSpPr>
        <p:spPr>
          <a:xfrm rot="16200000">
            <a:off x="1786407" y="527260"/>
            <a:ext cx="1087505" cy="557791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2304BE5-C9B1-4DBE-874F-35D843D991CC}"/>
              </a:ext>
            </a:extLst>
          </p:cNvPr>
          <p:cNvSpPr/>
          <p:nvPr/>
        </p:nvSpPr>
        <p:spPr>
          <a:xfrm>
            <a:off x="547100" y="388914"/>
            <a:ext cx="416139" cy="53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471A6-B004-41AF-B76F-C60C6FD30B0B}"/>
              </a:ext>
            </a:extLst>
          </p:cNvPr>
          <p:cNvSpPr txBox="1"/>
          <p:nvPr/>
        </p:nvSpPr>
        <p:spPr>
          <a:xfrm>
            <a:off x="5051589" y="254930"/>
            <a:ext cx="809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count_up0</a:t>
            </a:r>
          </a:p>
          <a:p>
            <a:r>
              <a:rPr lang="en-GB" sz="1050"/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7BF0EC-B641-41C6-B61E-B415D8ACBFF4}"/>
              </a:ext>
            </a:extLst>
          </p:cNvPr>
          <p:cNvSpPr/>
          <p:nvPr/>
        </p:nvSpPr>
        <p:spPr>
          <a:xfrm>
            <a:off x="6890524" y="276589"/>
            <a:ext cx="502776" cy="41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8562D-50EC-4C18-BC83-E8F4C0B7599E}"/>
              </a:ext>
            </a:extLst>
          </p:cNvPr>
          <p:cNvSpPr txBox="1"/>
          <p:nvPr/>
        </p:nvSpPr>
        <p:spPr>
          <a:xfrm>
            <a:off x="6805809" y="45676"/>
            <a:ext cx="100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hex_to_7seg0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6CF4A3-F8C2-4B03-AF01-B4AECEC1F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96" t="8856" r="49853" b="73745"/>
          <a:stretch/>
        </p:blipFill>
        <p:spPr>
          <a:xfrm>
            <a:off x="8749719" y="2382324"/>
            <a:ext cx="435446" cy="69438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B7E3F30-45B4-4E55-95B6-FB1527F5B2AF}"/>
              </a:ext>
            </a:extLst>
          </p:cNvPr>
          <p:cNvSpPr/>
          <p:nvPr/>
        </p:nvSpPr>
        <p:spPr>
          <a:xfrm>
            <a:off x="2233714" y="3341687"/>
            <a:ext cx="740403" cy="107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824D22-63D0-41A4-81B4-2556D26F9256}"/>
              </a:ext>
            </a:extLst>
          </p:cNvPr>
          <p:cNvSpPr txBox="1"/>
          <p:nvPr/>
        </p:nvSpPr>
        <p:spPr>
          <a:xfrm>
            <a:off x="2293008" y="3074319"/>
            <a:ext cx="827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enter_</a:t>
            </a:r>
            <a:r>
              <a:rPr lang="en-GB" sz="1000" err="1"/>
              <a:t>teller</a:t>
            </a:r>
            <a:endParaRPr lang="en-GB" sz="10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C10E9F-15C3-4C33-934A-3F013ED03BAC}"/>
              </a:ext>
            </a:extLst>
          </p:cNvPr>
          <p:cNvCxnSpPr>
            <a:cxnSpLocks/>
            <a:endCxn id="2" idx="1"/>
          </p:cNvCxnSpPr>
          <p:nvPr/>
        </p:nvCxnSpPr>
        <p:spPr>
          <a:xfrm flipH="1" flipV="1">
            <a:off x="2330160" y="1280184"/>
            <a:ext cx="36763" cy="155959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5506C6-0D22-4DF1-9545-4ACAEBFE74D6}"/>
              </a:ext>
            </a:extLst>
          </p:cNvPr>
          <p:cNvCxnSpPr>
            <a:cxnSpLocks/>
          </p:cNvCxnSpPr>
          <p:nvPr/>
        </p:nvCxnSpPr>
        <p:spPr>
          <a:xfrm flipV="1">
            <a:off x="2283499" y="1783357"/>
            <a:ext cx="117101" cy="16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FE2A37E-43A7-4479-A935-6F0731AA4A4D}"/>
              </a:ext>
            </a:extLst>
          </p:cNvPr>
          <p:cNvSpPr txBox="1"/>
          <p:nvPr/>
        </p:nvSpPr>
        <p:spPr>
          <a:xfrm>
            <a:off x="2084776" y="1540552"/>
            <a:ext cx="87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count_enter</a:t>
            </a:r>
          </a:p>
          <a:p>
            <a:r>
              <a:rPr lang="en-GB" sz="1000"/>
              <a:t>2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A3F2CDDE-5DEE-469F-B604-9478EB14A852}"/>
              </a:ext>
            </a:extLst>
          </p:cNvPr>
          <p:cNvSpPr/>
          <p:nvPr/>
        </p:nvSpPr>
        <p:spPr>
          <a:xfrm>
            <a:off x="2342050" y="4286775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36626E-F3CA-4552-A73D-2CEBBED0DBFC}"/>
              </a:ext>
            </a:extLst>
          </p:cNvPr>
          <p:cNvSpPr txBox="1"/>
          <p:nvPr/>
        </p:nvSpPr>
        <p:spPr>
          <a:xfrm>
            <a:off x="1965382" y="803426"/>
            <a:ext cx="27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</a:t>
            </a:r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AECF60-9C48-4EF6-B2CE-BA8749717D73}"/>
              </a:ext>
            </a:extLst>
          </p:cNvPr>
          <p:cNvSpPr/>
          <p:nvPr/>
        </p:nvSpPr>
        <p:spPr>
          <a:xfrm>
            <a:off x="5857307" y="3949045"/>
            <a:ext cx="1084416" cy="806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D929C-3D83-4111-BAD8-191941EB6165}"/>
              </a:ext>
            </a:extLst>
          </p:cNvPr>
          <p:cNvSpPr txBox="1"/>
          <p:nvPr/>
        </p:nvSpPr>
        <p:spPr>
          <a:xfrm>
            <a:off x="6079312" y="3707312"/>
            <a:ext cx="1223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err="1"/>
              <a:t>controle_comparator</a:t>
            </a:r>
            <a:endParaRPr lang="en-GB" sz="9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7F74DB-E411-416E-8CA5-06B89631F90E}"/>
              </a:ext>
            </a:extLst>
          </p:cNvPr>
          <p:cNvCxnSpPr>
            <a:cxnSpLocks/>
          </p:cNvCxnSpPr>
          <p:nvPr/>
        </p:nvCxnSpPr>
        <p:spPr>
          <a:xfrm>
            <a:off x="7549207" y="4521516"/>
            <a:ext cx="0" cy="121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1B4F18-B578-483E-A089-40184F5E8720}"/>
              </a:ext>
            </a:extLst>
          </p:cNvPr>
          <p:cNvSpPr txBox="1"/>
          <p:nvPr/>
        </p:nvSpPr>
        <p:spPr>
          <a:xfrm>
            <a:off x="6882617" y="4234566"/>
            <a:ext cx="9432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code_correct</a:t>
            </a:r>
          </a:p>
          <a:p>
            <a:r>
              <a:rPr lang="en-GB" sz="1200"/>
              <a:t>         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36D442-147E-4587-AD61-092000D98ACE}"/>
              </a:ext>
            </a:extLst>
          </p:cNvPr>
          <p:cNvSpPr/>
          <p:nvPr/>
        </p:nvSpPr>
        <p:spPr>
          <a:xfrm>
            <a:off x="8078914" y="4223767"/>
            <a:ext cx="1251739" cy="527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3B4CF5-BB03-4F0F-AABB-0C733796C88E}"/>
              </a:ext>
            </a:extLst>
          </p:cNvPr>
          <p:cNvSpPr txBox="1"/>
          <p:nvPr/>
        </p:nvSpPr>
        <p:spPr>
          <a:xfrm>
            <a:off x="8200453" y="3982006"/>
            <a:ext cx="114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animatie_teller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8808DB-301D-4B28-B4AB-3C40DA8ECC09}"/>
              </a:ext>
            </a:extLst>
          </p:cNvPr>
          <p:cNvSpPr/>
          <p:nvPr/>
        </p:nvSpPr>
        <p:spPr>
          <a:xfrm>
            <a:off x="7485827" y="5734802"/>
            <a:ext cx="1430870" cy="568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6BC491A6-8F42-47A1-9EE1-E059981A0780}"/>
              </a:ext>
            </a:extLst>
          </p:cNvPr>
          <p:cNvSpPr/>
          <p:nvPr/>
        </p:nvSpPr>
        <p:spPr>
          <a:xfrm>
            <a:off x="7622387" y="6241474"/>
            <a:ext cx="171756" cy="677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4F2ED8-B693-4E71-8889-3844D05D47C7}"/>
              </a:ext>
            </a:extLst>
          </p:cNvPr>
          <p:cNvSpPr txBox="1"/>
          <p:nvPr/>
        </p:nvSpPr>
        <p:spPr>
          <a:xfrm>
            <a:off x="7533053" y="5471154"/>
            <a:ext cx="1835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animatie</a:t>
            </a:r>
            <a:r>
              <a:rPr lang="en-GB" sz="1200"/>
              <a:t>_clock_teller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ECD4A97-A346-43A9-8B92-8B4DE47BF617}"/>
              </a:ext>
            </a:extLst>
          </p:cNvPr>
          <p:cNvCxnSpPr>
            <a:cxnSpLocks/>
          </p:cNvCxnSpPr>
          <p:nvPr/>
        </p:nvCxnSpPr>
        <p:spPr>
          <a:xfrm>
            <a:off x="2650105" y="4414796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641C3FB-379A-46C3-9DB9-5B8C540CB006}"/>
              </a:ext>
            </a:extLst>
          </p:cNvPr>
          <p:cNvCxnSpPr>
            <a:stCxn id="67" idx="3"/>
          </p:cNvCxnSpPr>
          <p:nvPr/>
        </p:nvCxnSpPr>
        <p:spPr>
          <a:xfrm>
            <a:off x="2427928" y="4414796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651FFAB-2223-4C8B-A0D2-C70C76471CCF}"/>
              </a:ext>
            </a:extLst>
          </p:cNvPr>
          <p:cNvCxnSpPr>
            <a:stCxn id="101" idx="3"/>
          </p:cNvCxnSpPr>
          <p:nvPr/>
        </p:nvCxnSpPr>
        <p:spPr>
          <a:xfrm>
            <a:off x="7708265" y="6309251"/>
            <a:ext cx="0" cy="28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95D8540-81BA-4089-B1F3-F78C156B7941}"/>
              </a:ext>
            </a:extLst>
          </p:cNvPr>
          <p:cNvCxnSpPr>
            <a:cxnSpLocks/>
          </p:cNvCxnSpPr>
          <p:nvPr/>
        </p:nvCxnSpPr>
        <p:spPr>
          <a:xfrm flipH="1">
            <a:off x="7300294" y="4384191"/>
            <a:ext cx="88171" cy="17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BA46558-13C7-4AAE-8D04-FB07CF6D4001}"/>
              </a:ext>
            </a:extLst>
          </p:cNvPr>
          <p:cNvSpPr txBox="1"/>
          <p:nvPr/>
        </p:nvSpPr>
        <p:spPr>
          <a:xfrm>
            <a:off x="182184" y="787278"/>
            <a:ext cx="518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up_b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32C51C-B550-4DC2-9D30-DA37DFF21F7B}"/>
              </a:ext>
            </a:extLst>
          </p:cNvPr>
          <p:cNvSpPr/>
          <p:nvPr/>
        </p:nvSpPr>
        <p:spPr>
          <a:xfrm>
            <a:off x="521474" y="67161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BB38C51-701F-4716-9788-FF2A419CA819}"/>
              </a:ext>
            </a:extLst>
          </p:cNvPr>
          <p:cNvSpPr/>
          <p:nvPr/>
        </p:nvSpPr>
        <p:spPr>
          <a:xfrm>
            <a:off x="2620912" y="4385434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DA6CFE7-ABC6-4E4A-97D8-95B0E61727F9}"/>
              </a:ext>
            </a:extLst>
          </p:cNvPr>
          <p:cNvSpPr txBox="1"/>
          <p:nvPr/>
        </p:nvSpPr>
        <p:spPr>
          <a:xfrm>
            <a:off x="499522" y="511153"/>
            <a:ext cx="384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sig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DD0F537-B75C-49AC-B02D-7D2E5EC9A2E8}"/>
              </a:ext>
            </a:extLst>
          </p:cNvPr>
          <p:cNvSpPr/>
          <p:nvPr/>
        </p:nvSpPr>
        <p:spPr>
          <a:xfrm>
            <a:off x="8763162" y="4726423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656A59-2F63-4FEE-A690-51A5B30AED63}"/>
              </a:ext>
            </a:extLst>
          </p:cNvPr>
          <p:cNvSpPr txBox="1"/>
          <p:nvPr/>
        </p:nvSpPr>
        <p:spPr>
          <a:xfrm>
            <a:off x="2493111" y="4613963"/>
            <a:ext cx="73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reset_b</a:t>
            </a:r>
            <a:r>
              <a:rPr lang="en-GB" sz="1200">
                <a:highlight>
                  <a:srgbClr val="FF0000"/>
                </a:highlight>
              </a:rPr>
              <a:t>*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6CF3AED-14D2-466A-8105-7106409411C6}"/>
              </a:ext>
            </a:extLst>
          </p:cNvPr>
          <p:cNvSpPr txBox="1"/>
          <p:nvPr/>
        </p:nvSpPr>
        <p:spPr>
          <a:xfrm>
            <a:off x="8320950" y="4934319"/>
            <a:ext cx="76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reset_b</a:t>
            </a:r>
            <a:r>
              <a:rPr lang="en-GB" sz="1200">
                <a:highlight>
                  <a:srgbClr val="FF0000"/>
                </a:highlight>
              </a:rPr>
              <a:t>*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C9B1E26D-BFA1-4672-A951-A4F5060C6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t="42094" r="72579" b="39952"/>
          <a:stretch/>
        </p:blipFill>
        <p:spPr>
          <a:xfrm>
            <a:off x="5424825" y="5619624"/>
            <a:ext cx="1657895" cy="716524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98784CE-DA1F-4322-A26F-BA78723D8AFD}"/>
              </a:ext>
            </a:extLst>
          </p:cNvPr>
          <p:cNvCxnSpPr>
            <a:cxnSpLocks/>
            <a:endCxn id="232" idx="2"/>
          </p:cNvCxnSpPr>
          <p:nvPr/>
        </p:nvCxnSpPr>
        <p:spPr>
          <a:xfrm flipH="1" flipV="1">
            <a:off x="6575325" y="4821559"/>
            <a:ext cx="9090" cy="46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EEB7D3C-C424-4DEB-9F22-559C713FA6EA}"/>
              </a:ext>
            </a:extLst>
          </p:cNvPr>
          <p:cNvSpPr txBox="1"/>
          <p:nvPr/>
        </p:nvSpPr>
        <p:spPr>
          <a:xfrm>
            <a:off x="6588434" y="4898889"/>
            <a:ext cx="99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pcode_b</a:t>
            </a:r>
            <a:endParaRPr lang="en-GB" sz="1200"/>
          </a:p>
          <a:p>
            <a:r>
              <a:rPr lang="en-GB" sz="1200"/>
              <a:t>4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5300F04-D26F-4783-95FA-A4BA3FD63695}"/>
              </a:ext>
            </a:extLst>
          </p:cNvPr>
          <p:cNvCxnSpPr>
            <a:cxnSpLocks/>
          </p:cNvCxnSpPr>
          <p:nvPr/>
        </p:nvCxnSpPr>
        <p:spPr>
          <a:xfrm flipV="1">
            <a:off x="6501049" y="5056095"/>
            <a:ext cx="148552" cy="8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Left Brace 197">
            <a:extLst>
              <a:ext uri="{FF2B5EF4-FFF2-40B4-BE49-F238E27FC236}">
                <a16:creationId xmlns:a16="http://schemas.microsoft.com/office/drawing/2014/main" id="{BFA3CCC2-D21F-418E-895B-672D01AD67A6}"/>
              </a:ext>
            </a:extLst>
          </p:cNvPr>
          <p:cNvSpPr/>
          <p:nvPr/>
        </p:nvSpPr>
        <p:spPr>
          <a:xfrm rot="5400000">
            <a:off x="6360025" y="5254974"/>
            <a:ext cx="460718" cy="6837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6EE3A4A-91DA-4554-88D8-EB369D48D98A}"/>
              </a:ext>
            </a:extLst>
          </p:cNvPr>
          <p:cNvSpPr txBox="1"/>
          <p:nvPr/>
        </p:nvSpPr>
        <p:spPr>
          <a:xfrm>
            <a:off x="2136055" y="4423239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7545AC4-771C-4E86-AD6F-3130A8D18A3D}"/>
              </a:ext>
            </a:extLst>
          </p:cNvPr>
          <p:cNvSpPr txBox="1"/>
          <p:nvPr/>
        </p:nvSpPr>
        <p:spPr>
          <a:xfrm>
            <a:off x="7399023" y="6316221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6B7D80C1-C0E1-49AB-BBEA-42100FB5C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17" t="78637" r="35880" b="7230"/>
          <a:stretch/>
        </p:blipFill>
        <p:spPr>
          <a:xfrm>
            <a:off x="1161113" y="4682688"/>
            <a:ext cx="539649" cy="564024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CE1CD65-D024-4B49-8EBA-436D9B688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17" t="78637" r="35880" b="7230"/>
          <a:stretch/>
        </p:blipFill>
        <p:spPr>
          <a:xfrm>
            <a:off x="79071" y="486940"/>
            <a:ext cx="374488" cy="39140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6F54752D-A8CF-4C1A-A5EA-0A3F3FF4EB64}"/>
              </a:ext>
            </a:extLst>
          </p:cNvPr>
          <p:cNvSpPr txBox="1"/>
          <p:nvPr/>
        </p:nvSpPr>
        <p:spPr>
          <a:xfrm>
            <a:off x="7992110" y="5208445"/>
            <a:ext cx="894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animatie_en</a:t>
            </a:r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3B9197E-B6FC-457D-A241-5941145AF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01" t="25671" r="19265" b="23040"/>
          <a:stretch/>
        </p:blipFill>
        <p:spPr>
          <a:xfrm>
            <a:off x="11568165" y="3937711"/>
            <a:ext cx="411060" cy="2046915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DDEC8FF7-4827-46AD-9F8B-B79E82F471D4}"/>
              </a:ext>
            </a:extLst>
          </p:cNvPr>
          <p:cNvSpPr txBox="1"/>
          <p:nvPr/>
        </p:nvSpPr>
        <p:spPr>
          <a:xfrm>
            <a:off x="11379997" y="3554933"/>
            <a:ext cx="78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ledbar</a:t>
            </a:r>
            <a:endParaRPr lang="en-GB" sz="14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4005285-44FD-4216-9754-C5A574E3F24F}"/>
              </a:ext>
            </a:extLst>
          </p:cNvPr>
          <p:cNvSpPr txBox="1"/>
          <p:nvPr/>
        </p:nvSpPr>
        <p:spPr>
          <a:xfrm>
            <a:off x="8648893" y="-5459"/>
            <a:ext cx="83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display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255801A-E898-4B4D-B7B3-73B9DD82E66F}"/>
              </a:ext>
            </a:extLst>
          </p:cNvPr>
          <p:cNvSpPr/>
          <p:nvPr/>
        </p:nvSpPr>
        <p:spPr>
          <a:xfrm>
            <a:off x="6561556" y="4733577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F9118CD-3A8E-4874-A620-A5219CA81FD1}"/>
              </a:ext>
            </a:extLst>
          </p:cNvPr>
          <p:cNvSpPr txBox="1"/>
          <p:nvPr/>
        </p:nvSpPr>
        <p:spPr>
          <a:xfrm>
            <a:off x="6307463" y="4559949"/>
            <a:ext cx="535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pcode</a:t>
            </a:r>
            <a:endParaRPr lang="en-GB" sz="11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222B62E-ABB1-477F-8FB8-3947D8CCACEA}"/>
              </a:ext>
            </a:extLst>
          </p:cNvPr>
          <p:cNvSpPr txBox="1"/>
          <p:nvPr/>
        </p:nvSpPr>
        <p:spPr>
          <a:xfrm>
            <a:off x="5797021" y="4002750"/>
            <a:ext cx="5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/>
              <a:t>code_0 tot en met 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9351A20-2954-46D7-9295-67D00DEF2A2F}"/>
              </a:ext>
            </a:extLst>
          </p:cNvPr>
          <p:cNvSpPr txBox="1"/>
          <p:nvPr/>
        </p:nvSpPr>
        <p:spPr>
          <a:xfrm>
            <a:off x="5345215" y="6548734"/>
            <a:ext cx="662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test</a:t>
            </a:r>
            <a:endParaRPr lang="en-GB" sz="1600" b="1">
              <a:highlight>
                <a:srgbClr val="FF0000"/>
              </a:highlight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07FEE2B-D12F-4603-AD33-917A9F2D3DF0}"/>
              </a:ext>
            </a:extLst>
          </p:cNvPr>
          <p:cNvCxnSpPr>
            <a:cxnSpLocks/>
          </p:cNvCxnSpPr>
          <p:nvPr/>
        </p:nvCxnSpPr>
        <p:spPr>
          <a:xfrm flipV="1">
            <a:off x="292084" y="716031"/>
            <a:ext cx="240546" cy="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1E52FFC-A165-4E37-B385-99AFD6983EFF}"/>
              </a:ext>
            </a:extLst>
          </p:cNvPr>
          <p:cNvCxnSpPr>
            <a:endCxn id="165" idx="4"/>
          </p:cNvCxnSpPr>
          <p:nvPr/>
        </p:nvCxnSpPr>
        <p:spPr>
          <a:xfrm flipH="1" flipV="1">
            <a:off x="2643772" y="4444157"/>
            <a:ext cx="14138" cy="1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52B09B4-C0F7-48FC-B00B-F31EDE9CDC15}"/>
              </a:ext>
            </a:extLst>
          </p:cNvPr>
          <p:cNvCxnSpPr>
            <a:cxnSpLocks/>
          </p:cNvCxnSpPr>
          <p:nvPr/>
        </p:nvCxnSpPr>
        <p:spPr>
          <a:xfrm flipH="1" flipV="1">
            <a:off x="8263330" y="4762939"/>
            <a:ext cx="19723" cy="97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56645542-6E35-4DB3-937E-9E793A5E046B}"/>
              </a:ext>
            </a:extLst>
          </p:cNvPr>
          <p:cNvCxnSpPr>
            <a:cxnSpLocks/>
            <a:endCxn id="176" idx="3"/>
          </p:cNvCxnSpPr>
          <p:nvPr/>
        </p:nvCxnSpPr>
        <p:spPr>
          <a:xfrm flipV="1">
            <a:off x="8769857" y="4776546"/>
            <a:ext cx="0" cy="2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20D41E3-CE60-4B4A-9862-C4DE04C4C05B}"/>
              </a:ext>
            </a:extLst>
          </p:cNvPr>
          <p:cNvCxnSpPr>
            <a:cxnSpLocks/>
          </p:cNvCxnSpPr>
          <p:nvPr/>
        </p:nvCxnSpPr>
        <p:spPr>
          <a:xfrm flipH="1" flipV="1">
            <a:off x="7706538" y="6310261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94660F5-1BEF-4F3B-A097-79614127D718}"/>
              </a:ext>
            </a:extLst>
          </p:cNvPr>
          <p:cNvCxnSpPr>
            <a:cxnSpLocks/>
          </p:cNvCxnSpPr>
          <p:nvPr/>
        </p:nvCxnSpPr>
        <p:spPr>
          <a:xfrm flipH="1" flipV="1">
            <a:off x="2435613" y="4423239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9" name="Table 298">
            <a:extLst>
              <a:ext uri="{FF2B5EF4-FFF2-40B4-BE49-F238E27FC236}">
                <a16:creationId xmlns:a16="http://schemas.microsoft.com/office/drawing/2014/main" id="{E954DC71-C67F-4FE2-AC47-6B832ED09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7094"/>
              </p:ext>
            </p:extLst>
          </p:nvPr>
        </p:nvGraphicFramePr>
        <p:xfrm>
          <a:off x="150869" y="5223421"/>
          <a:ext cx="4940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463">
                  <a:extLst>
                    <a:ext uri="{9D8B030D-6E8A-4147-A177-3AD203B41FA5}">
                      <a16:colId xmlns:a16="http://schemas.microsoft.com/office/drawing/2014/main" val="1232653715"/>
                    </a:ext>
                  </a:extLst>
                </a:gridCol>
                <a:gridCol w="3164092">
                  <a:extLst>
                    <a:ext uri="{9D8B030D-6E8A-4147-A177-3AD203B41FA5}">
                      <a16:colId xmlns:a16="http://schemas.microsoft.com/office/drawing/2014/main" val="3610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Ontwerp</a:t>
                      </a:r>
                      <a:endParaRPr lang="en-GB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controler</a:t>
                      </a:r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5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Ruben Kindt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3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22/04/2018 Versie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3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Opmerking</a:t>
                      </a:r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Verwijst</a:t>
                      </a:r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naar</a:t>
                      </a:r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een</a:t>
                      </a:r>
                      <a:r>
                        <a:rPr lang="en-GB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drukknop</a:t>
                      </a:r>
                      <a:endParaRPr lang="en-GB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616931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BC43E633-6853-4E2E-9A3C-1E7B4CFAD5E4}"/>
              </a:ext>
            </a:extLst>
          </p:cNvPr>
          <p:cNvSpPr txBox="1"/>
          <p:nvPr/>
        </p:nvSpPr>
        <p:spPr>
          <a:xfrm>
            <a:off x="9033134" y="4400893"/>
            <a:ext cx="32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q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8FB857-9F5A-4BA5-AAE5-3B606E153E20}"/>
              </a:ext>
            </a:extLst>
          </p:cNvPr>
          <p:cNvSpPr txBox="1"/>
          <p:nvPr/>
        </p:nvSpPr>
        <p:spPr>
          <a:xfrm>
            <a:off x="377617" y="185350"/>
            <a:ext cx="1316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pos_flank_detector_up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2AC60D6-F25A-4FDA-B0C3-8772B5E985E2}"/>
              </a:ext>
            </a:extLst>
          </p:cNvPr>
          <p:cNvCxnSpPr>
            <a:cxnSpLocks/>
          </p:cNvCxnSpPr>
          <p:nvPr/>
        </p:nvCxnSpPr>
        <p:spPr>
          <a:xfrm>
            <a:off x="984550" y="818761"/>
            <a:ext cx="264818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AD5EF6-4241-4584-B558-D14E947B46E4}"/>
              </a:ext>
            </a:extLst>
          </p:cNvPr>
          <p:cNvCxnSpPr>
            <a:cxnSpLocks/>
          </p:cNvCxnSpPr>
          <p:nvPr/>
        </p:nvCxnSpPr>
        <p:spPr>
          <a:xfrm flipV="1">
            <a:off x="1569069" y="3969023"/>
            <a:ext cx="663825" cy="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AC5F117-578E-456F-9630-1C1732782B86}"/>
              </a:ext>
            </a:extLst>
          </p:cNvPr>
          <p:cNvSpPr txBox="1"/>
          <p:nvPr/>
        </p:nvSpPr>
        <p:spPr>
          <a:xfrm>
            <a:off x="1538387" y="3737743"/>
            <a:ext cx="921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/>
              <a:t>enter_Pflank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68EAAC3-A524-402E-B5AA-A0803B0F0F7A}"/>
              </a:ext>
            </a:extLst>
          </p:cNvPr>
          <p:cNvSpPr txBox="1"/>
          <p:nvPr/>
        </p:nvSpPr>
        <p:spPr>
          <a:xfrm>
            <a:off x="657145" y="590494"/>
            <a:ext cx="663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up_Pflank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92CF04A-85ED-4051-A79F-A451CCA7787C}"/>
              </a:ext>
            </a:extLst>
          </p:cNvPr>
          <p:cNvSpPr txBox="1"/>
          <p:nvPr/>
        </p:nvSpPr>
        <p:spPr>
          <a:xfrm>
            <a:off x="8118023" y="5745413"/>
            <a:ext cx="322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q</a:t>
            </a:r>
            <a:endParaRPr lang="en-GB" sz="120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C8BE5CE-AA27-4332-A518-8CEE6DADCA64}"/>
              </a:ext>
            </a:extLst>
          </p:cNvPr>
          <p:cNvCxnSpPr>
            <a:endCxn id="100" idx="3"/>
          </p:cNvCxnSpPr>
          <p:nvPr/>
        </p:nvCxnSpPr>
        <p:spPr>
          <a:xfrm flipH="1">
            <a:off x="8916697" y="6019046"/>
            <a:ext cx="380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25DF92C-7C96-45C5-BF85-583F81716A69}"/>
              </a:ext>
            </a:extLst>
          </p:cNvPr>
          <p:cNvSpPr txBox="1"/>
          <p:nvPr/>
        </p:nvSpPr>
        <p:spPr>
          <a:xfrm>
            <a:off x="9219443" y="5888401"/>
            <a:ext cx="64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m (=5)</a:t>
            </a:r>
          </a:p>
        </p:txBody>
      </p: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FFD45E11-7C2A-4B45-94D7-92B3D07BE591}"/>
              </a:ext>
            </a:extLst>
          </p:cNvPr>
          <p:cNvSpPr/>
          <p:nvPr/>
        </p:nvSpPr>
        <p:spPr>
          <a:xfrm>
            <a:off x="979155" y="4301693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20C8810-FD6E-418F-A7CE-C24E44724EC2}"/>
              </a:ext>
            </a:extLst>
          </p:cNvPr>
          <p:cNvCxnSpPr>
            <a:cxnSpLocks/>
          </p:cNvCxnSpPr>
          <p:nvPr/>
        </p:nvCxnSpPr>
        <p:spPr>
          <a:xfrm>
            <a:off x="1300868" y="4431544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91F854D-9FAB-4DBA-AB0B-F11D3FC5CFED}"/>
              </a:ext>
            </a:extLst>
          </p:cNvPr>
          <p:cNvCxnSpPr>
            <a:stCxn id="264" idx="3"/>
          </p:cNvCxnSpPr>
          <p:nvPr/>
        </p:nvCxnSpPr>
        <p:spPr>
          <a:xfrm>
            <a:off x="1065033" y="4429714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C9E452CB-183E-4105-B8AC-D0833E86D40C}"/>
              </a:ext>
            </a:extLst>
          </p:cNvPr>
          <p:cNvSpPr/>
          <p:nvPr/>
        </p:nvSpPr>
        <p:spPr>
          <a:xfrm>
            <a:off x="1271675" y="440218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82FB55F-7699-4DC4-BD17-166B59A0752F}"/>
              </a:ext>
            </a:extLst>
          </p:cNvPr>
          <p:cNvSpPr txBox="1"/>
          <p:nvPr/>
        </p:nvSpPr>
        <p:spPr>
          <a:xfrm>
            <a:off x="1268648" y="4521516"/>
            <a:ext cx="69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reset_b</a:t>
            </a:r>
            <a:r>
              <a:rPr lang="en-GB" sz="1100">
                <a:highlight>
                  <a:srgbClr val="FF0000"/>
                </a:highlight>
              </a:rPr>
              <a:t>*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00F49D7-824B-4089-A8BB-D3CF6EC913A3}"/>
              </a:ext>
            </a:extLst>
          </p:cNvPr>
          <p:cNvSpPr txBox="1"/>
          <p:nvPr/>
        </p:nvSpPr>
        <p:spPr>
          <a:xfrm>
            <a:off x="773160" y="4438157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FBB9A0FC-3200-48B9-A02F-1862CE7B4000}"/>
              </a:ext>
            </a:extLst>
          </p:cNvPr>
          <p:cNvCxnSpPr>
            <a:endCxn id="268" idx="4"/>
          </p:cNvCxnSpPr>
          <p:nvPr/>
        </p:nvCxnSpPr>
        <p:spPr>
          <a:xfrm flipH="1" flipV="1">
            <a:off x="1294535" y="4460905"/>
            <a:ext cx="14138" cy="1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72822CE-34A5-4872-89AD-35AB94DBF9B7}"/>
              </a:ext>
            </a:extLst>
          </p:cNvPr>
          <p:cNvCxnSpPr>
            <a:cxnSpLocks/>
          </p:cNvCxnSpPr>
          <p:nvPr/>
        </p:nvCxnSpPr>
        <p:spPr>
          <a:xfrm flipH="1" flipV="1">
            <a:off x="1072718" y="4438157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873DA78B-9731-497A-9DBA-80041FF4FBD1}"/>
              </a:ext>
            </a:extLst>
          </p:cNvPr>
          <p:cNvSpPr txBox="1"/>
          <p:nvPr/>
        </p:nvSpPr>
        <p:spPr>
          <a:xfrm>
            <a:off x="2203461" y="3868163"/>
            <a:ext cx="7637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3F742D-EB8C-4D5F-AAC3-FE50471E2F6C}"/>
              </a:ext>
            </a:extLst>
          </p:cNvPr>
          <p:cNvSpPr txBox="1"/>
          <p:nvPr/>
        </p:nvSpPr>
        <p:spPr>
          <a:xfrm>
            <a:off x="2729538" y="3601630"/>
            <a:ext cx="222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q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2BC9CF2-C0FA-48EB-898D-10C107C2538F}"/>
              </a:ext>
            </a:extLst>
          </p:cNvPr>
          <p:cNvSpPr txBox="1"/>
          <p:nvPr/>
        </p:nvSpPr>
        <p:spPr>
          <a:xfrm>
            <a:off x="8177646" y="4574024"/>
            <a:ext cx="334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934D4C-3E46-4C49-8D36-2022099C74B6}"/>
              </a:ext>
            </a:extLst>
          </p:cNvPr>
          <p:cNvCxnSpPr>
            <a:cxnSpLocks/>
          </p:cNvCxnSpPr>
          <p:nvPr/>
        </p:nvCxnSpPr>
        <p:spPr>
          <a:xfrm flipV="1">
            <a:off x="6898661" y="285023"/>
            <a:ext cx="484955" cy="39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A6096CF-4312-456A-BE8B-8C9B174F7199}"/>
              </a:ext>
            </a:extLst>
          </p:cNvPr>
          <p:cNvSpPr txBox="1"/>
          <p:nvPr/>
        </p:nvSpPr>
        <p:spPr>
          <a:xfrm>
            <a:off x="6794599" y="355720"/>
            <a:ext cx="825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   7seg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F5BFFE6-395C-4003-9177-F87816B37296}"/>
              </a:ext>
            </a:extLst>
          </p:cNvPr>
          <p:cNvSpPr txBox="1"/>
          <p:nvPr/>
        </p:nvSpPr>
        <p:spPr>
          <a:xfrm>
            <a:off x="6438649" y="4294398"/>
            <a:ext cx="59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correct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EB43A1CA-234C-464B-8FAF-7A4FDB721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96" t="8856" r="49853" b="73745"/>
          <a:stretch/>
        </p:blipFill>
        <p:spPr>
          <a:xfrm>
            <a:off x="8749719" y="1625893"/>
            <a:ext cx="435446" cy="69438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FD5F4160-6460-4BCF-B990-33C49D9BC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96" t="8856" r="49853" b="73745"/>
          <a:stretch/>
        </p:blipFill>
        <p:spPr>
          <a:xfrm>
            <a:off x="8747122" y="976192"/>
            <a:ext cx="435446" cy="694381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44611AF6-FCD6-4DED-83C8-BD6F6CC9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96" t="8856" r="49853" b="73745"/>
          <a:stretch/>
        </p:blipFill>
        <p:spPr>
          <a:xfrm>
            <a:off x="8748421" y="285023"/>
            <a:ext cx="435446" cy="694381"/>
          </a:xfrm>
          <a:prstGeom prst="rect">
            <a:avLst/>
          </a:prstGeom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CD90ECFF-F323-4513-BE8E-7AF56A001177}"/>
              </a:ext>
            </a:extLst>
          </p:cNvPr>
          <p:cNvSpPr/>
          <p:nvPr/>
        </p:nvSpPr>
        <p:spPr>
          <a:xfrm>
            <a:off x="6905463" y="987064"/>
            <a:ext cx="502776" cy="41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223DFC-9E11-4AB1-9B9A-FBE79B849F50}"/>
              </a:ext>
            </a:extLst>
          </p:cNvPr>
          <p:cNvSpPr txBox="1"/>
          <p:nvPr/>
        </p:nvSpPr>
        <p:spPr>
          <a:xfrm>
            <a:off x="6779304" y="1540552"/>
            <a:ext cx="100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hex_to_7seg2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AF9D7F8-F5BB-4902-8BBC-9281C8EACA87}"/>
              </a:ext>
            </a:extLst>
          </p:cNvPr>
          <p:cNvCxnSpPr>
            <a:cxnSpLocks/>
          </p:cNvCxnSpPr>
          <p:nvPr/>
        </p:nvCxnSpPr>
        <p:spPr>
          <a:xfrm flipV="1">
            <a:off x="6913600" y="995498"/>
            <a:ext cx="484955" cy="39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8FFD77A-F3CF-4D2D-AEF6-545965B77513}"/>
              </a:ext>
            </a:extLst>
          </p:cNvPr>
          <p:cNvSpPr txBox="1"/>
          <p:nvPr/>
        </p:nvSpPr>
        <p:spPr>
          <a:xfrm>
            <a:off x="6809538" y="1066195"/>
            <a:ext cx="825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   7seg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0EF8FC8-32D7-436C-8F34-81E1612F575F}"/>
              </a:ext>
            </a:extLst>
          </p:cNvPr>
          <p:cNvSpPr/>
          <p:nvPr/>
        </p:nvSpPr>
        <p:spPr>
          <a:xfrm>
            <a:off x="6924417" y="1748905"/>
            <a:ext cx="502776" cy="41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DA4125E-BFC7-407A-B3B1-BCE3D245450C}"/>
              </a:ext>
            </a:extLst>
          </p:cNvPr>
          <p:cNvSpPr txBox="1"/>
          <p:nvPr/>
        </p:nvSpPr>
        <p:spPr>
          <a:xfrm>
            <a:off x="6805809" y="2272100"/>
            <a:ext cx="100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hex_to_7seg3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8EC1518-7426-44BC-81BB-8E457F800BFF}"/>
              </a:ext>
            </a:extLst>
          </p:cNvPr>
          <p:cNvCxnSpPr>
            <a:cxnSpLocks/>
          </p:cNvCxnSpPr>
          <p:nvPr/>
        </p:nvCxnSpPr>
        <p:spPr>
          <a:xfrm flipV="1">
            <a:off x="6932554" y="1757339"/>
            <a:ext cx="484955" cy="39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32B43FF0-C61A-495F-B678-A858830C3BD6}"/>
              </a:ext>
            </a:extLst>
          </p:cNvPr>
          <p:cNvSpPr txBox="1"/>
          <p:nvPr/>
        </p:nvSpPr>
        <p:spPr>
          <a:xfrm>
            <a:off x="6828492" y="1828036"/>
            <a:ext cx="825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   7seg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B3AF722-3415-45E2-B7CD-440D5F52A5BE}"/>
              </a:ext>
            </a:extLst>
          </p:cNvPr>
          <p:cNvSpPr/>
          <p:nvPr/>
        </p:nvSpPr>
        <p:spPr>
          <a:xfrm>
            <a:off x="6927014" y="2495299"/>
            <a:ext cx="502776" cy="41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C50280E-0586-4CB0-8C98-1D41760C418B}"/>
              </a:ext>
            </a:extLst>
          </p:cNvPr>
          <p:cNvSpPr txBox="1"/>
          <p:nvPr/>
        </p:nvSpPr>
        <p:spPr>
          <a:xfrm>
            <a:off x="6732708" y="778105"/>
            <a:ext cx="100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hex_to_7seg1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265EA5A-8D7A-461D-B425-60AFE3B06679}"/>
              </a:ext>
            </a:extLst>
          </p:cNvPr>
          <p:cNvCxnSpPr>
            <a:cxnSpLocks/>
          </p:cNvCxnSpPr>
          <p:nvPr/>
        </p:nvCxnSpPr>
        <p:spPr>
          <a:xfrm flipV="1">
            <a:off x="6935151" y="2503733"/>
            <a:ext cx="484955" cy="39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C1C85CCB-184D-46CE-B5D3-12F282B039D9}"/>
              </a:ext>
            </a:extLst>
          </p:cNvPr>
          <p:cNvSpPr txBox="1"/>
          <p:nvPr/>
        </p:nvSpPr>
        <p:spPr>
          <a:xfrm>
            <a:off x="6831089" y="2574430"/>
            <a:ext cx="825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Hex   7seg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FFCBEFCC-1FCA-4338-8F66-815753D39A6A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7402761" y="621983"/>
            <a:ext cx="1345660" cy="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60E710B-D021-459F-ADBE-139B2BEDF9CA}"/>
              </a:ext>
            </a:extLst>
          </p:cNvPr>
          <p:cNvCxnSpPr>
            <a:cxnSpLocks/>
          </p:cNvCxnSpPr>
          <p:nvPr/>
        </p:nvCxnSpPr>
        <p:spPr>
          <a:xfrm>
            <a:off x="7424452" y="1376267"/>
            <a:ext cx="1345660" cy="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E6E2BF2-0447-46F1-80A0-FF3277C868CC}"/>
              </a:ext>
            </a:extLst>
          </p:cNvPr>
          <p:cNvCxnSpPr>
            <a:cxnSpLocks/>
          </p:cNvCxnSpPr>
          <p:nvPr/>
        </p:nvCxnSpPr>
        <p:spPr>
          <a:xfrm>
            <a:off x="7431978" y="2062113"/>
            <a:ext cx="1345660" cy="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0D18505-CB0B-4087-BC7D-0DE982C58AF1}"/>
              </a:ext>
            </a:extLst>
          </p:cNvPr>
          <p:cNvCxnSpPr>
            <a:cxnSpLocks/>
          </p:cNvCxnSpPr>
          <p:nvPr/>
        </p:nvCxnSpPr>
        <p:spPr>
          <a:xfrm>
            <a:off x="7424452" y="2831746"/>
            <a:ext cx="1345660" cy="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9E2FD45B-E266-48EC-83C7-ACAF8A56F61C}"/>
              </a:ext>
            </a:extLst>
          </p:cNvPr>
          <p:cNvSpPr/>
          <p:nvPr/>
        </p:nvSpPr>
        <p:spPr>
          <a:xfrm>
            <a:off x="6845594" y="60644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DD65973-7A24-4752-8C3D-D00A769D266E}"/>
              </a:ext>
            </a:extLst>
          </p:cNvPr>
          <p:cNvSpPr txBox="1"/>
          <p:nvPr/>
        </p:nvSpPr>
        <p:spPr>
          <a:xfrm>
            <a:off x="6807912" y="475670"/>
            <a:ext cx="40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test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1FE486A-89D2-47BC-96E5-128C6023DDB2}"/>
              </a:ext>
            </a:extLst>
          </p:cNvPr>
          <p:cNvSpPr txBox="1"/>
          <p:nvPr/>
        </p:nvSpPr>
        <p:spPr>
          <a:xfrm>
            <a:off x="6016599" y="496511"/>
            <a:ext cx="63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test_b</a:t>
            </a:r>
            <a:r>
              <a:rPr lang="en-GB" sz="11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6B49050-9608-4F31-9C13-3289BABBE650}"/>
              </a:ext>
            </a:extLst>
          </p:cNvPr>
          <p:cNvCxnSpPr>
            <a:cxnSpLocks/>
          </p:cNvCxnSpPr>
          <p:nvPr/>
        </p:nvCxnSpPr>
        <p:spPr>
          <a:xfrm>
            <a:off x="6571996" y="649053"/>
            <a:ext cx="303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34A87A57-DEB9-43E0-9DE5-DAB64D152E1E}"/>
              </a:ext>
            </a:extLst>
          </p:cNvPr>
          <p:cNvSpPr/>
          <p:nvPr/>
        </p:nvSpPr>
        <p:spPr>
          <a:xfrm>
            <a:off x="6851668" y="131507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EC66DA8-60D9-4474-BF7C-8B8F57734715}"/>
              </a:ext>
            </a:extLst>
          </p:cNvPr>
          <p:cNvSpPr txBox="1"/>
          <p:nvPr/>
        </p:nvSpPr>
        <p:spPr>
          <a:xfrm>
            <a:off x="6813986" y="1184300"/>
            <a:ext cx="40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test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FBC0529-2528-4989-B2AE-04B8D6BD1B60}"/>
              </a:ext>
            </a:extLst>
          </p:cNvPr>
          <p:cNvSpPr txBox="1"/>
          <p:nvPr/>
        </p:nvSpPr>
        <p:spPr>
          <a:xfrm>
            <a:off x="6022673" y="1205141"/>
            <a:ext cx="63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test_b</a:t>
            </a:r>
            <a:r>
              <a:rPr lang="en-GB" sz="11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017173D-A500-4A9E-857B-185DC1680D34}"/>
              </a:ext>
            </a:extLst>
          </p:cNvPr>
          <p:cNvCxnSpPr>
            <a:cxnSpLocks/>
          </p:cNvCxnSpPr>
          <p:nvPr/>
        </p:nvCxnSpPr>
        <p:spPr>
          <a:xfrm>
            <a:off x="6578070" y="1357683"/>
            <a:ext cx="303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832D5214-C987-434D-B674-C1F8AD6BCDBF}"/>
              </a:ext>
            </a:extLst>
          </p:cNvPr>
          <p:cNvSpPr/>
          <p:nvPr/>
        </p:nvSpPr>
        <p:spPr>
          <a:xfrm>
            <a:off x="6880840" y="2075945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A681C45-75A8-409D-A582-389422EC8A57}"/>
              </a:ext>
            </a:extLst>
          </p:cNvPr>
          <p:cNvSpPr txBox="1"/>
          <p:nvPr/>
        </p:nvSpPr>
        <p:spPr>
          <a:xfrm>
            <a:off x="6843158" y="1945173"/>
            <a:ext cx="40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test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EAB8DFA-B739-4352-8A99-09F22E16BA09}"/>
              </a:ext>
            </a:extLst>
          </p:cNvPr>
          <p:cNvSpPr txBox="1"/>
          <p:nvPr/>
        </p:nvSpPr>
        <p:spPr>
          <a:xfrm>
            <a:off x="6051845" y="1966014"/>
            <a:ext cx="63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test_b</a:t>
            </a:r>
            <a:r>
              <a:rPr lang="en-GB" sz="11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ABA1DDBF-C2A7-4FCA-9562-8395126378D0}"/>
              </a:ext>
            </a:extLst>
          </p:cNvPr>
          <p:cNvCxnSpPr>
            <a:cxnSpLocks/>
          </p:cNvCxnSpPr>
          <p:nvPr/>
        </p:nvCxnSpPr>
        <p:spPr>
          <a:xfrm>
            <a:off x="6607242" y="2118556"/>
            <a:ext cx="303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D0DD1874-21BC-428E-A948-2418190A492B}"/>
              </a:ext>
            </a:extLst>
          </p:cNvPr>
          <p:cNvSpPr/>
          <p:nvPr/>
        </p:nvSpPr>
        <p:spPr>
          <a:xfrm>
            <a:off x="6874527" y="283101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4B27EB6-095B-474E-BA65-C24AE099850B}"/>
              </a:ext>
            </a:extLst>
          </p:cNvPr>
          <p:cNvSpPr txBox="1"/>
          <p:nvPr/>
        </p:nvSpPr>
        <p:spPr>
          <a:xfrm>
            <a:off x="6836845" y="2700240"/>
            <a:ext cx="40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test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4BDA424-5D08-4F9A-B9FE-A65F76064303}"/>
              </a:ext>
            </a:extLst>
          </p:cNvPr>
          <p:cNvSpPr txBox="1"/>
          <p:nvPr/>
        </p:nvSpPr>
        <p:spPr>
          <a:xfrm>
            <a:off x="6045532" y="2721081"/>
            <a:ext cx="63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test_b</a:t>
            </a:r>
            <a:r>
              <a:rPr lang="en-GB" sz="11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18DCE14-3412-4943-A780-E810746C89F8}"/>
              </a:ext>
            </a:extLst>
          </p:cNvPr>
          <p:cNvCxnSpPr>
            <a:cxnSpLocks/>
          </p:cNvCxnSpPr>
          <p:nvPr/>
        </p:nvCxnSpPr>
        <p:spPr>
          <a:xfrm>
            <a:off x="6600929" y="2873623"/>
            <a:ext cx="303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861DB6D-B5E8-410A-8C8B-0FB022C01D73}"/>
              </a:ext>
            </a:extLst>
          </p:cNvPr>
          <p:cNvSpPr txBox="1"/>
          <p:nvPr/>
        </p:nvSpPr>
        <p:spPr>
          <a:xfrm>
            <a:off x="7920133" y="379944"/>
            <a:ext cx="67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disc0</a:t>
            </a:r>
          </a:p>
          <a:p>
            <a:r>
              <a:rPr lang="en-GB" sz="1200"/>
              <a:t>8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EE3CC20-392F-4291-B518-312529D88C24}"/>
              </a:ext>
            </a:extLst>
          </p:cNvPr>
          <p:cNvSpPr txBox="1"/>
          <p:nvPr/>
        </p:nvSpPr>
        <p:spPr>
          <a:xfrm>
            <a:off x="7920133" y="1147856"/>
            <a:ext cx="61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disc1</a:t>
            </a:r>
          </a:p>
          <a:p>
            <a:r>
              <a:rPr lang="en-GB" sz="1200"/>
              <a:t>8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511736A-0419-41A1-AADD-AD30B03FD7FC}"/>
              </a:ext>
            </a:extLst>
          </p:cNvPr>
          <p:cNvSpPr txBox="1"/>
          <p:nvPr/>
        </p:nvSpPr>
        <p:spPr>
          <a:xfrm>
            <a:off x="7898628" y="1804160"/>
            <a:ext cx="69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disc2</a:t>
            </a:r>
          </a:p>
          <a:p>
            <a:r>
              <a:rPr lang="en-GB" sz="1200"/>
              <a:t>8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366348B-18F2-4BA0-B6E5-321D8E496D5B}"/>
              </a:ext>
            </a:extLst>
          </p:cNvPr>
          <p:cNvSpPr txBox="1"/>
          <p:nvPr/>
        </p:nvSpPr>
        <p:spPr>
          <a:xfrm>
            <a:off x="7898424" y="2594439"/>
            <a:ext cx="67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disc3</a:t>
            </a:r>
          </a:p>
          <a:p>
            <a:r>
              <a:rPr lang="en-GB" sz="1200"/>
              <a:t>8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4513E11-366D-42E8-B484-CD5C97BE6F82}"/>
              </a:ext>
            </a:extLst>
          </p:cNvPr>
          <p:cNvCxnSpPr>
            <a:cxnSpLocks/>
          </p:cNvCxnSpPr>
          <p:nvPr/>
        </p:nvCxnSpPr>
        <p:spPr>
          <a:xfrm flipV="1">
            <a:off x="8052159" y="552677"/>
            <a:ext cx="78132" cy="12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5C0FA37-08A8-49DD-B0BD-DACE0E9A3C70}"/>
              </a:ext>
            </a:extLst>
          </p:cNvPr>
          <p:cNvCxnSpPr>
            <a:cxnSpLocks/>
          </p:cNvCxnSpPr>
          <p:nvPr/>
        </p:nvCxnSpPr>
        <p:spPr>
          <a:xfrm flipV="1">
            <a:off x="8067676" y="1335134"/>
            <a:ext cx="78132" cy="12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E99E1AD-D335-487F-AA74-4B0CA9CD9596}"/>
              </a:ext>
            </a:extLst>
          </p:cNvPr>
          <p:cNvCxnSpPr>
            <a:cxnSpLocks/>
          </p:cNvCxnSpPr>
          <p:nvPr/>
        </p:nvCxnSpPr>
        <p:spPr>
          <a:xfrm flipV="1">
            <a:off x="8030024" y="1988386"/>
            <a:ext cx="78132" cy="12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D172D6-D8FB-4DC4-A4FD-DDFB556EC211}"/>
              </a:ext>
            </a:extLst>
          </p:cNvPr>
          <p:cNvCxnSpPr>
            <a:cxnSpLocks/>
          </p:cNvCxnSpPr>
          <p:nvPr/>
        </p:nvCxnSpPr>
        <p:spPr>
          <a:xfrm flipV="1">
            <a:off x="8013093" y="2797260"/>
            <a:ext cx="78132" cy="12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46D81EF-00C4-47E7-97BE-ED46BAEFD378}"/>
              </a:ext>
            </a:extLst>
          </p:cNvPr>
          <p:cNvCxnSpPr>
            <a:cxnSpLocks/>
          </p:cNvCxnSpPr>
          <p:nvPr/>
        </p:nvCxnSpPr>
        <p:spPr>
          <a:xfrm>
            <a:off x="609004" y="4061738"/>
            <a:ext cx="276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8EA00591-7A55-4141-912D-C28EECF5A26F}"/>
              </a:ext>
            </a:extLst>
          </p:cNvPr>
          <p:cNvSpPr txBox="1"/>
          <p:nvPr/>
        </p:nvSpPr>
        <p:spPr>
          <a:xfrm>
            <a:off x="57701" y="4218542"/>
            <a:ext cx="67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enter_b</a:t>
            </a:r>
            <a:endParaRPr lang="en-GB" sz="11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17C2529D-2429-4EC7-8773-605BDB4A39F4}"/>
              </a:ext>
            </a:extLst>
          </p:cNvPr>
          <p:cNvSpPr/>
          <p:nvPr/>
        </p:nvSpPr>
        <p:spPr>
          <a:xfrm>
            <a:off x="838573" y="403853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5B30090-B606-4EC0-AABE-2CCA26AE3F67}"/>
              </a:ext>
            </a:extLst>
          </p:cNvPr>
          <p:cNvSpPr txBox="1"/>
          <p:nvPr/>
        </p:nvSpPr>
        <p:spPr>
          <a:xfrm>
            <a:off x="805615" y="3893286"/>
            <a:ext cx="495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enter</a:t>
            </a:r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6B93052-A94D-4B97-95F3-6C95EC536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17" t="78637" r="35880" b="7230"/>
          <a:stretch/>
        </p:blipFill>
        <p:spPr>
          <a:xfrm>
            <a:off x="85940" y="3690642"/>
            <a:ext cx="539649" cy="564024"/>
          </a:xfrm>
          <a:prstGeom prst="rect">
            <a:avLst/>
          </a:prstGeom>
        </p:spPr>
      </p:pic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9D04A39B-4F70-424F-BCDB-743B46FEFF6B}"/>
              </a:ext>
            </a:extLst>
          </p:cNvPr>
          <p:cNvCxnSpPr>
            <a:cxnSpLocks/>
          </p:cNvCxnSpPr>
          <p:nvPr/>
        </p:nvCxnSpPr>
        <p:spPr>
          <a:xfrm flipV="1">
            <a:off x="565069" y="4066036"/>
            <a:ext cx="240546" cy="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F233F41-8280-4D00-983F-6DA0A465A40B}"/>
              </a:ext>
            </a:extLst>
          </p:cNvPr>
          <p:cNvSpPr/>
          <p:nvPr/>
        </p:nvSpPr>
        <p:spPr>
          <a:xfrm>
            <a:off x="565663" y="805462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0FF4A46-047D-4FCE-82EF-CF6E1EBA3161}"/>
              </a:ext>
            </a:extLst>
          </p:cNvPr>
          <p:cNvCxnSpPr>
            <a:cxnSpLocks/>
          </p:cNvCxnSpPr>
          <p:nvPr/>
        </p:nvCxnSpPr>
        <p:spPr>
          <a:xfrm>
            <a:off x="873718" y="933483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61B3D912-B24B-415A-B348-C9E7B332DBFA}"/>
              </a:ext>
            </a:extLst>
          </p:cNvPr>
          <p:cNvCxnSpPr>
            <a:stCxn id="321" idx="3"/>
          </p:cNvCxnSpPr>
          <p:nvPr/>
        </p:nvCxnSpPr>
        <p:spPr>
          <a:xfrm>
            <a:off x="651541" y="933483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9DB9ECC9-1FD6-49A7-AC93-588EEED095C4}"/>
              </a:ext>
            </a:extLst>
          </p:cNvPr>
          <p:cNvSpPr/>
          <p:nvPr/>
        </p:nvSpPr>
        <p:spPr>
          <a:xfrm>
            <a:off x="844525" y="904121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75CAAC6-93B4-49D0-9512-B56383E5C561}"/>
              </a:ext>
            </a:extLst>
          </p:cNvPr>
          <p:cNvSpPr txBox="1"/>
          <p:nvPr/>
        </p:nvSpPr>
        <p:spPr>
          <a:xfrm>
            <a:off x="359668" y="941926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DE323F93-BDE5-40B4-A067-043CDE7CB624}"/>
              </a:ext>
            </a:extLst>
          </p:cNvPr>
          <p:cNvCxnSpPr>
            <a:endCxn id="324" idx="4"/>
          </p:cNvCxnSpPr>
          <p:nvPr/>
        </p:nvCxnSpPr>
        <p:spPr>
          <a:xfrm flipH="1" flipV="1">
            <a:off x="867385" y="962844"/>
            <a:ext cx="14138" cy="1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E1A678B-D370-4806-9ECF-B5824F869671}"/>
              </a:ext>
            </a:extLst>
          </p:cNvPr>
          <p:cNvCxnSpPr>
            <a:cxnSpLocks/>
          </p:cNvCxnSpPr>
          <p:nvPr/>
        </p:nvCxnSpPr>
        <p:spPr>
          <a:xfrm flipH="1" flipV="1">
            <a:off x="659226" y="941926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49AA52F1-3E34-402F-8FDC-C054D4C2A34E}"/>
              </a:ext>
            </a:extLst>
          </p:cNvPr>
          <p:cNvSpPr txBox="1"/>
          <p:nvPr/>
        </p:nvSpPr>
        <p:spPr>
          <a:xfrm>
            <a:off x="554079" y="3384983"/>
            <a:ext cx="1453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pos_flank_detector_enter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800E580-DFD9-4B31-857D-C274E85CB1EE}"/>
              </a:ext>
            </a:extLst>
          </p:cNvPr>
          <p:cNvSpPr txBox="1"/>
          <p:nvPr/>
        </p:nvSpPr>
        <p:spPr>
          <a:xfrm>
            <a:off x="580918" y="1098127"/>
            <a:ext cx="69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reset_b</a:t>
            </a:r>
            <a:r>
              <a:rPr lang="en-GB" sz="1100">
                <a:highlight>
                  <a:srgbClr val="FF0000"/>
                </a:highlight>
              </a:rPr>
              <a:t>*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DA1C9A3-52CF-4CE5-BBBD-29AD5475745C}"/>
              </a:ext>
            </a:extLst>
          </p:cNvPr>
          <p:cNvSpPr txBox="1"/>
          <p:nvPr/>
        </p:nvSpPr>
        <p:spPr>
          <a:xfrm>
            <a:off x="1355228" y="3861203"/>
            <a:ext cx="255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q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8B20084-5764-4C79-86B4-00E1A68CAD34}"/>
              </a:ext>
            </a:extLst>
          </p:cNvPr>
          <p:cNvSpPr txBox="1"/>
          <p:nvPr/>
        </p:nvSpPr>
        <p:spPr>
          <a:xfrm>
            <a:off x="675608" y="465227"/>
            <a:ext cx="375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edge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23FF903-8A12-4724-A864-F866342BF8F6}"/>
              </a:ext>
            </a:extLst>
          </p:cNvPr>
          <p:cNvSpPr/>
          <p:nvPr/>
        </p:nvSpPr>
        <p:spPr>
          <a:xfrm>
            <a:off x="4134228" y="2215563"/>
            <a:ext cx="836294" cy="483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034834F8-00C2-4DCF-86C7-D5D846B0C2DB}"/>
              </a:ext>
            </a:extLst>
          </p:cNvPr>
          <p:cNvSpPr/>
          <p:nvPr/>
        </p:nvSpPr>
        <p:spPr>
          <a:xfrm>
            <a:off x="4110803" y="1524105"/>
            <a:ext cx="836294" cy="483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A91A9E4E-BE32-455F-818B-173011A18FDB}"/>
              </a:ext>
            </a:extLst>
          </p:cNvPr>
          <p:cNvSpPr/>
          <p:nvPr/>
        </p:nvSpPr>
        <p:spPr>
          <a:xfrm>
            <a:off x="4104714" y="866955"/>
            <a:ext cx="836294" cy="483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F6B0458-130D-46E2-8047-CFB77100160E}"/>
              </a:ext>
            </a:extLst>
          </p:cNvPr>
          <p:cNvSpPr/>
          <p:nvPr/>
        </p:nvSpPr>
        <p:spPr>
          <a:xfrm>
            <a:off x="4104714" y="150566"/>
            <a:ext cx="836294" cy="483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578FD1D-F42E-46BF-8820-E68439139717}"/>
              </a:ext>
            </a:extLst>
          </p:cNvPr>
          <p:cNvSpPr txBox="1"/>
          <p:nvPr/>
        </p:nvSpPr>
        <p:spPr>
          <a:xfrm>
            <a:off x="4150949" y="-74599"/>
            <a:ext cx="743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up_teller0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09B9FE0-F0C2-49DE-92C7-EF39BEEAD23D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4918893" y="463121"/>
            <a:ext cx="1875706" cy="1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887711BB-0F47-45A8-A965-5DEE76F7EE03}"/>
              </a:ext>
            </a:extLst>
          </p:cNvPr>
          <p:cNvCxnSpPr>
            <a:cxnSpLocks/>
          </p:cNvCxnSpPr>
          <p:nvPr/>
        </p:nvCxnSpPr>
        <p:spPr>
          <a:xfrm flipV="1">
            <a:off x="5100033" y="405037"/>
            <a:ext cx="117446" cy="2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49A90428-23EF-4958-AFA1-7BEAF3062B96}"/>
              </a:ext>
            </a:extLst>
          </p:cNvPr>
          <p:cNvSpPr txBox="1"/>
          <p:nvPr/>
        </p:nvSpPr>
        <p:spPr>
          <a:xfrm>
            <a:off x="4580705" y="2792955"/>
            <a:ext cx="38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err="1"/>
              <a:t>clk</a:t>
            </a:r>
            <a:endParaRPr lang="en-GB" sz="105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F10C06C1-BC7C-4A9F-912F-2EE6184DFAEE}"/>
              </a:ext>
            </a:extLst>
          </p:cNvPr>
          <p:cNvSpPr txBox="1"/>
          <p:nvPr/>
        </p:nvSpPr>
        <p:spPr>
          <a:xfrm>
            <a:off x="4661778" y="308970"/>
            <a:ext cx="255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q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64A5DC4-2AEB-4B06-AF14-F0EC49E1B5AA}"/>
              </a:ext>
            </a:extLst>
          </p:cNvPr>
          <p:cNvSpPr txBox="1"/>
          <p:nvPr/>
        </p:nvSpPr>
        <p:spPr>
          <a:xfrm>
            <a:off x="4049014" y="413638"/>
            <a:ext cx="304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ce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875B1BF-7FD9-4238-934C-4D9552018F38}"/>
              </a:ext>
            </a:extLst>
          </p:cNvPr>
          <p:cNvSpPr txBox="1"/>
          <p:nvPr/>
        </p:nvSpPr>
        <p:spPr>
          <a:xfrm>
            <a:off x="4150949" y="641790"/>
            <a:ext cx="743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up_teller1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AD323250-8D0C-4689-921D-99909EFDE1A0}"/>
              </a:ext>
            </a:extLst>
          </p:cNvPr>
          <p:cNvSpPr txBox="1"/>
          <p:nvPr/>
        </p:nvSpPr>
        <p:spPr>
          <a:xfrm>
            <a:off x="4661778" y="1025359"/>
            <a:ext cx="255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q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359D686-EBDF-4A39-AD1B-9E8F9598DD60}"/>
              </a:ext>
            </a:extLst>
          </p:cNvPr>
          <p:cNvSpPr txBox="1"/>
          <p:nvPr/>
        </p:nvSpPr>
        <p:spPr>
          <a:xfrm>
            <a:off x="4049014" y="1130026"/>
            <a:ext cx="7637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ce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7BE0D2EA-73F0-4075-864D-A87349C0E065}"/>
              </a:ext>
            </a:extLst>
          </p:cNvPr>
          <p:cNvSpPr txBox="1"/>
          <p:nvPr/>
        </p:nvSpPr>
        <p:spPr>
          <a:xfrm>
            <a:off x="4119852" y="1299045"/>
            <a:ext cx="743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up_teller2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894522D-6D33-4770-BEE3-22BB93CC5F7F}"/>
              </a:ext>
            </a:extLst>
          </p:cNvPr>
          <p:cNvSpPr txBox="1"/>
          <p:nvPr/>
        </p:nvSpPr>
        <p:spPr>
          <a:xfrm>
            <a:off x="4667867" y="1682509"/>
            <a:ext cx="255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q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6287524-CAAF-4BD3-BCCE-93650C903C5C}"/>
              </a:ext>
            </a:extLst>
          </p:cNvPr>
          <p:cNvSpPr txBox="1"/>
          <p:nvPr/>
        </p:nvSpPr>
        <p:spPr>
          <a:xfrm>
            <a:off x="4055103" y="1787176"/>
            <a:ext cx="7637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ce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C3AD342-0E11-466D-88D1-0EC96A28F839}"/>
              </a:ext>
            </a:extLst>
          </p:cNvPr>
          <p:cNvSpPr txBox="1"/>
          <p:nvPr/>
        </p:nvSpPr>
        <p:spPr>
          <a:xfrm>
            <a:off x="4127439" y="1998261"/>
            <a:ext cx="743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up_teller3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74C853A6-21FC-4600-A2E7-4489AEF95B6D}"/>
              </a:ext>
            </a:extLst>
          </p:cNvPr>
          <p:cNvSpPr txBox="1"/>
          <p:nvPr/>
        </p:nvSpPr>
        <p:spPr>
          <a:xfrm>
            <a:off x="4691292" y="2373967"/>
            <a:ext cx="255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q</a:t>
            </a: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E2C268D8-DDC1-47F9-99C1-76EB5DE3FF92}"/>
              </a:ext>
            </a:extLst>
          </p:cNvPr>
          <p:cNvSpPr/>
          <p:nvPr/>
        </p:nvSpPr>
        <p:spPr>
          <a:xfrm>
            <a:off x="4404483" y="2655411"/>
            <a:ext cx="45719" cy="996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E9378C9-3361-452B-A725-B522F7EB9B60}"/>
              </a:ext>
            </a:extLst>
          </p:cNvPr>
          <p:cNvCxnSpPr>
            <a:cxnSpLocks/>
            <a:endCxn id="399" idx="4"/>
          </p:cNvCxnSpPr>
          <p:nvPr/>
        </p:nvCxnSpPr>
        <p:spPr>
          <a:xfrm flipH="1" flipV="1">
            <a:off x="4427343" y="2755025"/>
            <a:ext cx="7530" cy="2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28E2EBD3-19AB-466D-9ED9-DEB161725BC6}"/>
              </a:ext>
            </a:extLst>
          </p:cNvPr>
          <p:cNvSpPr txBox="1"/>
          <p:nvPr/>
        </p:nvSpPr>
        <p:spPr>
          <a:xfrm>
            <a:off x="4031244" y="2953447"/>
            <a:ext cx="660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err="1"/>
              <a:t>reset_b</a:t>
            </a:r>
            <a:r>
              <a:rPr lang="en-GB" sz="1000">
                <a:highlight>
                  <a:srgbClr val="FF0000"/>
                </a:highlight>
              </a:rPr>
              <a:t>*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A0D2AD04-E52C-4018-91F8-A3182538C2BB}"/>
              </a:ext>
            </a:extLst>
          </p:cNvPr>
          <p:cNvSpPr txBox="1"/>
          <p:nvPr/>
        </p:nvSpPr>
        <p:spPr>
          <a:xfrm>
            <a:off x="4078528" y="2478634"/>
            <a:ext cx="293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ce</a:t>
            </a:r>
          </a:p>
        </p:txBody>
      </p:sp>
      <p:sp>
        <p:nvSpPr>
          <p:cNvPr id="404" name="Isosceles Triangle 403">
            <a:extLst>
              <a:ext uri="{FF2B5EF4-FFF2-40B4-BE49-F238E27FC236}">
                <a16:creationId xmlns:a16="http://schemas.microsoft.com/office/drawing/2014/main" id="{27882F5C-F293-41F8-92D2-9C7F3F8A5031}"/>
              </a:ext>
            </a:extLst>
          </p:cNvPr>
          <p:cNvSpPr/>
          <p:nvPr/>
        </p:nvSpPr>
        <p:spPr>
          <a:xfrm>
            <a:off x="4760734" y="2569443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641A2874-3ED6-44B2-B81B-147B5F4C618A}"/>
              </a:ext>
            </a:extLst>
          </p:cNvPr>
          <p:cNvCxnSpPr>
            <a:cxnSpLocks/>
          </p:cNvCxnSpPr>
          <p:nvPr/>
        </p:nvCxnSpPr>
        <p:spPr>
          <a:xfrm flipH="1" flipV="1">
            <a:off x="4840594" y="2694227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48A3ECF2-A67C-494F-BB72-605160112BF6}"/>
              </a:ext>
            </a:extLst>
          </p:cNvPr>
          <p:cNvSpPr/>
          <p:nvPr/>
        </p:nvSpPr>
        <p:spPr>
          <a:xfrm>
            <a:off x="4730270" y="1882948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909C40E1-3BEE-4B16-9858-7558D912F127}"/>
              </a:ext>
            </a:extLst>
          </p:cNvPr>
          <p:cNvCxnSpPr>
            <a:cxnSpLocks/>
          </p:cNvCxnSpPr>
          <p:nvPr/>
        </p:nvCxnSpPr>
        <p:spPr>
          <a:xfrm flipH="1" flipV="1">
            <a:off x="4804322" y="2014956"/>
            <a:ext cx="8842" cy="18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Isosceles Triangle 407">
            <a:extLst>
              <a:ext uri="{FF2B5EF4-FFF2-40B4-BE49-F238E27FC236}">
                <a16:creationId xmlns:a16="http://schemas.microsoft.com/office/drawing/2014/main" id="{A89E9676-85B4-44FA-90F8-10EBEA86616D}"/>
              </a:ext>
            </a:extLst>
          </p:cNvPr>
          <p:cNvSpPr/>
          <p:nvPr/>
        </p:nvSpPr>
        <p:spPr>
          <a:xfrm>
            <a:off x="4723250" y="1228488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A2B996A3-32BF-4ADD-ADB0-EF603CD9B267}"/>
              </a:ext>
            </a:extLst>
          </p:cNvPr>
          <p:cNvCxnSpPr>
            <a:cxnSpLocks/>
          </p:cNvCxnSpPr>
          <p:nvPr/>
        </p:nvCxnSpPr>
        <p:spPr>
          <a:xfrm flipV="1">
            <a:off x="4797301" y="1360496"/>
            <a:ext cx="1" cy="15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Isosceles Triangle 409">
            <a:extLst>
              <a:ext uri="{FF2B5EF4-FFF2-40B4-BE49-F238E27FC236}">
                <a16:creationId xmlns:a16="http://schemas.microsoft.com/office/drawing/2014/main" id="{C1EFA5F7-F753-4F6B-B9E8-C94D20242B50}"/>
              </a:ext>
            </a:extLst>
          </p:cNvPr>
          <p:cNvSpPr/>
          <p:nvPr/>
        </p:nvSpPr>
        <p:spPr>
          <a:xfrm>
            <a:off x="4739601" y="505271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C05EC03C-14F7-4F7B-8E76-D2F94AC6F5C6}"/>
              </a:ext>
            </a:extLst>
          </p:cNvPr>
          <p:cNvCxnSpPr>
            <a:cxnSpLocks/>
          </p:cNvCxnSpPr>
          <p:nvPr/>
        </p:nvCxnSpPr>
        <p:spPr>
          <a:xfrm flipH="1" flipV="1">
            <a:off x="4821264" y="615812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4D2A563C-C87F-424F-B364-A210DA3B2066}"/>
              </a:ext>
            </a:extLst>
          </p:cNvPr>
          <p:cNvCxnSpPr>
            <a:cxnSpLocks/>
          </p:cNvCxnSpPr>
          <p:nvPr/>
        </p:nvCxnSpPr>
        <p:spPr>
          <a:xfrm>
            <a:off x="4964143" y="1124853"/>
            <a:ext cx="1875706" cy="1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4F22A812-8852-4FA2-8803-622C208B88BD}"/>
              </a:ext>
            </a:extLst>
          </p:cNvPr>
          <p:cNvCxnSpPr>
            <a:cxnSpLocks/>
          </p:cNvCxnSpPr>
          <p:nvPr/>
        </p:nvCxnSpPr>
        <p:spPr>
          <a:xfrm>
            <a:off x="4964939" y="1804538"/>
            <a:ext cx="1875706" cy="1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62218F9B-B54D-41D3-82CD-C295FC1CA319}"/>
              </a:ext>
            </a:extLst>
          </p:cNvPr>
          <p:cNvCxnSpPr>
            <a:cxnSpLocks/>
          </p:cNvCxnSpPr>
          <p:nvPr/>
        </p:nvCxnSpPr>
        <p:spPr>
          <a:xfrm>
            <a:off x="4994825" y="2505859"/>
            <a:ext cx="1875706" cy="1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0C8F3F8-A1BB-41BF-9EBF-97E0653F8652}"/>
              </a:ext>
            </a:extLst>
          </p:cNvPr>
          <p:cNvSpPr txBox="1"/>
          <p:nvPr/>
        </p:nvSpPr>
        <p:spPr>
          <a:xfrm>
            <a:off x="5037223" y="858808"/>
            <a:ext cx="78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count_up1</a:t>
            </a:r>
          </a:p>
          <a:p>
            <a:r>
              <a:rPr lang="en-GB" sz="1050"/>
              <a:t>4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AD5EDCF-231D-4012-ACA0-022516C2E42F}"/>
              </a:ext>
            </a:extLst>
          </p:cNvPr>
          <p:cNvCxnSpPr>
            <a:cxnSpLocks/>
          </p:cNvCxnSpPr>
          <p:nvPr/>
        </p:nvCxnSpPr>
        <p:spPr>
          <a:xfrm flipV="1">
            <a:off x="5100033" y="984077"/>
            <a:ext cx="117446" cy="2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E42DB87E-E1C9-4BA6-B289-48EBCBF04495}"/>
              </a:ext>
            </a:extLst>
          </p:cNvPr>
          <p:cNvSpPr txBox="1"/>
          <p:nvPr/>
        </p:nvSpPr>
        <p:spPr>
          <a:xfrm>
            <a:off x="5012870" y="1534805"/>
            <a:ext cx="785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count_up2</a:t>
            </a:r>
          </a:p>
          <a:p>
            <a:r>
              <a:rPr lang="en-GB" sz="1050"/>
              <a:t>4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2F94F4D-C5B2-4B47-BF61-36F2BC3C4FA6}"/>
              </a:ext>
            </a:extLst>
          </p:cNvPr>
          <p:cNvCxnSpPr>
            <a:cxnSpLocks/>
          </p:cNvCxnSpPr>
          <p:nvPr/>
        </p:nvCxnSpPr>
        <p:spPr>
          <a:xfrm flipV="1">
            <a:off x="5121301" y="1661148"/>
            <a:ext cx="117446" cy="2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23B94A29-0185-44C4-8F98-69A3F670B23E}"/>
              </a:ext>
            </a:extLst>
          </p:cNvPr>
          <p:cNvSpPr txBox="1"/>
          <p:nvPr/>
        </p:nvSpPr>
        <p:spPr>
          <a:xfrm>
            <a:off x="5043729" y="2175416"/>
            <a:ext cx="794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count_up3</a:t>
            </a:r>
          </a:p>
          <a:p>
            <a:r>
              <a:rPr lang="en-GB" sz="1050"/>
              <a:t>4</a:t>
            </a:r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A052794-DB60-4446-8CEB-34BB739A496C}"/>
              </a:ext>
            </a:extLst>
          </p:cNvPr>
          <p:cNvCxnSpPr>
            <a:cxnSpLocks/>
          </p:cNvCxnSpPr>
          <p:nvPr/>
        </p:nvCxnSpPr>
        <p:spPr>
          <a:xfrm flipV="1">
            <a:off x="5144826" y="2363796"/>
            <a:ext cx="117446" cy="2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A2407169-0292-45B1-9F26-44C78DF4D896}"/>
              </a:ext>
            </a:extLst>
          </p:cNvPr>
          <p:cNvSpPr txBox="1"/>
          <p:nvPr/>
        </p:nvSpPr>
        <p:spPr>
          <a:xfrm>
            <a:off x="1965542" y="103541"/>
            <a:ext cx="65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demux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ABA9D2C6-BB1C-4A03-A33A-C082FA8401D7}"/>
              </a:ext>
            </a:extLst>
          </p:cNvPr>
          <p:cNvCxnSpPr>
            <a:cxnSpLocks/>
          </p:cNvCxnSpPr>
          <p:nvPr/>
        </p:nvCxnSpPr>
        <p:spPr>
          <a:xfrm>
            <a:off x="2633109" y="500242"/>
            <a:ext cx="1479307" cy="1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4670149D-6E77-4D83-8323-061D38891942}"/>
              </a:ext>
            </a:extLst>
          </p:cNvPr>
          <p:cNvCxnSpPr>
            <a:cxnSpLocks/>
          </p:cNvCxnSpPr>
          <p:nvPr/>
        </p:nvCxnSpPr>
        <p:spPr>
          <a:xfrm>
            <a:off x="3473547" y="1207618"/>
            <a:ext cx="638869" cy="2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594D2D75-B142-462E-885B-9063BC6D2AD6}"/>
              </a:ext>
            </a:extLst>
          </p:cNvPr>
          <p:cNvCxnSpPr>
            <a:cxnSpLocks/>
          </p:cNvCxnSpPr>
          <p:nvPr/>
        </p:nvCxnSpPr>
        <p:spPr>
          <a:xfrm>
            <a:off x="3351841" y="1887203"/>
            <a:ext cx="730833" cy="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AF385F97-A3E5-4861-B18F-E408A03BE7AA}"/>
              </a:ext>
            </a:extLst>
          </p:cNvPr>
          <p:cNvCxnSpPr>
            <a:cxnSpLocks/>
          </p:cNvCxnSpPr>
          <p:nvPr/>
        </p:nvCxnSpPr>
        <p:spPr>
          <a:xfrm>
            <a:off x="3224970" y="2574012"/>
            <a:ext cx="909258" cy="3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BAD4896-795A-4B50-B586-84C1C35ADDEF}"/>
              </a:ext>
            </a:extLst>
          </p:cNvPr>
          <p:cNvCxnSpPr>
            <a:cxnSpLocks/>
          </p:cNvCxnSpPr>
          <p:nvPr/>
        </p:nvCxnSpPr>
        <p:spPr>
          <a:xfrm>
            <a:off x="3222700" y="1166681"/>
            <a:ext cx="7940" cy="141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>
            <a:extLst>
              <a:ext uri="{FF2B5EF4-FFF2-40B4-BE49-F238E27FC236}">
                <a16:creationId xmlns:a16="http://schemas.microsoft.com/office/drawing/2014/main" id="{8D371462-8BDA-4DA0-9FF8-307CB3169043}"/>
              </a:ext>
            </a:extLst>
          </p:cNvPr>
          <p:cNvSpPr txBox="1"/>
          <p:nvPr/>
        </p:nvSpPr>
        <p:spPr>
          <a:xfrm>
            <a:off x="2282072" y="682790"/>
            <a:ext cx="27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q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0CDC7152-451A-463E-A71B-CB09A3A4DE7D}"/>
              </a:ext>
            </a:extLst>
          </p:cNvPr>
          <p:cNvSpPr txBox="1"/>
          <p:nvPr/>
        </p:nvSpPr>
        <p:spPr>
          <a:xfrm>
            <a:off x="2129652" y="994815"/>
            <a:ext cx="40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sel</a:t>
            </a:r>
            <a:endParaRPr lang="en-GB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706BA50-8CEC-4FC0-9540-65287B2BE562}"/>
              </a:ext>
            </a:extLst>
          </p:cNvPr>
          <p:cNvCxnSpPr/>
          <p:nvPr/>
        </p:nvCxnSpPr>
        <p:spPr>
          <a:xfrm>
            <a:off x="6110335" y="482678"/>
            <a:ext cx="0" cy="345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838E005-1115-49C1-A728-C8DC3F6472C0}"/>
              </a:ext>
            </a:extLst>
          </p:cNvPr>
          <p:cNvCxnSpPr>
            <a:cxnSpLocks/>
          </p:cNvCxnSpPr>
          <p:nvPr/>
        </p:nvCxnSpPr>
        <p:spPr>
          <a:xfrm>
            <a:off x="6007620" y="1155557"/>
            <a:ext cx="22229" cy="278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BB353456-39D9-4C70-A9D3-2C1409D71F2D}"/>
              </a:ext>
            </a:extLst>
          </p:cNvPr>
          <p:cNvCxnSpPr>
            <a:cxnSpLocks/>
          </p:cNvCxnSpPr>
          <p:nvPr/>
        </p:nvCxnSpPr>
        <p:spPr>
          <a:xfrm>
            <a:off x="5893255" y="1824095"/>
            <a:ext cx="12893" cy="211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9596ADE-F7D8-406F-A91D-7BB8575337C5}"/>
              </a:ext>
            </a:extLst>
          </p:cNvPr>
          <p:cNvCxnSpPr>
            <a:cxnSpLocks/>
          </p:cNvCxnSpPr>
          <p:nvPr/>
        </p:nvCxnSpPr>
        <p:spPr>
          <a:xfrm>
            <a:off x="5849462" y="2533710"/>
            <a:ext cx="0" cy="163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3FD9A5EF-8B91-4975-A4EF-5DAA34057E61}"/>
              </a:ext>
            </a:extLst>
          </p:cNvPr>
          <p:cNvSpPr txBox="1"/>
          <p:nvPr/>
        </p:nvSpPr>
        <p:spPr>
          <a:xfrm>
            <a:off x="2847989" y="279460"/>
            <a:ext cx="809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en_count0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AD0B260-DEA7-4046-A20B-46E9C54C4123}"/>
              </a:ext>
            </a:extLst>
          </p:cNvPr>
          <p:cNvSpPr txBox="1"/>
          <p:nvPr/>
        </p:nvSpPr>
        <p:spPr>
          <a:xfrm>
            <a:off x="3298849" y="1130707"/>
            <a:ext cx="809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en_count1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2972054-93EC-409B-B9A2-233BFDF1DB68}"/>
              </a:ext>
            </a:extLst>
          </p:cNvPr>
          <p:cNvSpPr txBox="1"/>
          <p:nvPr/>
        </p:nvSpPr>
        <p:spPr>
          <a:xfrm>
            <a:off x="3345971" y="1798009"/>
            <a:ext cx="809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en_count2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66B9796-E24A-49BD-AC59-9828E00B22A8}"/>
              </a:ext>
            </a:extLst>
          </p:cNvPr>
          <p:cNvSpPr txBox="1"/>
          <p:nvPr/>
        </p:nvSpPr>
        <p:spPr>
          <a:xfrm>
            <a:off x="3326442" y="2597385"/>
            <a:ext cx="809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en_count3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BFA585B-8ADF-4B26-AD91-73762BA3152E}"/>
              </a:ext>
            </a:extLst>
          </p:cNvPr>
          <p:cNvCxnSpPr>
            <a:cxnSpLocks/>
          </p:cNvCxnSpPr>
          <p:nvPr/>
        </p:nvCxnSpPr>
        <p:spPr>
          <a:xfrm flipV="1">
            <a:off x="7045251" y="2148851"/>
            <a:ext cx="0" cy="3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D50CD4E-D902-4D1B-B16B-B1340603FE33}"/>
              </a:ext>
            </a:extLst>
          </p:cNvPr>
          <p:cNvCxnSpPr>
            <a:cxnSpLocks/>
          </p:cNvCxnSpPr>
          <p:nvPr/>
        </p:nvCxnSpPr>
        <p:spPr>
          <a:xfrm flipV="1">
            <a:off x="7011768" y="1410393"/>
            <a:ext cx="0" cy="3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05C5FA8-9513-433C-B185-6402E9C84980}"/>
              </a:ext>
            </a:extLst>
          </p:cNvPr>
          <p:cNvCxnSpPr>
            <a:cxnSpLocks/>
          </p:cNvCxnSpPr>
          <p:nvPr/>
        </p:nvCxnSpPr>
        <p:spPr>
          <a:xfrm flipV="1">
            <a:off x="7002317" y="681344"/>
            <a:ext cx="0" cy="25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Isosceles Triangle 252">
            <a:extLst>
              <a:ext uri="{FF2B5EF4-FFF2-40B4-BE49-F238E27FC236}">
                <a16:creationId xmlns:a16="http://schemas.microsoft.com/office/drawing/2014/main" id="{2A451B2C-D45B-4CC8-9DD7-7B69C2505C84}"/>
              </a:ext>
            </a:extLst>
          </p:cNvPr>
          <p:cNvSpPr/>
          <p:nvPr/>
        </p:nvSpPr>
        <p:spPr>
          <a:xfrm>
            <a:off x="9102667" y="4679504"/>
            <a:ext cx="171756" cy="677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880D573-703D-43EE-9FEB-61F6F86A16D1}"/>
              </a:ext>
            </a:extLst>
          </p:cNvPr>
          <p:cNvCxnSpPr>
            <a:cxnSpLocks/>
            <a:stCxn id="253" idx="3"/>
          </p:cNvCxnSpPr>
          <p:nvPr/>
        </p:nvCxnSpPr>
        <p:spPr>
          <a:xfrm>
            <a:off x="9188545" y="4747281"/>
            <a:ext cx="0" cy="28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786F7448-C5AC-40F2-92F1-F021DFEF46E4}"/>
              </a:ext>
            </a:extLst>
          </p:cNvPr>
          <p:cNvSpPr txBox="1"/>
          <p:nvPr/>
        </p:nvSpPr>
        <p:spPr>
          <a:xfrm>
            <a:off x="8853197" y="4705844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BC9A2C0-2771-4071-86A2-1E3AC9606BDF}"/>
              </a:ext>
            </a:extLst>
          </p:cNvPr>
          <p:cNvCxnSpPr>
            <a:cxnSpLocks/>
          </p:cNvCxnSpPr>
          <p:nvPr/>
        </p:nvCxnSpPr>
        <p:spPr>
          <a:xfrm flipH="1" flipV="1">
            <a:off x="9186818" y="4748291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265C8C6-B70C-44DA-BA18-D539DC07E838}"/>
              </a:ext>
            </a:extLst>
          </p:cNvPr>
          <p:cNvSpPr txBox="1"/>
          <p:nvPr/>
        </p:nvSpPr>
        <p:spPr>
          <a:xfrm>
            <a:off x="8011184" y="4404060"/>
            <a:ext cx="3172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572AE-CA77-4514-B8A6-510474B4003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30640" y="3801685"/>
            <a:ext cx="489053" cy="1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D8ED26-9FAD-497E-BC12-A4767A164431}"/>
              </a:ext>
            </a:extLst>
          </p:cNvPr>
          <p:cNvSpPr txBox="1"/>
          <p:nvPr/>
        </p:nvSpPr>
        <p:spPr>
          <a:xfrm>
            <a:off x="3719693" y="3693966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count_enter</a:t>
            </a:r>
            <a:r>
              <a:rPr lang="en-GB" sz="1000">
                <a:highlight>
                  <a:srgbClr val="00FF00"/>
                </a:highlight>
              </a:rPr>
              <a:t>*</a:t>
            </a:r>
            <a:endParaRPr lang="nl-BE" sz="1000">
              <a:highlight>
                <a:srgbClr val="00FF00"/>
              </a:highlight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66ACAD8-6234-4A62-BA21-F8853C5B9B94}"/>
              </a:ext>
            </a:extLst>
          </p:cNvPr>
          <p:cNvCxnSpPr>
            <a:cxnSpLocks/>
          </p:cNvCxnSpPr>
          <p:nvPr/>
        </p:nvCxnSpPr>
        <p:spPr>
          <a:xfrm flipH="1">
            <a:off x="7408976" y="362343"/>
            <a:ext cx="501915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D57E7EBC-40EF-4C37-9484-4261EAA4CD78}"/>
              </a:ext>
            </a:extLst>
          </p:cNvPr>
          <p:cNvSpPr txBox="1"/>
          <p:nvPr/>
        </p:nvSpPr>
        <p:spPr>
          <a:xfrm>
            <a:off x="7800566" y="15985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count_enter</a:t>
            </a:r>
            <a:r>
              <a:rPr lang="en-GB" sz="1000">
                <a:highlight>
                  <a:srgbClr val="00FF00"/>
                </a:highlight>
              </a:rPr>
              <a:t>*</a:t>
            </a:r>
            <a:endParaRPr lang="nl-BE" sz="1000">
              <a:highlight>
                <a:srgbClr val="00FF00"/>
              </a:highlight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294A624-A8FF-4850-BCB0-ED2724AC2AD0}"/>
              </a:ext>
            </a:extLst>
          </p:cNvPr>
          <p:cNvCxnSpPr>
            <a:cxnSpLocks/>
          </p:cNvCxnSpPr>
          <p:nvPr/>
        </p:nvCxnSpPr>
        <p:spPr>
          <a:xfrm flipH="1">
            <a:off x="7424452" y="1069574"/>
            <a:ext cx="501915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C95BFCF6-ECB8-463A-890E-2F8F4D6F175A}"/>
              </a:ext>
            </a:extLst>
          </p:cNvPr>
          <p:cNvSpPr txBox="1"/>
          <p:nvPr/>
        </p:nvSpPr>
        <p:spPr>
          <a:xfrm>
            <a:off x="7816042" y="867081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count_enter</a:t>
            </a:r>
            <a:r>
              <a:rPr lang="en-GB" sz="1000">
                <a:highlight>
                  <a:srgbClr val="00FF00"/>
                </a:highlight>
              </a:rPr>
              <a:t>*</a:t>
            </a:r>
            <a:endParaRPr lang="nl-BE" sz="1000">
              <a:highlight>
                <a:srgbClr val="00FF00"/>
              </a:highligh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EBF7A81B-3E25-4BEF-ADBC-3979CD334AF9}"/>
              </a:ext>
            </a:extLst>
          </p:cNvPr>
          <p:cNvCxnSpPr>
            <a:cxnSpLocks/>
          </p:cNvCxnSpPr>
          <p:nvPr/>
        </p:nvCxnSpPr>
        <p:spPr>
          <a:xfrm flipH="1">
            <a:off x="7423504" y="1826411"/>
            <a:ext cx="501915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D0C759B7-E75A-4C50-9179-0D115EDCE964}"/>
              </a:ext>
            </a:extLst>
          </p:cNvPr>
          <p:cNvSpPr txBox="1"/>
          <p:nvPr/>
        </p:nvSpPr>
        <p:spPr>
          <a:xfrm>
            <a:off x="7815094" y="1623918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count_enter</a:t>
            </a:r>
            <a:r>
              <a:rPr lang="en-GB" sz="1000">
                <a:highlight>
                  <a:srgbClr val="00FF00"/>
                </a:highlight>
              </a:rPr>
              <a:t>*</a:t>
            </a:r>
            <a:endParaRPr lang="nl-BE" sz="1000">
              <a:highlight>
                <a:srgbClr val="00FF00"/>
              </a:highlight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00D15416-BE01-4349-9EA1-300FDCDC2505}"/>
              </a:ext>
            </a:extLst>
          </p:cNvPr>
          <p:cNvCxnSpPr>
            <a:cxnSpLocks/>
          </p:cNvCxnSpPr>
          <p:nvPr/>
        </p:nvCxnSpPr>
        <p:spPr>
          <a:xfrm flipH="1">
            <a:off x="7468099" y="2564833"/>
            <a:ext cx="501915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96F691BA-5E13-4576-8684-BE872870AC35}"/>
              </a:ext>
            </a:extLst>
          </p:cNvPr>
          <p:cNvSpPr txBox="1"/>
          <p:nvPr/>
        </p:nvSpPr>
        <p:spPr>
          <a:xfrm>
            <a:off x="7859689" y="236234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count_enter</a:t>
            </a:r>
            <a:r>
              <a:rPr lang="en-GB" sz="1000">
                <a:highlight>
                  <a:srgbClr val="00FF00"/>
                </a:highlight>
              </a:rPr>
              <a:t>*</a:t>
            </a:r>
            <a:endParaRPr lang="nl-BE" sz="1000">
              <a:highlight>
                <a:srgbClr val="00FF00"/>
              </a:highlight>
            </a:endParaRP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B190E5D3-68CE-4300-B666-1E76315027E0}"/>
              </a:ext>
            </a:extLst>
          </p:cNvPr>
          <p:cNvCxnSpPr>
            <a:cxnSpLocks/>
          </p:cNvCxnSpPr>
          <p:nvPr/>
        </p:nvCxnSpPr>
        <p:spPr>
          <a:xfrm flipV="1">
            <a:off x="5591792" y="5290226"/>
            <a:ext cx="9567" cy="47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374C06B1-862A-4C8F-B149-751F7EFD0F67}"/>
              </a:ext>
            </a:extLst>
          </p:cNvPr>
          <p:cNvSpPr txBox="1"/>
          <p:nvPr/>
        </p:nvSpPr>
        <p:spPr>
          <a:xfrm>
            <a:off x="5205045" y="4998429"/>
            <a:ext cx="66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test_b</a:t>
            </a:r>
            <a:r>
              <a:rPr lang="en-GB" sz="12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19650-2D19-4F64-8D96-DDEBF06D7BAB}"/>
              </a:ext>
            </a:extLst>
          </p:cNvPr>
          <p:cNvCxnSpPr/>
          <p:nvPr/>
        </p:nvCxnSpPr>
        <p:spPr>
          <a:xfrm>
            <a:off x="2366923" y="2836861"/>
            <a:ext cx="88578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7E0910-03DB-4933-B29A-DCD2BA8F4B67}"/>
              </a:ext>
            </a:extLst>
          </p:cNvPr>
          <p:cNvCxnSpPr>
            <a:cxnSpLocks/>
          </p:cNvCxnSpPr>
          <p:nvPr/>
        </p:nvCxnSpPr>
        <p:spPr>
          <a:xfrm>
            <a:off x="3235616" y="2844619"/>
            <a:ext cx="1531" cy="93731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D28876F-F77A-4783-9CFB-7D49B7913FA1}"/>
              </a:ext>
            </a:extLst>
          </p:cNvPr>
          <p:cNvCxnSpPr>
            <a:cxnSpLocks/>
          </p:cNvCxnSpPr>
          <p:nvPr/>
        </p:nvCxnSpPr>
        <p:spPr>
          <a:xfrm>
            <a:off x="3334112" y="1002129"/>
            <a:ext cx="16896" cy="86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38F0D73-3BBE-4DA3-9E24-D95B3162B274}"/>
              </a:ext>
            </a:extLst>
          </p:cNvPr>
          <p:cNvCxnSpPr>
            <a:cxnSpLocks/>
          </p:cNvCxnSpPr>
          <p:nvPr/>
        </p:nvCxnSpPr>
        <p:spPr>
          <a:xfrm>
            <a:off x="3473416" y="794232"/>
            <a:ext cx="6050" cy="40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F62BCE-46E5-47FA-8654-F21D37832A42}"/>
              </a:ext>
            </a:extLst>
          </p:cNvPr>
          <p:cNvCxnSpPr>
            <a:stCxn id="2" idx="2"/>
          </p:cNvCxnSpPr>
          <p:nvPr/>
        </p:nvCxnSpPr>
        <p:spPr>
          <a:xfrm flipV="1">
            <a:off x="2609055" y="798414"/>
            <a:ext cx="885067" cy="7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12AA2F2-49AB-4C2E-803D-73E99A3A1F61}"/>
              </a:ext>
            </a:extLst>
          </p:cNvPr>
          <p:cNvCxnSpPr>
            <a:cxnSpLocks/>
          </p:cNvCxnSpPr>
          <p:nvPr/>
        </p:nvCxnSpPr>
        <p:spPr>
          <a:xfrm>
            <a:off x="2607227" y="1006177"/>
            <a:ext cx="6988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9DBEA6C-4EEB-470C-B50A-0ABDF0345A3A}"/>
              </a:ext>
            </a:extLst>
          </p:cNvPr>
          <p:cNvCxnSpPr>
            <a:cxnSpLocks/>
          </p:cNvCxnSpPr>
          <p:nvPr/>
        </p:nvCxnSpPr>
        <p:spPr>
          <a:xfrm>
            <a:off x="2621146" y="1170014"/>
            <a:ext cx="5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68AF9D8-F816-4834-B131-F76FFB70CF45}"/>
              </a:ext>
            </a:extLst>
          </p:cNvPr>
          <p:cNvCxnSpPr>
            <a:cxnSpLocks/>
          </p:cNvCxnSpPr>
          <p:nvPr/>
        </p:nvCxnSpPr>
        <p:spPr>
          <a:xfrm>
            <a:off x="2974117" y="3801685"/>
            <a:ext cx="263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175857-15E9-4C3E-B15C-B14F16DA70BE}"/>
              </a:ext>
            </a:extLst>
          </p:cNvPr>
          <p:cNvCxnSpPr>
            <a:cxnSpLocks/>
          </p:cNvCxnSpPr>
          <p:nvPr/>
        </p:nvCxnSpPr>
        <p:spPr>
          <a:xfrm>
            <a:off x="4404483" y="632807"/>
            <a:ext cx="0" cy="2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053CBB55-EE3F-4F2F-B561-8BB7C59FA1FF}"/>
              </a:ext>
            </a:extLst>
          </p:cNvPr>
          <p:cNvCxnSpPr>
            <a:cxnSpLocks/>
          </p:cNvCxnSpPr>
          <p:nvPr/>
        </p:nvCxnSpPr>
        <p:spPr>
          <a:xfrm>
            <a:off x="4371857" y="1349908"/>
            <a:ext cx="0" cy="18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A3DFFB6B-12D6-45BD-934C-F1A706942279}"/>
              </a:ext>
            </a:extLst>
          </p:cNvPr>
          <p:cNvCxnSpPr>
            <a:cxnSpLocks/>
          </p:cNvCxnSpPr>
          <p:nvPr/>
        </p:nvCxnSpPr>
        <p:spPr>
          <a:xfrm>
            <a:off x="4371857" y="2024259"/>
            <a:ext cx="0" cy="18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6B7268-0438-4180-977C-196ADB98BE6D}"/>
              </a:ext>
            </a:extLst>
          </p:cNvPr>
          <p:cNvCxnSpPr/>
          <p:nvPr/>
        </p:nvCxnSpPr>
        <p:spPr>
          <a:xfrm>
            <a:off x="5591792" y="6283287"/>
            <a:ext cx="0" cy="325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Left Brace 341">
            <a:extLst>
              <a:ext uri="{FF2B5EF4-FFF2-40B4-BE49-F238E27FC236}">
                <a16:creationId xmlns:a16="http://schemas.microsoft.com/office/drawing/2014/main" id="{9D92B61A-E69A-4E75-B547-C5FD21D85693}"/>
              </a:ext>
            </a:extLst>
          </p:cNvPr>
          <p:cNvSpPr/>
          <p:nvPr/>
        </p:nvSpPr>
        <p:spPr>
          <a:xfrm rot="16200000">
            <a:off x="6381476" y="6045090"/>
            <a:ext cx="460718" cy="6837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252960B-370D-4B3D-BDEF-74936B4FDC19}"/>
              </a:ext>
            </a:extLst>
          </p:cNvPr>
          <p:cNvSpPr txBox="1"/>
          <p:nvPr/>
        </p:nvSpPr>
        <p:spPr>
          <a:xfrm>
            <a:off x="6207668" y="6550232"/>
            <a:ext cx="99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pcode</a:t>
            </a:r>
            <a:endParaRPr lang="en-GB" sz="12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CF9E9-EB8E-47C0-ADBE-A79EB6856240}"/>
              </a:ext>
            </a:extLst>
          </p:cNvPr>
          <p:cNvSpPr/>
          <p:nvPr/>
        </p:nvSpPr>
        <p:spPr>
          <a:xfrm>
            <a:off x="9954292" y="3914850"/>
            <a:ext cx="802066" cy="679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2E9C6F6-71F6-49CC-ACFA-E074139E13AC}"/>
              </a:ext>
            </a:extLst>
          </p:cNvPr>
          <p:cNvCxnSpPr>
            <a:cxnSpLocks/>
          </p:cNvCxnSpPr>
          <p:nvPr/>
        </p:nvCxnSpPr>
        <p:spPr>
          <a:xfrm flipV="1">
            <a:off x="10755399" y="4521516"/>
            <a:ext cx="812766" cy="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E4FA075-1101-4112-A446-71CE55CC7A2E}"/>
              </a:ext>
            </a:extLst>
          </p:cNvPr>
          <p:cNvCxnSpPr>
            <a:cxnSpLocks/>
          </p:cNvCxnSpPr>
          <p:nvPr/>
        </p:nvCxnSpPr>
        <p:spPr>
          <a:xfrm flipH="1">
            <a:off x="11082781" y="4424551"/>
            <a:ext cx="35051" cy="16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DDAF62C4-20F4-4332-B74B-F05DFBA230D2}"/>
              </a:ext>
            </a:extLst>
          </p:cNvPr>
          <p:cNvSpPr txBox="1"/>
          <p:nvPr/>
        </p:nvSpPr>
        <p:spPr>
          <a:xfrm>
            <a:off x="10848771" y="4294398"/>
            <a:ext cx="8003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ledbar_</a:t>
            </a:r>
            <a:r>
              <a:rPr lang="en-GB" sz="1000" err="1"/>
              <a:t>out</a:t>
            </a:r>
            <a:endParaRPr lang="en-GB" sz="1000"/>
          </a:p>
          <a:p>
            <a:r>
              <a:rPr lang="en-GB" sz="1000"/>
              <a:t>10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823CCD3C-9EA4-4EE6-A632-7BDF8802099F}"/>
              </a:ext>
            </a:extLst>
          </p:cNvPr>
          <p:cNvSpPr txBox="1"/>
          <p:nvPr/>
        </p:nvSpPr>
        <p:spPr>
          <a:xfrm>
            <a:off x="9926636" y="3447211"/>
            <a:ext cx="114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led_decoder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522098-016E-4881-A198-D223BCC5DD99}"/>
              </a:ext>
            </a:extLst>
          </p:cNvPr>
          <p:cNvCxnSpPr/>
          <p:nvPr/>
        </p:nvCxnSpPr>
        <p:spPr>
          <a:xfrm flipH="1">
            <a:off x="9954292" y="3921292"/>
            <a:ext cx="802066" cy="68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7A3217E6-07F9-4803-868A-83980174957C}"/>
              </a:ext>
            </a:extLst>
          </p:cNvPr>
          <p:cNvSpPr txBox="1"/>
          <p:nvPr/>
        </p:nvSpPr>
        <p:spPr>
          <a:xfrm>
            <a:off x="9949491" y="4164322"/>
            <a:ext cx="792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hex     led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199B5-8AF8-4012-82F1-FC8B6FBB7CDB}"/>
              </a:ext>
            </a:extLst>
          </p:cNvPr>
          <p:cNvCxnSpPr>
            <a:stCxn id="92" idx="3"/>
          </p:cNvCxnSpPr>
          <p:nvPr/>
        </p:nvCxnSpPr>
        <p:spPr>
          <a:xfrm flipV="1">
            <a:off x="9330653" y="4480152"/>
            <a:ext cx="609344" cy="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3FD6E93A-81BD-45DB-80AA-F174D4277CA5}"/>
              </a:ext>
            </a:extLst>
          </p:cNvPr>
          <p:cNvSpPr txBox="1"/>
          <p:nvPr/>
        </p:nvSpPr>
        <p:spPr>
          <a:xfrm>
            <a:off x="9311131" y="4260781"/>
            <a:ext cx="114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count_anim</a:t>
            </a:r>
          </a:p>
          <a:p>
            <a:r>
              <a:rPr lang="en-GB" sz="100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31FC40-858F-4C95-90F4-CD3BB0D57DB1}"/>
              </a:ext>
            </a:extLst>
          </p:cNvPr>
          <p:cNvCxnSpPr/>
          <p:nvPr/>
        </p:nvCxnSpPr>
        <p:spPr>
          <a:xfrm flipV="1">
            <a:off x="9483289" y="4452132"/>
            <a:ext cx="152036" cy="12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045396C9-C94D-4B25-BB32-EF08F53EA50A}"/>
              </a:ext>
            </a:extLst>
          </p:cNvPr>
          <p:cNvSpPr/>
          <p:nvPr/>
        </p:nvSpPr>
        <p:spPr>
          <a:xfrm>
            <a:off x="8118023" y="6273401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A22113D2-B1A7-461D-95F3-897EC3DF98DF}"/>
              </a:ext>
            </a:extLst>
          </p:cNvPr>
          <p:cNvCxnSpPr>
            <a:cxnSpLocks/>
            <a:endCxn id="348" idx="3"/>
          </p:cNvCxnSpPr>
          <p:nvPr/>
        </p:nvCxnSpPr>
        <p:spPr>
          <a:xfrm flipV="1">
            <a:off x="8124718" y="6323524"/>
            <a:ext cx="0" cy="2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0E3F836C-A944-4E90-A07A-EED27884CA84}"/>
              </a:ext>
            </a:extLst>
          </p:cNvPr>
          <p:cNvSpPr txBox="1"/>
          <p:nvPr/>
        </p:nvSpPr>
        <p:spPr>
          <a:xfrm>
            <a:off x="7797395" y="6522463"/>
            <a:ext cx="76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reset_b</a:t>
            </a:r>
            <a:r>
              <a:rPr lang="en-GB" sz="12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09C1D4-22F8-4E84-ABD0-35264CF3561A}"/>
              </a:ext>
            </a:extLst>
          </p:cNvPr>
          <p:cNvCxnSpPr>
            <a:cxnSpLocks/>
          </p:cNvCxnSpPr>
          <p:nvPr/>
        </p:nvCxnSpPr>
        <p:spPr>
          <a:xfrm flipV="1">
            <a:off x="7859689" y="4002607"/>
            <a:ext cx="0" cy="477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6CE5BA-8544-4086-A2FF-F4E24142AB16}"/>
              </a:ext>
            </a:extLst>
          </p:cNvPr>
          <p:cNvCxnSpPr>
            <a:cxnSpLocks/>
          </p:cNvCxnSpPr>
          <p:nvPr/>
        </p:nvCxnSpPr>
        <p:spPr>
          <a:xfrm flipV="1">
            <a:off x="7873985" y="3988271"/>
            <a:ext cx="2075506" cy="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88BB8E60-1CFB-4627-BF4B-464D589AD86F}"/>
              </a:ext>
            </a:extLst>
          </p:cNvPr>
          <p:cNvSpPr txBox="1"/>
          <p:nvPr/>
        </p:nvSpPr>
        <p:spPr>
          <a:xfrm>
            <a:off x="8356788" y="3723363"/>
            <a:ext cx="11165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code_correct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9DB7EA2-8C6C-442E-B822-93B6872F6919}"/>
              </a:ext>
            </a:extLst>
          </p:cNvPr>
          <p:cNvSpPr txBox="1"/>
          <p:nvPr/>
        </p:nvSpPr>
        <p:spPr>
          <a:xfrm>
            <a:off x="9934140" y="3905015"/>
            <a:ext cx="293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/>
              <a:t>en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35A2E-9506-4638-B123-0E6D9DEF639E}"/>
              </a:ext>
            </a:extLst>
          </p:cNvPr>
          <p:cNvCxnSpPr>
            <a:cxnSpLocks/>
          </p:cNvCxnSpPr>
          <p:nvPr/>
        </p:nvCxnSpPr>
        <p:spPr>
          <a:xfrm flipV="1">
            <a:off x="6953717" y="4480152"/>
            <a:ext cx="905972" cy="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63523C33-4D95-41C7-AC6E-6C4EE6C77C62}"/>
              </a:ext>
            </a:extLst>
          </p:cNvPr>
          <p:cNvSpPr txBox="1"/>
          <p:nvPr/>
        </p:nvSpPr>
        <p:spPr>
          <a:xfrm>
            <a:off x="7456635" y="5754371"/>
            <a:ext cx="322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ce</a:t>
            </a:r>
            <a:endParaRPr lang="en-GB" sz="120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81D0AFD-6A5F-4D4C-B55C-8851C767CC14}"/>
              </a:ext>
            </a:extLst>
          </p:cNvPr>
          <p:cNvSpPr txBox="1"/>
          <p:nvPr/>
        </p:nvSpPr>
        <p:spPr>
          <a:xfrm>
            <a:off x="85890" y="225599"/>
            <a:ext cx="44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UP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9DFE3B49-95A6-4DEC-B6FE-130043BC44F0}"/>
              </a:ext>
            </a:extLst>
          </p:cNvPr>
          <p:cNvSpPr txBox="1"/>
          <p:nvPr/>
        </p:nvSpPr>
        <p:spPr>
          <a:xfrm>
            <a:off x="24608" y="3445502"/>
            <a:ext cx="62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enter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EC5321D-8C70-4C73-A191-8FA9D6CF46A1}"/>
              </a:ext>
            </a:extLst>
          </p:cNvPr>
          <p:cNvSpPr txBox="1"/>
          <p:nvPr/>
        </p:nvSpPr>
        <p:spPr>
          <a:xfrm>
            <a:off x="1561106" y="4881770"/>
            <a:ext cx="62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rst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2010-F1AA-4D34-8E36-DEBB1688E590}"/>
              </a:ext>
            </a:extLst>
          </p:cNvPr>
          <p:cNvSpPr/>
          <p:nvPr/>
        </p:nvSpPr>
        <p:spPr>
          <a:xfrm>
            <a:off x="1275959" y="709550"/>
            <a:ext cx="514103" cy="38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B4FB47F-CBB1-4EF8-8277-CB1143868982}"/>
              </a:ext>
            </a:extLst>
          </p:cNvPr>
          <p:cNvSpPr txBox="1"/>
          <p:nvPr/>
        </p:nvSpPr>
        <p:spPr>
          <a:xfrm>
            <a:off x="1341134" y="500050"/>
            <a:ext cx="456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alive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7C98EF2-7C28-46F4-891F-1014E4CA01A3}"/>
              </a:ext>
            </a:extLst>
          </p:cNvPr>
          <p:cNvCxnSpPr>
            <a:cxnSpLocks/>
          </p:cNvCxnSpPr>
          <p:nvPr/>
        </p:nvCxnSpPr>
        <p:spPr>
          <a:xfrm>
            <a:off x="1625807" y="1105808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val 348">
            <a:extLst>
              <a:ext uri="{FF2B5EF4-FFF2-40B4-BE49-F238E27FC236}">
                <a16:creationId xmlns:a16="http://schemas.microsoft.com/office/drawing/2014/main" id="{36480BE8-5351-4F44-8B8D-B84E0F4D2876}"/>
              </a:ext>
            </a:extLst>
          </p:cNvPr>
          <p:cNvSpPr/>
          <p:nvPr/>
        </p:nvSpPr>
        <p:spPr>
          <a:xfrm>
            <a:off x="1596614" y="1076446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BEC366BF-BDA4-45B9-B009-7B34D69BE07B}"/>
              </a:ext>
            </a:extLst>
          </p:cNvPr>
          <p:cNvCxnSpPr>
            <a:endCxn id="349" idx="4"/>
          </p:cNvCxnSpPr>
          <p:nvPr/>
        </p:nvCxnSpPr>
        <p:spPr>
          <a:xfrm flipH="1" flipV="1">
            <a:off x="1619474" y="1135169"/>
            <a:ext cx="14138" cy="1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ECEAD4DE-417C-47D4-8F14-59ACBD381608}"/>
              </a:ext>
            </a:extLst>
          </p:cNvPr>
          <p:cNvSpPr txBox="1"/>
          <p:nvPr/>
        </p:nvSpPr>
        <p:spPr>
          <a:xfrm>
            <a:off x="1333007" y="1270452"/>
            <a:ext cx="69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reset_b</a:t>
            </a:r>
            <a:r>
              <a:rPr lang="en-GB" sz="1100"/>
              <a:t>*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B21C2C4-DC51-4E1B-9D8C-3B3EEC1632FC}"/>
              </a:ext>
            </a:extLst>
          </p:cNvPr>
          <p:cNvSpPr txBox="1"/>
          <p:nvPr/>
        </p:nvSpPr>
        <p:spPr>
          <a:xfrm>
            <a:off x="1411237" y="934889"/>
            <a:ext cx="1049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up_Pflank_alive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192D9A-8B8F-40CA-BB26-66169AE9552B}"/>
              </a:ext>
            </a:extLst>
          </p:cNvPr>
          <p:cNvCxnSpPr>
            <a:cxnSpLocks/>
          </p:cNvCxnSpPr>
          <p:nvPr/>
        </p:nvCxnSpPr>
        <p:spPr>
          <a:xfrm>
            <a:off x="1805085" y="1002129"/>
            <a:ext cx="19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5DAA79A-1187-4E2B-9483-63A432E5EDC6}"/>
              </a:ext>
            </a:extLst>
          </p:cNvPr>
          <p:cNvSpPr txBox="1"/>
          <p:nvPr/>
        </p:nvSpPr>
        <p:spPr>
          <a:xfrm>
            <a:off x="1234311" y="673149"/>
            <a:ext cx="384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d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B40EEAA-F86D-4AA9-8D27-B0338AD80A7A}"/>
              </a:ext>
            </a:extLst>
          </p:cNvPr>
          <p:cNvSpPr txBox="1"/>
          <p:nvPr/>
        </p:nvSpPr>
        <p:spPr>
          <a:xfrm>
            <a:off x="1565803" y="765508"/>
            <a:ext cx="384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2CA60-7A63-47D7-87B0-620BAE0AF87E}"/>
              </a:ext>
            </a:extLst>
          </p:cNvPr>
          <p:cNvCxnSpPr>
            <a:cxnSpLocks/>
          </p:cNvCxnSpPr>
          <p:nvPr/>
        </p:nvCxnSpPr>
        <p:spPr>
          <a:xfrm>
            <a:off x="1899620" y="992760"/>
            <a:ext cx="0" cy="118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0A41E-2B87-4F4B-9F1A-64D7B6BECEE7}"/>
              </a:ext>
            </a:extLst>
          </p:cNvPr>
          <p:cNvSpPr/>
          <p:nvPr/>
        </p:nvSpPr>
        <p:spPr>
          <a:xfrm>
            <a:off x="1472113" y="2170268"/>
            <a:ext cx="593298" cy="4505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35439-7141-4551-B5B6-FF31D972782D}"/>
              </a:ext>
            </a:extLst>
          </p:cNvPr>
          <p:cNvSpPr txBox="1"/>
          <p:nvPr/>
        </p:nvSpPr>
        <p:spPr>
          <a:xfrm>
            <a:off x="1438179" y="1969996"/>
            <a:ext cx="528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extra</a:t>
            </a:r>
            <a:endParaRPr lang="nl-BE" sz="140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F9E63A-2CB7-4AEF-972B-EAAEFD43208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065411" y="2395564"/>
            <a:ext cx="1660486" cy="63681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7D7E5F5-0146-48F4-B217-5991E33EEC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5649" y="3320246"/>
            <a:ext cx="1574355" cy="1033434"/>
          </a:xfrm>
          <a:prstGeom prst="bentConnector3">
            <a:avLst>
              <a:gd name="adj1" fmla="val 3181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197610-CBC0-487D-A469-EB246654CEBE}"/>
              </a:ext>
            </a:extLst>
          </p:cNvPr>
          <p:cNvCxnSpPr>
            <a:cxnSpLocks/>
          </p:cNvCxnSpPr>
          <p:nvPr/>
        </p:nvCxnSpPr>
        <p:spPr>
          <a:xfrm>
            <a:off x="4757005" y="4635129"/>
            <a:ext cx="1099659" cy="42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6C2FDC40-A590-40B3-9C99-CDA4B9CBA2E0}"/>
              </a:ext>
            </a:extLst>
          </p:cNvPr>
          <p:cNvSpPr/>
          <p:nvPr/>
        </p:nvSpPr>
        <p:spPr>
          <a:xfrm>
            <a:off x="1601465" y="2484393"/>
            <a:ext cx="171756" cy="1280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BAD2FA4C-9A47-4AA8-BD96-9786596641BB}"/>
              </a:ext>
            </a:extLst>
          </p:cNvPr>
          <p:cNvCxnSpPr>
            <a:cxnSpLocks/>
          </p:cNvCxnSpPr>
          <p:nvPr/>
        </p:nvCxnSpPr>
        <p:spPr>
          <a:xfrm>
            <a:off x="1909520" y="2612414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40E53D9-8ADB-4AB6-B0C7-6CB87BA6C892}"/>
              </a:ext>
            </a:extLst>
          </p:cNvPr>
          <p:cNvCxnSpPr>
            <a:stCxn id="341" idx="3"/>
          </p:cNvCxnSpPr>
          <p:nvPr/>
        </p:nvCxnSpPr>
        <p:spPr>
          <a:xfrm>
            <a:off x="1687343" y="2612414"/>
            <a:ext cx="0" cy="26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Oval 366">
            <a:extLst>
              <a:ext uri="{FF2B5EF4-FFF2-40B4-BE49-F238E27FC236}">
                <a16:creationId xmlns:a16="http://schemas.microsoft.com/office/drawing/2014/main" id="{148DBC4F-C7D7-41E2-90CA-1ED75AFDE23A}"/>
              </a:ext>
            </a:extLst>
          </p:cNvPr>
          <p:cNvSpPr/>
          <p:nvPr/>
        </p:nvSpPr>
        <p:spPr>
          <a:xfrm>
            <a:off x="1880327" y="2583052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1992748-C02E-484D-8101-D3E267AB6FE5}"/>
              </a:ext>
            </a:extLst>
          </p:cNvPr>
          <p:cNvSpPr txBox="1"/>
          <p:nvPr/>
        </p:nvSpPr>
        <p:spPr>
          <a:xfrm>
            <a:off x="1709811" y="2769590"/>
            <a:ext cx="757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reset_b</a:t>
            </a:r>
            <a:r>
              <a:rPr lang="en-GB" sz="1200">
                <a:highlight>
                  <a:srgbClr val="FF0000"/>
                </a:highlight>
              </a:rPr>
              <a:t>*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7700932-C6E4-4D3D-800F-8A387294A07F}"/>
              </a:ext>
            </a:extLst>
          </p:cNvPr>
          <p:cNvSpPr txBox="1"/>
          <p:nvPr/>
        </p:nvSpPr>
        <p:spPr>
          <a:xfrm>
            <a:off x="1395470" y="2620857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44B4CF5A-A0F2-4C05-A021-19EA13C6BDF6}"/>
              </a:ext>
            </a:extLst>
          </p:cNvPr>
          <p:cNvCxnSpPr>
            <a:endCxn id="367" idx="4"/>
          </p:cNvCxnSpPr>
          <p:nvPr/>
        </p:nvCxnSpPr>
        <p:spPr>
          <a:xfrm flipH="1" flipV="1">
            <a:off x="1903187" y="2641775"/>
            <a:ext cx="14138" cy="1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2DA12E17-5535-4E03-98A4-8047651B2194}"/>
              </a:ext>
            </a:extLst>
          </p:cNvPr>
          <p:cNvCxnSpPr>
            <a:cxnSpLocks/>
          </p:cNvCxnSpPr>
          <p:nvPr/>
        </p:nvCxnSpPr>
        <p:spPr>
          <a:xfrm flipH="1" flipV="1">
            <a:off x="1695028" y="2620857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74695F8-4755-463E-9C4D-DA06E3FBDEC2}"/>
              </a:ext>
            </a:extLst>
          </p:cNvPr>
          <p:cNvSpPr txBox="1"/>
          <p:nvPr/>
        </p:nvSpPr>
        <p:spPr>
          <a:xfrm>
            <a:off x="4329184" y="4193283"/>
            <a:ext cx="1060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Count_toegangstijd</a:t>
            </a:r>
          </a:p>
          <a:p>
            <a:r>
              <a:rPr lang="en-GB" sz="1000"/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07EC1-5CFD-440C-85F5-2AB587B55CD4}"/>
              </a:ext>
            </a:extLst>
          </p:cNvPr>
          <p:cNvCxnSpPr>
            <a:cxnSpLocks/>
          </p:cNvCxnSpPr>
          <p:nvPr/>
        </p:nvCxnSpPr>
        <p:spPr>
          <a:xfrm flipV="1">
            <a:off x="4711349" y="4521516"/>
            <a:ext cx="175574" cy="189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DECD3F34-2CC8-4417-B1D4-209B70EAB0EB}"/>
              </a:ext>
            </a:extLst>
          </p:cNvPr>
          <p:cNvSpPr/>
          <p:nvPr/>
        </p:nvSpPr>
        <p:spPr>
          <a:xfrm>
            <a:off x="5873361" y="4669105"/>
            <a:ext cx="171756" cy="677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8B895EFE-9B27-4C37-B280-F57270CFDF10}"/>
              </a:ext>
            </a:extLst>
          </p:cNvPr>
          <p:cNvCxnSpPr>
            <a:stCxn id="395" idx="3"/>
          </p:cNvCxnSpPr>
          <p:nvPr/>
        </p:nvCxnSpPr>
        <p:spPr>
          <a:xfrm>
            <a:off x="5959239" y="4736882"/>
            <a:ext cx="0" cy="28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A98C92BE-1BC8-495D-92B8-88DFD788EEE9}"/>
              </a:ext>
            </a:extLst>
          </p:cNvPr>
          <p:cNvSpPr txBox="1"/>
          <p:nvPr/>
        </p:nvSpPr>
        <p:spPr>
          <a:xfrm>
            <a:off x="5649997" y="4743852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err="1"/>
              <a:t>clk</a:t>
            </a:r>
            <a:endParaRPr lang="en-GB" sz="1400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4C1F046A-BB2B-44AF-B2A9-78F0E993946D}"/>
              </a:ext>
            </a:extLst>
          </p:cNvPr>
          <p:cNvCxnSpPr>
            <a:cxnSpLocks/>
          </p:cNvCxnSpPr>
          <p:nvPr/>
        </p:nvCxnSpPr>
        <p:spPr>
          <a:xfrm flipH="1" flipV="1">
            <a:off x="5957512" y="4737892"/>
            <a:ext cx="1727" cy="2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val 427">
            <a:extLst>
              <a:ext uri="{FF2B5EF4-FFF2-40B4-BE49-F238E27FC236}">
                <a16:creationId xmlns:a16="http://schemas.microsoft.com/office/drawing/2014/main" id="{5D4E9F83-B5FA-4703-AE9A-3EDECD86D535}"/>
              </a:ext>
            </a:extLst>
          </p:cNvPr>
          <p:cNvSpPr/>
          <p:nvPr/>
        </p:nvSpPr>
        <p:spPr>
          <a:xfrm>
            <a:off x="6137530" y="4721444"/>
            <a:ext cx="45719" cy="58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A6088BFA-AB62-4D85-B6FE-F83BFCD5BB1D}"/>
              </a:ext>
            </a:extLst>
          </p:cNvPr>
          <p:cNvCxnSpPr>
            <a:cxnSpLocks/>
            <a:endCxn id="428" idx="3"/>
          </p:cNvCxnSpPr>
          <p:nvPr/>
        </p:nvCxnSpPr>
        <p:spPr>
          <a:xfrm flipV="1">
            <a:off x="6144225" y="4771567"/>
            <a:ext cx="0" cy="2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C8CD3A22-E158-432F-AEA3-AD13ED7064A0}"/>
              </a:ext>
            </a:extLst>
          </p:cNvPr>
          <p:cNvSpPr txBox="1"/>
          <p:nvPr/>
        </p:nvSpPr>
        <p:spPr>
          <a:xfrm>
            <a:off x="5879221" y="4804079"/>
            <a:ext cx="76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err="1"/>
              <a:t>reset_b</a:t>
            </a:r>
            <a:r>
              <a:rPr lang="en-GB" sz="1200">
                <a:highlight>
                  <a:srgbClr val="FF0000"/>
                </a:highlight>
              </a:rPr>
              <a:t>*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53F83C65-3C16-4FA3-8A11-776E0E4AA0A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485086" y="4337877"/>
            <a:ext cx="372221" cy="1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815E9219-700E-4130-BBDB-804D379F54B5}"/>
              </a:ext>
            </a:extLst>
          </p:cNvPr>
          <p:cNvSpPr txBox="1"/>
          <p:nvPr/>
        </p:nvSpPr>
        <p:spPr>
          <a:xfrm>
            <a:off x="4909271" y="3752255"/>
            <a:ext cx="896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count_enter</a:t>
            </a:r>
            <a:r>
              <a:rPr lang="en-GB" sz="1000">
                <a:highlight>
                  <a:srgbClr val="00FF00"/>
                </a:highlight>
              </a:rPr>
              <a:t>*</a:t>
            </a:r>
            <a:endParaRPr lang="nl-BE" sz="1000">
              <a:highlight>
                <a:srgbClr val="00FF00"/>
              </a:highlight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B5295A-7DE3-4EB4-B856-E1377C8C0934}"/>
              </a:ext>
            </a:extLst>
          </p:cNvPr>
          <p:cNvCxnSpPr>
            <a:cxnSpLocks/>
          </p:cNvCxnSpPr>
          <p:nvPr/>
        </p:nvCxnSpPr>
        <p:spPr>
          <a:xfrm>
            <a:off x="5478731" y="3998476"/>
            <a:ext cx="0" cy="35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9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00F9-3C57-4272-9B67-4A3E20DA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986019"/>
          </a:xfrm>
        </p:spPr>
        <p:txBody>
          <a:bodyPr/>
          <a:lstStyle/>
          <a:p>
            <a:pPr marL="0" indent="0" algn="r">
              <a:buNone/>
            </a:pPr>
            <a:r>
              <a:rPr lang="en-GB" sz="1400">
                <a:latin typeface="+mj-lt"/>
              </a:rPr>
              <a:t>Key_ctrl 8 Ruben Kindt</a:t>
            </a:r>
          </a:p>
          <a:p>
            <a:r>
              <a:rPr lang="en-GB" sz="1400">
                <a:latin typeface="+mj-lt"/>
              </a:rPr>
              <a:t>Functie beschrijving ‘extra’</a:t>
            </a:r>
          </a:p>
          <a:p>
            <a:pPr lvl="1"/>
            <a:r>
              <a:rPr lang="en-GB" sz="1050">
                <a:latin typeface="+mj-lt"/>
              </a:rPr>
              <a:t>Telt tot 60 seconden in count_toegangstijd (aan 23,8Hz) en zet het puntje van de eerste led display op 1 waneer 15 sec verstreken zijn. Led display 2 bij 30 sec en led display 3 bij 45 sec.</a:t>
            </a:r>
          </a:p>
          <a:p>
            <a:r>
              <a:rPr lang="en-GB" sz="1400">
                <a:latin typeface="+mj-lt"/>
              </a:rPr>
              <a:t>Functiebeschrijving ‘pos_flank_detector_up’ samen met syn_pos_flank_detector_up</a:t>
            </a:r>
          </a:p>
          <a:p>
            <a:pPr lvl="1"/>
            <a:r>
              <a:rPr lang="en-GB" sz="1050">
                <a:latin typeface="+mj-lt"/>
              </a:rPr>
              <a:t>dedecteerd en positieve flank van up,  en zet deze synchroon uit op up_Pflank</a:t>
            </a:r>
          </a:p>
          <a:p>
            <a:pPr lvl="1"/>
            <a:r>
              <a:rPr lang="en-GB" sz="1050">
                <a:latin typeface="+mj-lt"/>
              </a:rPr>
              <a:t>Indien rst actief wordt, worden up_Pflank synchroon ‘0’.</a:t>
            </a:r>
          </a:p>
          <a:p>
            <a:r>
              <a:rPr lang="en-GB" sz="1400">
                <a:latin typeface="+mj-lt"/>
              </a:rPr>
              <a:t>Fucntiebeschriving ‘alive’</a:t>
            </a:r>
          </a:p>
          <a:p>
            <a:pPr lvl="1"/>
            <a:r>
              <a:rPr lang="en-GB" sz="1050">
                <a:latin typeface="+mj-lt"/>
              </a:rPr>
              <a:t>Registreert de eerste ‘up’ en zet up_Pflank_alive synchroon op 1 en laat deze staan tot er gereset wordt</a:t>
            </a:r>
          </a:p>
          <a:p>
            <a:r>
              <a:rPr lang="en-GB" sz="1400">
                <a:latin typeface="+mj-lt"/>
              </a:rPr>
              <a:t>Functiebeschrijving ‘pos_flank_detector_enter’ samen met syn_pos_flank_detector_up</a:t>
            </a:r>
          </a:p>
          <a:p>
            <a:pPr lvl="1"/>
            <a:r>
              <a:rPr lang="en-GB" sz="1050">
                <a:latin typeface="+mj-lt"/>
              </a:rPr>
              <a:t>dedecteerd de positieve flank van enter, en zet deze synchroon uit op enter_Pflank</a:t>
            </a:r>
          </a:p>
          <a:p>
            <a:pPr lvl="1"/>
            <a:r>
              <a:rPr lang="en-GB" sz="1050">
                <a:latin typeface="+mj-lt"/>
              </a:rPr>
              <a:t>Indien rst actief wordt, worden enter_Pflank synchroon ‘0’.</a:t>
            </a:r>
          </a:p>
          <a:p>
            <a:r>
              <a:rPr lang="en-GB" sz="1400">
                <a:latin typeface="+mj-lt"/>
              </a:rPr>
              <a:t>Functiebeschrijving ‘demux’</a:t>
            </a:r>
          </a:p>
          <a:p>
            <a:pPr lvl="1"/>
            <a:r>
              <a:rPr lang="en-GB" sz="1050">
                <a:latin typeface="+mj-lt"/>
              </a:rPr>
              <a:t>Aan de hand van de waarde van sel (select) zal de d (data) door worden gestuurd naar en_count *0 tot en met 3*</a:t>
            </a:r>
          </a:p>
          <a:p>
            <a:pPr lvl="1"/>
            <a:r>
              <a:rPr lang="en-GB" sz="1050">
                <a:latin typeface="+mj-lt"/>
              </a:rPr>
              <a:t>Tenzij up_Pflank_alive op ‘0’ staat, dan wordt er geen enkele en_count geactiveerd.</a:t>
            </a:r>
          </a:p>
          <a:p>
            <a:r>
              <a:rPr lang="en-GB" sz="1400">
                <a:latin typeface="+mj-lt"/>
              </a:rPr>
              <a:t>functiebeschrijving ‘up_teller *0 tot en met 3* </a:t>
            </a:r>
            <a:endParaRPr lang="en-GB" sz="1050">
              <a:latin typeface="+mj-lt"/>
            </a:endParaRPr>
          </a:p>
          <a:p>
            <a:pPr lvl="1"/>
            <a:r>
              <a:rPr lang="en-GB" sz="1050">
                <a:latin typeface="+mj-lt"/>
              </a:rPr>
              <a:t>modulo 16 teller </a:t>
            </a:r>
          </a:p>
          <a:p>
            <a:pPr lvl="1"/>
            <a:r>
              <a:rPr lang="en-GB" sz="1050">
                <a:latin typeface="+mj-lt"/>
              </a:rPr>
              <a:t>die bij count_up *0 tot en met 3* telkens synchroon de waarde van ce bij telt, indien pos_up_flank actief wordt.</a:t>
            </a:r>
          </a:p>
          <a:p>
            <a:pPr lvl="1"/>
            <a:r>
              <a:rPr lang="en-GB" sz="1050">
                <a:latin typeface="+mj-lt"/>
              </a:rPr>
              <a:t>indien rst actief komen te staan zal count_up *0 tot en met 3* synchroon op ‘0’ gezet worden.</a:t>
            </a:r>
          </a:p>
          <a:p>
            <a:r>
              <a:rPr lang="en-GB" sz="1400">
                <a:latin typeface="+mj-lt"/>
              </a:rPr>
              <a:t>functiebeschrijving ‘enter_teller’</a:t>
            </a:r>
            <a:endParaRPr lang="en-GB" sz="1050">
              <a:latin typeface="+mj-lt"/>
            </a:endParaRPr>
          </a:p>
          <a:p>
            <a:pPr lvl="1"/>
            <a:r>
              <a:rPr lang="en-GB" sz="1050">
                <a:latin typeface="+mj-lt"/>
              </a:rPr>
              <a:t>Modulo 4 teller</a:t>
            </a:r>
          </a:p>
          <a:p>
            <a:pPr lvl="1"/>
            <a:r>
              <a:rPr lang="en-GB" sz="1050">
                <a:latin typeface="+mj-lt"/>
              </a:rPr>
              <a:t>Bij het actief worden van pos_enter_flank zal bij count_enter de waarde van ce synchroon opgeteld worden.</a:t>
            </a:r>
          </a:p>
          <a:p>
            <a:pPr lvl="1"/>
            <a:r>
              <a:rPr lang="en-GB" sz="1050">
                <a:latin typeface="+mj-lt"/>
              </a:rPr>
              <a:t>Bij rst actief zal teller synchroon terug naar ’0’ gaan.</a:t>
            </a:r>
          </a:p>
          <a:p>
            <a:endParaRPr lang="en-GB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62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8852-2AD0-400F-86F5-71209A44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10515600" cy="6102220"/>
          </a:xfrm>
        </p:spPr>
        <p:txBody>
          <a:bodyPr/>
          <a:lstStyle/>
          <a:p>
            <a:pPr marL="0" indent="0" algn="r">
              <a:buNone/>
            </a:pPr>
            <a:r>
              <a:rPr lang="en-GB" sz="1400"/>
              <a:t>Key_ctrl 8 Ruben Kindt</a:t>
            </a:r>
          </a:p>
          <a:p>
            <a:r>
              <a:rPr lang="en-GB" sz="1400"/>
              <a:t>Functiebeschrijving ‘hex_to_7seg’ *0 tot en met 3* </a:t>
            </a:r>
          </a:p>
          <a:p>
            <a:pPr lvl="1"/>
            <a:r>
              <a:rPr lang="en-GB" sz="1050"/>
              <a:t>Ontvangt van de overéénkomstige teller een hexidecimale waarde en indien test actief staat wordt de hex omgezet naar 7 segment-code.</a:t>
            </a:r>
          </a:p>
          <a:p>
            <a:pPr lvl="1"/>
            <a:r>
              <a:rPr lang="en-GB" sz="1050"/>
              <a:t>Indien de test niet actief staat zal de 7 segment-code voor “-” worden getoont op de display</a:t>
            </a:r>
          </a:p>
          <a:p>
            <a:pPr lvl="1"/>
            <a:r>
              <a:rPr lang="en-GB" sz="1050"/>
              <a:t>Indien count_enter op ‘11’ komt te staan zullen de ledjes synchroon op blanco gaan.</a:t>
            </a:r>
          </a:p>
          <a:p>
            <a:r>
              <a:rPr lang="en-GB" sz="1400"/>
              <a:t>Functiebeschrijving ‘controle_comparator’</a:t>
            </a:r>
          </a:p>
          <a:p>
            <a:pPr lvl="1"/>
            <a:r>
              <a:rPr lang="en-GB" sz="1050"/>
              <a:t>Vergelijkt synchroon de waarden van de aaneensluiting van count_up0, count_up1, count_up2 en count_up3 met de aaneensluiting van pcode, 4 en en F (de toegangscode voor deze opdracht is 4 Pcode F), waneer de count_enter naar 4 gaat en als count_toeganstijd &lt; dan 60 sec (aan 23,8 hz). </a:t>
            </a:r>
          </a:p>
          <a:p>
            <a:pPr lvl="1"/>
            <a:r>
              <a:rPr lang="en-GB" sz="1050"/>
              <a:t>Indien gelijk zal code_correct op ‘1’ gaan. Indien niet zo zullen alle up_counters en enter_counters gereset worden voor één klokflank en code_correct blijft op ‘0’.</a:t>
            </a:r>
          </a:p>
          <a:p>
            <a:r>
              <a:rPr lang="en-GB" sz="1400"/>
              <a:t>Functiebeschrijving ‘animatie_teller’</a:t>
            </a:r>
          </a:p>
          <a:p>
            <a:pPr lvl="1"/>
            <a:r>
              <a:rPr lang="en-GB" sz="1050"/>
              <a:t>Indien animatie_ce ‘1’ is telt het één bij, bij count_anim. </a:t>
            </a:r>
          </a:p>
          <a:p>
            <a:pPr lvl="1"/>
            <a:r>
              <a:rPr lang="en-GB" sz="1050"/>
              <a:t>Als count_anim groter of gelijk wordt aan ‘8’ dan wordt deze terug gereset naar ‘0’.</a:t>
            </a:r>
          </a:p>
          <a:p>
            <a:pPr lvl="1"/>
            <a:r>
              <a:rPr lang="en-GB" sz="1050"/>
              <a:t>Indien reset actief komt te staan, zal count_anim op nul worden.</a:t>
            </a:r>
          </a:p>
          <a:p>
            <a:r>
              <a:rPr lang="en-GB" sz="1400"/>
              <a:t>Functiebeschrijving ‘animatie_clock_teller’</a:t>
            </a:r>
            <a:endParaRPr lang="en-GB" sz="1050"/>
          </a:p>
          <a:p>
            <a:pPr lvl="1"/>
            <a:r>
              <a:rPr lang="en-GB" sz="1050"/>
              <a:t>Een modulo m (m=5) teller</a:t>
            </a:r>
          </a:p>
          <a:p>
            <a:pPr lvl="1"/>
            <a:r>
              <a:rPr lang="en-GB" sz="1050"/>
              <a:t>Elke keer de teller terug naar nul gaat komt animatie_en voor één klokcyclus op actief te staan.</a:t>
            </a:r>
          </a:p>
          <a:p>
            <a:pPr lvl="1"/>
            <a:r>
              <a:rPr lang="en-GB" sz="1050"/>
              <a:t>Indien reset actief komt te staan, zal teller op nul worden gezet zonder dat animatie_en actief wordt.</a:t>
            </a:r>
            <a:endParaRPr lang="en-GB" sz="1400"/>
          </a:p>
          <a:p>
            <a:r>
              <a:rPr lang="en-GB" sz="1400"/>
              <a:t>Functiebeschrijving ‘led_decoder’</a:t>
            </a:r>
            <a:endParaRPr lang="en-GB" sz="1050"/>
          </a:p>
          <a:p>
            <a:pPr lvl="1"/>
            <a:r>
              <a:rPr lang="en-GB" sz="1050"/>
              <a:t>Indien code_correct actief staat zal </a:t>
            </a:r>
          </a:p>
          <a:p>
            <a:pPr lvl="2"/>
            <a:r>
              <a:rPr lang="nl-BE" sz="1050"/>
              <a:t>De 2de onderste leds van de ledbar op lichten (via ledbar_out). Dit groepje van n (n=2) leds beweegt </a:t>
            </a:r>
            <a:r>
              <a:rPr lang="en-GB" sz="1050"/>
              <a:t>synchroon(count_animatie_clk(2)) </a:t>
            </a:r>
            <a:r>
              <a:rPr lang="nl-BE" sz="1050"/>
              <a:t>opwaarts tot de bovenste led oplicht met behulp van een teller. Dan herbegint de animatie.</a:t>
            </a:r>
          </a:p>
          <a:p>
            <a:pPr lvl="1"/>
            <a:r>
              <a:rPr lang="en-GB" sz="1050"/>
              <a:t>I</a:t>
            </a:r>
            <a:r>
              <a:rPr lang="nl-BE" sz="1050"/>
              <a:t>ndien</a:t>
            </a:r>
            <a:r>
              <a:rPr lang="en-GB" sz="1050"/>
              <a:t> code_correct niet actief staat zal de ledbar synchroon op blanko gezet worden</a:t>
            </a:r>
          </a:p>
          <a:p>
            <a:endParaRPr lang="nl-BE" sz="1400"/>
          </a:p>
        </p:txBody>
      </p:sp>
    </p:spTree>
    <p:extLst>
      <p:ext uri="{BB962C8B-B14F-4D97-AF65-F5344CB8AC3E}">
        <p14:creationId xmlns:p14="http://schemas.microsoft.com/office/powerpoint/2010/main" val="307250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F1EE-1AE1-468C-BAC0-58803384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04"/>
            <a:ext cx="10515600" cy="5962359"/>
          </a:xfrm>
        </p:spPr>
        <p:txBody>
          <a:bodyPr/>
          <a:lstStyle/>
          <a:p>
            <a:pPr marL="0" indent="0">
              <a:buNone/>
            </a:pPr>
            <a:r>
              <a:rPr lang="nl-BE" sz="1400"/>
              <a:t>SYSTEEMCONCEPT – BLOKDIAGRAM: checklist </a:t>
            </a:r>
          </a:p>
          <a:p>
            <a:pPr marL="0" indent="0">
              <a:buNone/>
            </a:pPr>
            <a:r>
              <a:rPr lang="nl-BE" sz="1400"/>
              <a:t>DOEL: Het blokdiagram beschrijft op een schematische wijze (interconnectie van functionele blokken) de functionaliteit van het te ontwerpen system en dient als documentatie van de VHDL-beschrijving. </a:t>
            </a:r>
          </a:p>
          <a:p>
            <a:pPr marL="0" indent="0">
              <a:buNone/>
            </a:pPr>
            <a:r>
              <a:rPr lang="nl-BE" sz="1400" b="1" u="sng"/>
              <a:t>Blokken:</a:t>
            </a:r>
          </a:p>
          <a:p>
            <a:pPr marL="0" indent="0">
              <a:buNone/>
            </a:pPr>
            <a:r>
              <a:rPr lang="nl-BE" sz="1400"/>
              <a:t>Gebruik zinvolle bloknaam = zelfde als label van het bijhorend proces / concurrent statement. </a:t>
            </a:r>
          </a:p>
          <a:p>
            <a:pPr marL="0" indent="0">
              <a:buNone/>
            </a:pPr>
            <a:r>
              <a:rPr lang="nl-BE" sz="1400"/>
              <a:t>Gebruik ‘binnen’ de blokken standaardnamen verbonden met de functies van het blok zoals ook gebruikt in de cursus Digitale Elektronica. </a:t>
            </a:r>
          </a:p>
          <a:p>
            <a:pPr marL="0" indent="0">
              <a:buNone/>
            </a:pPr>
            <a:r>
              <a:rPr lang="nl-BE" sz="1400"/>
              <a:t>(vb. selectief laadbaar register: D = data-ingang, LD = load-ingang, ...). Deze namen hoeven niet noodzakelijk in de VHDL-code voor te komen. </a:t>
            </a:r>
          </a:p>
          <a:p>
            <a:pPr marL="0" indent="0">
              <a:buNone/>
            </a:pPr>
            <a:r>
              <a:rPr lang="nl-BE" sz="1400"/>
              <a:t>Gebruik specifieke symbolen voor externe componenten die externe in- en uitgangssignalen produceren of verwerken. (vb. DIP-switches, drukknop, ledbar, ...)</a:t>
            </a:r>
          </a:p>
          <a:p>
            <a:pPr marL="0" indent="0">
              <a:buNone/>
            </a:pPr>
            <a:r>
              <a:rPr lang="nl-BE" sz="1400" b="1" u="sng"/>
              <a:t>Interconnectie:</a:t>
            </a:r>
          </a:p>
          <a:p>
            <a:pPr marL="0" indent="0">
              <a:buNone/>
            </a:pPr>
            <a:r>
              <a:rPr lang="nl-BE" sz="1400"/>
              <a:t>Gebruik zinvolle signaalnamen (in het schema dezelfde namen als in de VHDL-code). </a:t>
            </a:r>
          </a:p>
          <a:p>
            <a:pPr marL="0" indent="0">
              <a:buNone/>
            </a:pPr>
            <a:r>
              <a:rPr lang="nl-BE" sz="1400"/>
              <a:t>Duid de bitbreedte van de signalen aan op het schema met een streep en een nummer. </a:t>
            </a:r>
          </a:p>
          <a:p>
            <a:pPr marL="0" indent="0">
              <a:buNone/>
            </a:pPr>
            <a:r>
              <a:rPr lang="nl-BE" sz="1400"/>
              <a:t>Geef met een pijl de zin van de datastroom aan.</a:t>
            </a:r>
          </a:p>
          <a:p>
            <a:pPr marL="0" indent="0">
              <a:buNone/>
            </a:pPr>
            <a:r>
              <a:rPr lang="nl-BE" sz="1400" b="1" u="sng"/>
              <a:t>layout</a:t>
            </a:r>
            <a:r>
              <a:rPr lang="nl-BE" sz="1400"/>
              <a:t>: </a:t>
            </a:r>
          </a:p>
          <a:p>
            <a:pPr marL="0" indent="0">
              <a:buNone/>
            </a:pPr>
            <a:r>
              <a:rPr lang="nl-BE" sz="1400"/>
              <a:t>Een schema wordt gelezen van links naar rechts.</a:t>
            </a:r>
          </a:p>
          <a:p>
            <a:pPr marL="0" indent="0">
              <a:buNone/>
            </a:pPr>
            <a:r>
              <a:rPr lang="nl-BE" sz="1400"/>
              <a:t>Klokingang aanduiden met driehoekje. </a:t>
            </a:r>
          </a:p>
          <a:p>
            <a:pPr marL="0" indent="0">
              <a:buNone/>
            </a:pPr>
            <a:r>
              <a:rPr lang="nl-BE" sz="1400"/>
              <a:t>Actief lage signalen met inversieteken (cirkel) aangeven en een naam geven eindigend op _b. </a:t>
            </a:r>
          </a:p>
          <a:p>
            <a:pPr marL="0" indent="0">
              <a:buNone/>
            </a:pPr>
            <a:r>
              <a:rPr lang="nl-BE" sz="1400"/>
              <a:t>Teken het schema met een elektronisch programma (vb. ppt, Visio) en pas het aan tijdens het ontwerp aan de bijhorende VHDL-code. </a:t>
            </a:r>
          </a:p>
          <a:p>
            <a:pPr marL="0" indent="0">
              <a:buNone/>
            </a:pPr>
            <a:r>
              <a:rPr lang="nl-BE" sz="1400" b="1" u="sng"/>
              <a:t>documentatie</a:t>
            </a:r>
            <a:r>
              <a:rPr lang="nl-BE" sz="1400"/>
              <a:t>: </a:t>
            </a:r>
          </a:p>
          <a:p>
            <a:pPr marL="0" indent="0">
              <a:buNone/>
            </a:pPr>
            <a:r>
              <a:rPr lang="nl-BE" sz="1400"/>
              <a:t>Geef op het schema én in de VHDL-code op: ontwerp, auteur, datum (versie) </a:t>
            </a:r>
          </a:p>
          <a:p>
            <a:pPr marL="0" indent="0">
              <a:buNone/>
            </a:pPr>
            <a:r>
              <a:rPr lang="nl-BE" sz="1400"/>
              <a:t>Geef voor elk blok in een tekstbestand (en in de VHDL-code) een korte functiebeschrijving. </a:t>
            </a:r>
          </a:p>
          <a:p>
            <a:pPr marL="0" indent="0">
              <a:buNone/>
            </a:pPr>
            <a:endParaRPr lang="nl-BE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1D774-8FAD-490A-9A10-B4D94EB6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8501"/>
            <a:ext cx="190426" cy="203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80A9A-D103-48FD-8D75-2964C9AE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9006"/>
            <a:ext cx="190426" cy="203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89A034-C9D1-41F7-B860-A4B98866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5" y="2357984"/>
            <a:ext cx="190426" cy="203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7B912-9A4E-4820-B526-867582EB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7" y="3195783"/>
            <a:ext cx="190426" cy="203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9D8162-AE7D-4590-ACC7-84F55375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5" y="3515948"/>
            <a:ext cx="190426" cy="20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37FB-AF92-48B2-8101-76B414C3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0520"/>
            <a:ext cx="190426" cy="20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5A881-34A7-4A9E-BB79-6976C83A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1391"/>
            <a:ext cx="190426" cy="203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FF751-A4AB-420A-9018-4F1B4AA5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" y="4749902"/>
            <a:ext cx="190426" cy="203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A86F6-8A1F-4F74-9A29-04A46E2B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" y="5099994"/>
            <a:ext cx="190426" cy="203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5D098-A156-4F41-846B-E52EBFC1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34445"/>
            <a:ext cx="190426" cy="203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C4026-046C-4EF0-B474-842B1BDC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6" y="6029332"/>
            <a:ext cx="190426" cy="203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43B94E-1D72-47F4-99E3-313F6FB5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" y="6363783"/>
            <a:ext cx="190426" cy="2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9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1344</Words>
  <Application>Microsoft Office PowerPoint</Application>
  <PresentationFormat>Breedbeeld</PresentationFormat>
  <Paragraphs>201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Blokschema keycontroler 8 Ruben Kindt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Kindt</dc:creator>
  <cp:lastModifiedBy>Ruben Kindt</cp:lastModifiedBy>
  <cp:revision>118</cp:revision>
  <dcterms:created xsi:type="dcterms:W3CDTF">2018-04-13T09:14:49Z</dcterms:created>
  <dcterms:modified xsi:type="dcterms:W3CDTF">2018-05-24T16:11:30Z</dcterms:modified>
</cp:coreProperties>
</file>