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7556500" cy="106807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11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1pPr>
    <a:lvl2pPr marL="0" marR="0" indent="411480" algn="l" defTabSz="411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2pPr>
    <a:lvl3pPr marL="0" marR="0" indent="822960" algn="l" defTabSz="411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3pPr>
    <a:lvl4pPr marL="0" marR="0" indent="1234439" algn="l" defTabSz="411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4pPr>
    <a:lvl5pPr marL="0" marR="0" indent="1645920" algn="l" defTabSz="411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5pPr>
    <a:lvl6pPr marL="0" marR="0" indent="2057400" algn="l" defTabSz="411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6pPr>
    <a:lvl7pPr marL="0" marR="0" indent="2468879" algn="l" defTabSz="411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7pPr>
    <a:lvl8pPr marL="0" marR="0" indent="2880360" algn="l" defTabSz="411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8pPr>
    <a:lvl9pPr marL="0" marR="0" indent="3291840" algn="l" defTabSz="411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7E9"/>
          </a:solidFill>
        </a:fill>
      </a:tcStyle>
    </a:wholeTbl>
    <a:band2H>
      <a:tcTxStyle b="def" i="def"/>
      <a:tcStyle>
        <a:tcBdr/>
        <a:fill>
          <a:solidFill>
            <a:srgbClr val="E9F4F4"/>
          </a:solidFill>
        </a:fill>
      </a:tcStyle>
    </a:band2H>
    <a:firstCol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DE7"/>
          </a:solidFill>
        </a:fill>
      </a:tcStyle>
    </a:wholeTbl>
    <a:band2H>
      <a:tcTxStyle b="def" i="def"/>
      <a:tcStyle>
        <a:tcBdr/>
        <a:fill>
          <a:solidFill>
            <a:srgbClr val="E8EFF4"/>
          </a:solidFill>
        </a:fill>
      </a:tcStyle>
    </a:band2H>
    <a:firstCol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8E8"/>
          </a:solidFill>
        </a:fill>
      </a:tcStyle>
    </a:wholeTbl>
    <a:band2H>
      <a:tcTxStyle b="def" i="def"/>
      <a:tcStyle>
        <a:tcBdr/>
        <a:fill>
          <a:solidFill>
            <a:srgbClr val="E7ECF4"/>
          </a:solidFill>
        </a:fill>
      </a:tcStyle>
    </a:band2H>
    <a:firstCol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C3C3B"/>
              </a:solidFill>
              <a:prstDash val="solid"/>
              <a:round/>
            </a:ln>
          </a:top>
          <a:bottom>
            <a:ln w="25400" cap="flat">
              <a:solidFill>
                <a:srgbClr val="3C3C3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C3C3B"/>
              </a:solidFill>
              <a:prstDash val="solid"/>
              <a:round/>
            </a:ln>
          </a:top>
          <a:bottom>
            <a:ln w="25400" cap="flat">
              <a:solidFill>
                <a:srgbClr val="3C3C3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C3C3B"/>
          </a:solidFill>
        </a:fill>
      </a:tcStyle>
    </a:firstCol>
    <a:la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C3C3B"/>
          </a:solidFill>
        </a:fill>
      </a:tcStyle>
    </a:lastRow>
    <a:fir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C3C3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solidFill>
                <a:srgbClr val="3C3C3B"/>
              </a:solidFill>
              <a:prstDash val="solid"/>
              <a:round/>
            </a:ln>
          </a:left>
          <a:right>
            <a:ln w="12700" cap="flat">
              <a:solidFill>
                <a:srgbClr val="3C3C3B"/>
              </a:solidFill>
              <a:prstDash val="solid"/>
              <a:round/>
            </a:ln>
          </a:right>
          <a:top>
            <a:ln w="12700" cap="flat">
              <a:solidFill>
                <a:srgbClr val="3C3C3B"/>
              </a:solidFill>
              <a:prstDash val="solid"/>
              <a:round/>
            </a:ln>
          </a:top>
          <a:bottom>
            <a:ln w="12700" cap="flat">
              <a:solidFill>
                <a:srgbClr val="3C3C3B"/>
              </a:solidFill>
              <a:prstDash val="solid"/>
              <a:round/>
            </a:ln>
          </a:bottom>
          <a:insideH>
            <a:ln w="12700" cap="flat">
              <a:solidFill>
                <a:srgbClr val="3C3C3B"/>
              </a:solidFill>
              <a:prstDash val="solid"/>
              <a:round/>
            </a:ln>
          </a:insideH>
          <a:insideV>
            <a:ln w="12700" cap="flat">
              <a:solidFill>
                <a:srgbClr val="3C3C3B"/>
              </a:solidFill>
              <a:prstDash val="solid"/>
              <a:round/>
            </a:ln>
          </a:insideV>
        </a:tcBdr>
        <a:fill>
          <a:solidFill>
            <a:srgbClr val="3C3C3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solidFill>
                <a:srgbClr val="3C3C3B"/>
              </a:solidFill>
              <a:prstDash val="solid"/>
              <a:round/>
            </a:ln>
          </a:left>
          <a:right>
            <a:ln w="12700" cap="flat">
              <a:solidFill>
                <a:srgbClr val="3C3C3B"/>
              </a:solidFill>
              <a:prstDash val="solid"/>
              <a:round/>
            </a:ln>
          </a:right>
          <a:top>
            <a:ln w="12700" cap="flat">
              <a:solidFill>
                <a:srgbClr val="3C3C3B"/>
              </a:solidFill>
              <a:prstDash val="solid"/>
              <a:round/>
            </a:ln>
          </a:top>
          <a:bottom>
            <a:ln w="12700" cap="flat">
              <a:solidFill>
                <a:srgbClr val="3C3C3B"/>
              </a:solidFill>
              <a:prstDash val="solid"/>
              <a:round/>
            </a:ln>
          </a:bottom>
          <a:insideH>
            <a:ln w="12700" cap="flat">
              <a:solidFill>
                <a:srgbClr val="3C3C3B"/>
              </a:solidFill>
              <a:prstDash val="solid"/>
              <a:round/>
            </a:ln>
          </a:insideH>
          <a:insideV>
            <a:ln w="12700" cap="flat">
              <a:solidFill>
                <a:srgbClr val="3C3C3B"/>
              </a:solidFill>
              <a:prstDash val="solid"/>
              <a:round/>
            </a:ln>
          </a:insideV>
        </a:tcBdr>
        <a:fill>
          <a:solidFill>
            <a:srgbClr val="3C3C3B">
              <a:alpha val="20000"/>
            </a:srgbClr>
          </a:solidFill>
        </a:fill>
      </a:tcStyle>
    </a:firstCol>
    <a:lastRow>
      <a:tcTxStyle b="on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solidFill>
                <a:srgbClr val="3C3C3B"/>
              </a:solidFill>
              <a:prstDash val="solid"/>
              <a:round/>
            </a:ln>
          </a:left>
          <a:right>
            <a:ln w="12700" cap="flat">
              <a:solidFill>
                <a:srgbClr val="3C3C3B"/>
              </a:solidFill>
              <a:prstDash val="solid"/>
              <a:round/>
            </a:ln>
          </a:right>
          <a:top>
            <a:ln w="50800" cap="flat">
              <a:solidFill>
                <a:srgbClr val="3C3C3B"/>
              </a:solidFill>
              <a:prstDash val="solid"/>
              <a:round/>
            </a:ln>
          </a:top>
          <a:bottom>
            <a:ln w="12700" cap="flat">
              <a:solidFill>
                <a:srgbClr val="3C3C3B"/>
              </a:solidFill>
              <a:prstDash val="solid"/>
              <a:round/>
            </a:ln>
          </a:bottom>
          <a:insideH>
            <a:ln w="12700" cap="flat">
              <a:solidFill>
                <a:srgbClr val="3C3C3B"/>
              </a:solidFill>
              <a:prstDash val="solid"/>
              <a:round/>
            </a:ln>
          </a:insideH>
          <a:insideV>
            <a:ln w="12700" cap="flat">
              <a:solidFill>
                <a:srgbClr val="3C3C3B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solidFill>
                <a:srgbClr val="3C3C3B"/>
              </a:solidFill>
              <a:prstDash val="solid"/>
              <a:round/>
            </a:ln>
          </a:left>
          <a:right>
            <a:ln w="12700" cap="flat">
              <a:solidFill>
                <a:srgbClr val="3C3C3B"/>
              </a:solidFill>
              <a:prstDash val="solid"/>
              <a:round/>
            </a:ln>
          </a:right>
          <a:top>
            <a:ln w="12700" cap="flat">
              <a:solidFill>
                <a:srgbClr val="3C3C3B"/>
              </a:solidFill>
              <a:prstDash val="solid"/>
              <a:round/>
            </a:ln>
          </a:top>
          <a:bottom>
            <a:ln w="25400" cap="flat">
              <a:solidFill>
                <a:srgbClr val="3C3C3B"/>
              </a:solidFill>
              <a:prstDash val="solid"/>
              <a:round/>
            </a:ln>
          </a:bottom>
          <a:insideH>
            <a:ln w="12700" cap="flat">
              <a:solidFill>
                <a:srgbClr val="3C3C3B"/>
              </a:solidFill>
              <a:prstDash val="solid"/>
              <a:round/>
            </a:ln>
          </a:insideH>
          <a:insideV>
            <a:ln w="12700" cap="flat">
              <a:solidFill>
                <a:srgbClr val="3C3C3B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11480" latinLnBrk="0">
      <a:defRPr sz="900">
        <a:latin typeface="+mn-lt"/>
        <a:ea typeface="+mn-ea"/>
        <a:cs typeface="+mn-cs"/>
        <a:sym typeface="Gill Sans MT"/>
      </a:defRPr>
    </a:lvl1pPr>
    <a:lvl2pPr indent="228600" defTabSz="411480" latinLnBrk="0">
      <a:defRPr sz="900">
        <a:latin typeface="+mn-lt"/>
        <a:ea typeface="+mn-ea"/>
        <a:cs typeface="+mn-cs"/>
        <a:sym typeface="Gill Sans MT"/>
      </a:defRPr>
    </a:lvl2pPr>
    <a:lvl3pPr indent="457200" defTabSz="411480" latinLnBrk="0">
      <a:defRPr sz="900">
        <a:latin typeface="+mn-lt"/>
        <a:ea typeface="+mn-ea"/>
        <a:cs typeface="+mn-cs"/>
        <a:sym typeface="Gill Sans MT"/>
      </a:defRPr>
    </a:lvl3pPr>
    <a:lvl4pPr indent="685800" defTabSz="411480" latinLnBrk="0">
      <a:defRPr sz="900">
        <a:latin typeface="+mn-lt"/>
        <a:ea typeface="+mn-ea"/>
        <a:cs typeface="+mn-cs"/>
        <a:sym typeface="Gill Sans MT"/>
      </a:defRPr>
    </a:lvl4pPr>
    <a:lvl5pPr indent="914400" defTabSz="411480" latinLnBrk="0">
      <a:defRPr sz="900">
        <a:latin typeface="+mn-lt"/>
        <a:ea typeface="+mn-ea"/>
        <a:cs typeface="+mn-cs"/>
        <a:sym typeface="Gill Sans MT"/>
      </a:defRPr>
    </a:lvl5pPr>
    <a:lvl6pPr indent="1143000" defTabSz="411480" latinLnBrk="0">
      <a:defRPr sz="900">
        <a:latin typeface="+mn-lt"/>
        <a:ea typeface="+mn-ea"/>
        <a:cs typeface="+mn-cs"/>
        <a:sym typeface="Gill Sans MT"/>
      </a:defRPr>
    </a:lvl6pPr>
    <a:lvl7pPr indent="1371600" defTabSz="411480" latinLnBrk="0">
      <a:defRPr sz="900">
        <a:latin typeface="+mn-lt"/>
        <a:ea typeface="+mn-ea"/>
        <a:cs typeface="+mn-cs"/>
        <a:sym typeface="Gill Sans MT"/>
      </a:defRPr>
    </a:lvl7pPr>
    <a:lvl8pPr indent="1600200" defTabSz="411480" latinLnBrk="0">
      <a:defRPr sz="900">
        <a:latin typeface="+mn-lt"/>
        <a:ea typeface="+mn-ea"/>
        <a:cs typeface="+mn-cs"/>
        <a:sym typeface="Gill Sans MT"/>
      </a:defRPr>
    </a:lvl8pPr>
    <a:lvl9pPr indent="1828800" defTabSz="411480" latinLnBrk="0">
      <a:defRPr sz="900">
        <a:latin typeface="+mn-lt"/>
        <a:ea typeface="+mn-ea"/>
        <a:cs typeface="+mn-cs"/>
        <a:sym typeface="Gill Sans M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section po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&lt;Title of your PhD poster&gt;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&lt;Title of your PhD poster&gt;</a:t>
            </a:r>
          </a:p>
        </p:txBody>
      </p:sp>
      <p:sp>
        <p:nvSpPr>
          <p:cNvPr id="18" name="Text Placeholder 5"/>
          <p:cNvSpPr/>
          <p:nvPr>
            <p:ph type="body" sz="quarter" idx="21" hasCustomPrompt="1"/>
          </p:nvPr>
        </p:nvSpPr>
        <p:spPr>
          <a:xfrm>
            <a:off x="115229" y="883613"/>
            <a:ext cx="4724401" cy="520826"/>
          </a:xfrm>
          <a:prstGeom prst="rect">
            <a:avLst/>
          </a:prstGeom>
        </p:spPr>
        <p:txBody>
          <a:bodyPr/>
          <a:lstStyle>
            <a:lvl1pPr defTabSz="829689">
              <a:defRPr sz="1746"/>
            </a:lvl1pPr>
          </a:lstStyle>
          <a:p>
            <a:pPr/>
            <a:r>
              <a:t>&lt; Name PhD presenter, Name PI(s), affiliation&gt; 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ouble section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&lt;Title of your PhD poster&gt;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&lt;Title of your PhD poster&gt;</a:t>
            </a:r>
          </a:p>
        </p:txBody>
      </p:sp>
      <p:sp>
        <p:nvSpPr>
          <p:cNvPr id="27" name="Body Level One…"/>
          <p:cNvSpPr txBox="1"/>
          <p:nvPr>
            <p:ph type="body" sz="half" idx="1"/>
          </p:nvPr>
        </p:nvSpPr>
        <p:spPr>
          <a:xfrm>
            <a:off x="133199" y="1460069"/>
            <a:ext cx="7236816" cy="365104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Text Placeholder 5"/>
          <p:cNvSpPr/>
          <p:nvPr>
            <p:ph type="body" sz="quarter" idx="21" hasCustomPrompt="1"/>
          </p:nvPr>
        </p:nvSpPr>
        <p:spPr>
          <a:xfrm>
            <a:off x="115229" y="883613"/>
            <a:ext cx="4724401" cy="520826"/>
          </a:xfrm>
          <a:prstGeom prst="rect">
            <a:avLst/>
          </a:prstGeom>
        </p:spPr>
        <p:txBody>
          <a:bodyPr/>
          <a:lstStyle>
            <a:lvl1pPr defTabSz="829689">
              <a:defRPr sz="1746"/>
            </a:lvl1pPr>
          </a:lstStyle>
          <a:p>
            <a:pPr/>
            <a:r>
              <a:t>&lt; Name PhD presenter, Name PI(s), affiliation&gt;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ur section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&lt;Title of your PhD poster&gt;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&lt;Title of your PhD poster&gt;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133199" y="1460069"/>
            <a:ext cx="3646639" cy="365104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Text Placeholder 5"/>
          <p:cNvSpPr/>
          <p:nvPr>
            <p:ph type="body" sz="quarter" idx="21" hasCustomPrompt="1"/>
          </p:nvPr>
        </p:nvSpPr>
        <p:spPr>
          <a:xfrm>
            <a:off x="115229" y="883613"/>
            <a:ext cx="4724401" cy="520826"/>
          </a:xfrm>
          <a:prstGeom prst="rect">
            <a:avLst/>
          </a:prstGeom>
        </p:spPr>
        <p:txBody>
          <a:bodyPr/>
          <a:lstStyle>
            <a:lvl1pPr defTabSz="829689">
              <a:defRPr sz="1746"/>
            </a:lvl1pPr>
          </a:lstStyle>
          <a:p>
            <a:pPr/>
            <a:r>
              <a:t>&lt; Name PhD presenter, Name PI(s), affiliation&gt;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c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115229" y="298252"/>
            <a:ext cx="7236815" cy="53367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quarter" idx="1" hasCustomPrompt="1"/>
          </p:nvPr>
        </p:nvSpPr>
        <p:spPr>
          <a:xfrm>
            <a:off x="115229" y="883613"/>
            <a:ext cx="4724401" cy="520826"/>
          </a:xfrm>
          <a:prstGeom prst="rect">
            <a:avLst/>
          </a:prstGeom>
        </p:spPr>
        <p:txBody>
          <a:bodyPr/>
          <a:lstStyle>
            <a:lvl2pPr indent="367457"/>
            <a:lvl3pPr indent="734914"/>
          </a:lstStyle>
          <a:p>
            <a:pPr/>
            <a:r>
              <a:t>&lt; Name PhD presenter, Name PI(s), affiliation&gt;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/>
          <p:nvPr/>
        </p:nvSpPr>
        <p:spPr>
          <a:xfrm>
            <a:off x="4497845" y="10420262"/>
            <a:ext cx="2937089" cy="175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20" tIns="11420" rIns="11420" bIns="11420" anchor="b">
            <a:spAutoFit/>
          </a:bodyPr>
          <a:lstStyle>
            <a:lvl1pPr algn="r" defTabSz="1362368">
              <a:defRPr b="1" cap="all" sz="1000">
                <a:solidFill>
                  <a:srgbClr val="929497"/>
                </a:solidFill>
              </a:defRPr>
            </a:lvl1pPr>
          </a:lstStyle>
          <a:p>
            <a:pPr/>
            <a:r>
              <a:t>GC1: AI-Driven Data Science</a:t>
            </a:r>
          </a:p>
        </p:txBody>
      </p:sp>
      <p:pic>
        <p:nvPicPr>
          <p:cNvPr id="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9532" y="9698684"/>
            <a:ext cx="992888" cy="6779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14"/>
          <p:cNvSpPr txBox="1"/>
          <p:nvPr/>
        </p:nvSpPr>
        <p:spPr>
          <a:xfrm>
            <a:off x="101417" y="10358038"/>
            <a:ext cx="371339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cap="all" sz="1000">
                <a:solidFill>
                  <a:srgbClr val="36337D"/>
                </a:solidFill>
              </a:defRPr>
            </a:lvl1pPr>
          </a:lstStyle>
          <a:p>
            <a:pPr/>
            <a:r>
              <a:t>WWW.FLANDERSAIRESEARCH.BE</a:t>
            </a:r>
          </a:p>
        </p:txBody>
      </p:sp>
      <p:pic>
        <p:nvPicPr>
          <p:cNvPr id="5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978" y="9834819"/>
            <a:ext cx="1615801" cy="476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35364" y="9796336"/>
            <a:ext cx="579432" cy="59344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Body Level One…"/>
          <p:cNvSpPr txBox="1"/>
          <p:nvPr>
            <p:ph type="body" idx="1"/>
          </p:nvPr>
        </p:nvSpPr>
        <p:spPr>
          <a:xfrm>
            <a:off x="133199" y="1460069"/>
            <a:ext cx="7236816" cy="8111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&lt;Title of your PhD poster&gt;"/>
          <p:cNvSpPr txBox="1"/>
          <p:nvPr>
            <p:ph type="title" hasCustomPrompt="1"/>
          </p:nvPr>
        </p:nvSpPr>
        <p:spPr>
          <a:xfrm>
            <a:off x="115229" y="296053"/>
            <a:ext cx="7236815" cy="535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&lt;Title of your PhD poster&gt;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3652308" y="9613676"/>
            <a:ext cx="1763184" cy="5715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</p:sldLayoutIdLst>
  <p:transition xmlns:p14="http://schemas.microsoft.com/office/powerpoint/2010/main" spd="med" advClick="1"/>
  <p:txStyles>
    <p:titleStyle>
      <a:lvl1pPr marL="0" marR="0" indent="0" algn="l" defTabSz="85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1pPr>
      <a:lvl2pPr marL="0" marR="0" indent="0" algn="l" defTabSz="85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2pPr>
      <a:lvl3pPr marL="0" marR="0" indent="0" algn="l" defTabSz="85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3pPr>
      <a:lvl4pPr marL="0" marR="0" indent="0" algn="l" defTabSz="85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4pPr>
      <a:lvl5pPr marL="0" marR="0" indent="0" algn="l" defTabSz="85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5pPr>
      <a:lvl6pPr marL="0" marR="0" indent="0" algn="l" defTabSz="85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6pPr>
      <a:lvl7pPr marL="0" marR="0" indent="0" algn="l" defTabSz="85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7pPr>
      <a:lvl8pPr marL="0" marR="0" indent="0" algn="l" defTabSz="85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8pPr>
      <a:lvl9pPr marL="0" marR="0" indent="0" algn="l" defTabSz="85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9pPr>
    </p:titleStyle>
    <p:bodyStyle>
      <a:lvl1pPr marL="0" marR="0" indent="0" algn="l" defTabSz="85535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1pPr>
      <a:lvl2pPr marL="0" marR="0" indent="855350" algn="l" defTabSz="85535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2pPr>
      <a:lvl3pPr marL="0" marR="0" indent="1710701" algn="l" defTabSz="85535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3pPr>
      <a:lvl4pPr marL="0" marR="0" indent="1102371" algn="l" defTabSz="85535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4pPr>
      <a:lvl5pPr marL="3686854" marR="0" indent="-265453" algn="l" defTabSz="85535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800" u="none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5pPr>
      <a:lvl6pPr marL="4484809" marR="0" indent="-208058" algn="l" defTabSz="85535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6pPr>
      <a:lvl7pPr marL="5340159" marR="0" indent="-208058" algn="l" defTabSz="85535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7pPr>
      <a:lvl8pPr marL="6195510" marR="0" indent="-208058" algn="l" defTabSz="85535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8pPr>
      <a:lvl9pPr marL="7050859" marR="0" indent="-208057" algn="l" defTabSz="85535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9pPr>
    </p:bodyStyle>
    <p:otherStyle>
      <a:lvl1pPr marL="0" marR="0" indent="0" algn="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1pPr>
      <a:lvl2pPr marL="0" marR="0" indent="411480" algn="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2pPr>
      <a:lvl3pPr marL="0" marR="0" indent="822960" algn="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3pPr>
      <a:lvl4pPr marL="0" marR="0" indent="1234439" algn="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4pPr>
      <a:lvl5pPr marL="0" marR="0" indent="1645920" algn="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5pPr>
      <a:lvl6pPr marL="0" marR="0" indent="2057400" algn="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6pPr>
      <a:lvl7pPr marL="0" marR="0" indent="2468879" algn="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7pPr>
      <a:lvl8pPr marL="0" marR="0" indent="2880360" algn="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8pPr>
      <a:lvl9pPr marL="0" marR="0" indent="3291840" algn="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/>
          <p:nvPr>
            <p:ph type="title"/>
          </p:nvPr>
        </p:nvSpPr>
        <p:spPr>
          <a:xfrm>
            <a:off x="115141" y="234657"/>
            <a:ext cx="7326218" cy="386272"/>
          </a:xfrm>
          <a:prstGeom prst="rect">
            <a:avLst/>
          </a:prstGeom>
        </p:spPr>
        <p:txBody>
          <a:bodyPr/>
          <a:lstStyle>
            <a:lvl1pPr defTabSz="829689">
              <a:defRPr sz="1940"/>
            </a:lvl1pPr>
          </a:lstStyle>
          <a:p>
            <a:pPr/>
            <a:r>
              <a:t>Title of your poster</a:t>
            </a:r>
          </a:p>
        </p:txBody>
      </p:sp>
      <p:sp>
        <p:nvSpPr>
          <p:cNvPr id="58" name="Text Placeholder 6"/>
          <p:cNvSpPr txBox="1"/>
          <p:nvPr>
            <p:ph type="body" sz="quarter" idx="1"/>
          </p:nvPr>
        </p:nvSpPr>
        <p:spPr>
          <a:xfrm>
            <a:off x="4849472" y="615385"/>
            <a:ext cx="2488544" cy="347449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b="1" sz="1400">
                <a:solidFill>
                  <a:srgbClr val="36337D"/>
                </a:solidFill>
              </a:defRPr>
            </a:lvl1pPr>
          </a:lstStyle>
          <a:p>
            <a:pPr/>
            <a:r>
              <a:t>Names of the contributors</a:t>
            </a:r>
          </a:p>
        </p:txBody>
      </p:sp>
      <p:sp>
        <p:nvSpPr>
          <p:cNvPr id="59" name="Line"/>
          <p:cNvSpPr/>
          <p:nvPr/>
        </p:nvSpPr>
        <p:spPr>
          <a:xfrm>
            <a:off x="-1" y="1192062"/>
            <a:ext cx="7556502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60" name="Afbeelding 7" descr="Afbeelding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19" y="753774"/>
            <a:ext cx="1082733" cy="3862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Graphic 10" descr="Graphic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8717" y="608977"/>
            <a:ext cx="932166" cy="550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VAIOP - Flanders AI Research Program">
  <a:themeElements>
    <a:clrScheme name="VAIOP - Flanders AI Research Program">
      <a:dk1>
        <a:srgbClr val="3C3C3B"/>
      </a:dk1>
      <a:lt1>
        <a:srgbClr val="FFFFFF"/>
      </a:lt1>
      <a:dk2>
        <a:srgbClr val="A7A7A7"/>
      </a:dk2>
      <a:lt2>
        <a:srgbClr val="535353"/>
      </a:lt2>
      <a:accent1>
        <a:srgbClr val="52BDC1"/>
      </a:accent1>
      <a:accent2>
        <a:srgbClr val="3A3A3A"/>
      </a:accent2>
      <a:accent3>
        <a:srgbClr val="3D98BD"/>
      </a:accent3>
      <a:accent4>
        <a:srgbClr val="C778AC"/>
      </a:accent4>
      <a:accent5>
        <a:srgbClr val="99BDE2"/>
      </a:accent5>
      <a:accent6>
        <a:srgbClr val="1582BE"/>
      </a:accent6>
      <a:hlink>
        <a:srgbClr val="0000FF"/>
      </a:hlink>
      <a:folHlink>
        <a:srgbClr val="FF00FF"/>
      </a:folHlink>
    </a:clrScheme>
    <a:fontScheme name="VAIOP - Flanders AI Research Program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VAIOP - Flanders AI Research Progra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11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3C3C3B"/>
            </a:solidFill>
            <a:effectLst/>
            <a:uFillTx/>
            <a:latin typeface="Gill Sans Nova"/>
            <a:ea typeface="Gill Sans Nova"/>
            <a:cs typeface="Gill Sans Nova"/>
            <a:sym typeface="Gill Sans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11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3C3C3B"/>
            </a:solidFill>
            <a:effectLst/>
            <a:uFillTx/>
            <a:latin typeface="Gill Sans Nova"/>
            <a:ea typeface="Gill Sans Nova"/>
            <a:cs typeface="Gill Sans Nova"/>
            <a:sym typeface="Gill Sans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AIOP - Flanders AI Research Program">
  <a:themeElements>
    <a:clrScheme name="VAIOP - Flanders AI Research Progra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2BDC1"/>
      </a:accent1>
      <a:accent2>
        <a:srgbClr val="3A3A3A"/>
      </a:accent2>
      <a:accent3>
        <a:srgbClr val="3D98BD"/>
      </a:accent3>
      <a:accent4>
        <a:srgbClr val="C778AC"/>
      </a:accent4>
      <a:accent5>
        <a:srgbClr val="99BDE2"/>
      </a:accent5>
      <a:accent6>
        <a:srgbClr val="1582BE"/>
      </a:accent6>
      <a:hlink>
        <a:srgbClr val="0000FF"/>
      </a:hlink>
      <a:folHlink>
        <a:srgbClr val="FF00FF"/>
      </a:folHlink>
    </a:clrScheme>
    <a:fontScheme name="VAIOP - Flanders AI Research Program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VAIOP - Flanders AI Research Progra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11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3C3C3B"/>
            </a:solidFill>
            <a:effectLst/>
            <a:uFillTx/>
            <a:latin typeface="Gill Sans Nova"/>
            <a:ea typeface="Gill Sans Nova"/>
            <a:cs typeface="Gill Sans Nova"/>
            <a:sym typeface="Gill Sans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11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3C3C3B"/>
            </a:solidFill>
            <a:effectLst/>
            <a:uFillTx/>
            <a:latin typeface="Gill Sans Nova"/>
            <a:ea typeface="Gill Sans Nova"/>
            <a:cs typeface="Gill Sans Nova"/>
            <a:sym typeface="Gill Sans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