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65" r:id="rId3"/>
    <p:sldId id="267" r:id="rId4"/>
    <p:sldId id="266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4" d="100"/>
          <a:sy n="84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19/09/2017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19/09/2017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19/09/2017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19/09/2017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19/09/2017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19/09/2017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19/09/2017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19/09/2017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19/09/2017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19/09/2017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19/09/2017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19/09/2017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smtClean="0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3" y="1302784"/>
            <a:ext cx="9149582" cy="107516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31" y="2511500"/>
            <a:ext cx="5003601" cy="360173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8494776" y="1544975"/>
            <a:ext cx="667512" cy="82571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9857232" y="5769864"/>
            <a:ext cx="1060704" cy="3433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980804" y="4550025"/>
            <a:ext cx="3730752" cy="71479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611280" y="1241158"/>
            <a:ext cx="842616" cy="40737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576000" y="2598911"/>
            <a:ext cx="5186017" cy="86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Voer </a:t>
            </a:r>
            <a:r>
              <a:rPr lang="nl-BE" dirty="0" smtClean="0"/>
              <a:t>allereerst je eigen faculteit</a:t>
            </a:r>
            <a:r>
              <a:rPr lang="nl-BE" dirty="0"/>
              <a:t>, departement of dienst </a:t>
            </a:r>
            <a:r>
              <a:rPr lang="nl-BE" dirty="0" smtClean="0"/>
              <a:t>in via </a:t>
            </a:r>
            <a:r>
              <a:rPr lang="nl-BE" dirty="0"/>
              <a:t>Invoegen | Koptekst en voettekst</a:t>
            </a:r>
            <a:r>
              <a:rPr lang="nl-BE" dirty="0" smtClean="0"/>
              <a:t>:</a:t>
            </a:r>
            <a:endParaRPr lang="nl-BE" dirty="0"/>
          </a:p>
        </p:txBody>
      </p:sp>
      <p:sp>
        <p:nvSpPr>
          <p:cNvPr id="22" name="Rechthoek 21"/>
          <p:cNvSpPr/>
          <p:nvPr/>
        </p:nvSpPr>
        <p:spPr>
          <a:xfrm>
            <a:off x="576000" y="4550024"/>
            <a:ext cx="5861376" cy="1219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Wijzig </a:t>
            </a:r>
            <a:r>
              <a:rPr lang="nl-BE" dirty="0" smtClean="0"/>
              <a:t>hier de </a:t>
            </a:r>
            <a:r>
              <a:rPr lang="nl-BE" dirty="0"/>
              <a:t>standaard voettekst en </a:t>
            </a:r>
            <a:r>
              <a:rPr lang="nl-BE" dirty="0" smtClean="0"/>
              <a:t>kies voor </a:t>
            </a:r>
            <a:r>
              <a:rPr lang="nl-BE" dirty="0"/>
              <a:t>Overal </a:t>
            </a:r>
            <a:r>
              <a:rPr lang="nl-BE" dirty="0" smtClean="0"/>
              <a:t>toepassen, zodat je op </a:t>
            </a:r>
            <a:r>
              <a:rPr lang="nl-BE" dirty="0"/>
              <a:t>alle dia’s </a:t>
            </a:r>
            <a:r>
              <a:rPr lang="nl-BE" dirty="0" smtClean="0"/>
              <a:t>in je presentatie je </a:t>
            </a:r>
            <a:r>
              <a:rPr lang="nl-BE" dirty="0"/>
              <a:t>eigen faculteit, departement of dienst </a:t>
            </a:r>
            <a:r>
              <a:rPr lang="nl-BE" dirty="0" smtClean="0"/>
              <a:t>te zien krijgt.</a:t>
            </a:r>
            <a:endParaRPr lang="nl-NL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76000" y="301681"/>
            <a:ext cx="11297232" cy="850464"/>
          </a:xfrm>
        </p:spPr>
        <p:txBody>
          <a:bodyPr>
            <a:noAutofit/>
          </a:bodyPr>
          <a:lstStyle/>
          <a:p>
            <a:r>
              <a:rPr lang="nl-BE" sz="3200" dirty="0" smtClean="0"/>
              <a:t>Sjabloon aanpassen </a:t>
            </a:r>
            <a:r>
              <a:rPr lang="nl-BE" sz="3200" dirty="0"/>
              <a:t>aan eigen faculteit, departement of dienst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5363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inhoud 12"/>
          <p:cNvSpPr>
            <a:spLocks noGrp="1"/>
          </p:cNvSpPr>
          <p:nvPr>
            <p:ph idx="1"/>
          </p:nvPr>
        </p:nvSpPr>
        <p:spPr>
          <a:xfrm>
            <a:off x="576000" y="1166965"/>
            <a:ext cx="5400000" cy="2879255"/>
          </a:xfrm>
        </p:spPr>
        <p:txBody>
          <a:bodyPr/>
          <a:lstStyle/>
          <a:p>
            <a:r>
              <a:rPr lang="nl-BE" dirty="0" smtClean="0"/>
              <a:t>Via Start | Nieuwe dia kan je de indeling van de </a:t>
            </a:r>
            <a:r>
              <a:rPr lang="nl-BE" dirty="0"/>
              <a:t>n</a:t>
            </a:r>
            <a:r>
              <a:rPr lang="nl-BE" dirty="0" smtClean="0"/>
              <a:t>ieuw te maken dia kiezen</a:t>
            </a:r>
          </a:p>
          <a:p>
            <a:r>
              <a:rPr lang="nl-BE" dirty="0" smtClean="0"/>
              <a:t>Via Start | Indeling kan je de indeling van een bestaande dia wijzigen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97" y="1152145"/>
            <a:ext cx="4989687" cy="4730903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76000" y="301681"/>
            <a:ext cx="11041200" cy="850464"/>
          </a:xfrm>
        </p:spPr>
        <p:txBody>
          <a:bodyPr>
            <a:normAutofit/>
          </a:bodyPr>
          <a:lstStyle/>
          <a:p>
            <a:r>
              <a:rPr lang="nl-BE" sz="3200" dirty="0" smtClean="0"/>
              <a:t>Gebruik van de indelingen in het sjabloon (1)</a:t>
            </a:r>
            <a:endParaRPr lang="nl-NL" sz="32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057800" y="1111935"/>
            <a:ext cx="842616" cy="34348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6583681" y="1112174"/>
            <a:ext cx="474118" cy="98675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5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01681"/>
            <a:ext cx="11041200" cy="850464"/>
          </a:xfrm>
        </p:spPr>
        <p:txBody>
          <a:bodyPr>
            <a:normAutofit/>
          </a:bodyPr>
          <a:lstStyle/>
          <a:p>
            <a:r>
              <a:rPr lang="nl-BE" sz="3200" dirty="0"/>
              <a:t>Gebruik van de indelingen in het sjabloon </a:t>
            </a:r>
            <a:r>
              <a:rPr lang="nl-BE" sz="3200" dirty="0" smtClean="0"/>
              <a:t>(2)</a:t>
            </a:r>
            <a:endParaRPr lang="nl-NL" sz="3200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idx="1"/>
          </p:nvPr>
        </p:nvSpPr>
        <p:spPr>
          <a:xfrm>
            <a:off x="576000" y="1152145"/>
            <a:ext cx="5733360" cy="3275075"/>
          </a:xfrm>
        </p:spPr>
        <p:txBody>
          <a:bodyPr>
            <a:noAutofit/>
          </a:bodyPr>
          <a:lstStyle/>
          <a:p>
            <a:r>
              <a:rPr lang="nl-BE" sz="2000" dirty="0" smtClean="0"/>
              <a:t>Op de </a:t>
            </a:r>
            <a:r>
              <a:rPr lang="nl-BE" sz="2000" dirty="0" err="1" smtClean="0"/>
              <a:t>titeldia</a:t>
            </a:r>
            <a:r>
              <a:rPr lang="nl-BE" sz="2000" dirty="0" smtClean="0"/>
              <a:t> en de twee sectiekoppen is ruimte voor afbeeldingen naar keuze aangebracht</a:t>
            </a:r>
          </a:p>
          <a:p>
            <a:r>
              <a:rPr lang="nl-BE" sz="2000" dirty="0" smtClean="0"/>
              <a:t>Als alternatief voor het gebruik van afbeeldingen zijn er indelingen met de </a:t>
            </a:r>
            <a:r>
              <a:rPr lang="nl-BE" sz="2000" dirty="0"/>
              <a:t>sedes </a:t>
            </a:r>
            <a:r>
              <a:rPr lang="nl-BE" sz="2000" dirty="0" smtClean="0"/>
              <a:t>van KU Leuven voorzien</a:t>
            </a:r>
          </a:p>
          <a:p>
            <a:r>
              <a:rPr lang="nl-BE" sz="2000" dirty="0" smtClean="0"/>
              <a:t>Bestaande presentaties kunnen </a:t>
            </a:r>
            <a:r>
              <a:rPr lang="nl-BE" sz="2000" dirty="0"/>
              <a:t>naar </a:t>
            </a:r>
            <a:r>
              <a:rPr lang="nl-BE" sz="2000" dirty="0" smtClean="0"/>
              <a:t>dit nieuwe sjabloon </a:t>
            </a:r>
            <a:r>
              <a:rPr lang="nl-BE" sz="2000" dirty="0"/>
              <a:t>worden </a:t>
            </a:r>
            <a:r>
              <a:rPr lang="nl-BE" sz="2000" dirty="0" smtClean="0"/>
              <a:t>omgezet, maar niet zonder aanpassingen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Faculteit, departement, dienst …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97" y="1152145"/>
            <a:ext cx="4989687" cy="473090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576000" y="4673600"/>
            <a:ext cx="5542860" cy="120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smtClean="0"/>
              <a:t>Verwijder deze drie instructiedia’s uit de uiteindelijke presentatie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121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179</Words>
  <Application>Microsoft Office PowerPoint</Application>
  <PresentationFormat>Breedbeeld</PresentationFormat>
  <Paragraphs>17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Sjabloon aanpassen aan eigen faculteit, departement of dienst</vt:lpstr>
      <vt:lpstr>Gebruik van de indelingen in het sjabloon (1)</vt:lpstr>
      <vt:lpstr>Gebruik van de indelingen in het sjabloon (2)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2017-09-19T11:28:20Z</dcterms:modified>
</cp:coreProperties>
</file>