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F7E2-C146-49C6-6A3B-ECD53A37A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8CBE-961F-5539-A3F9-C636FF48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C6D6-1278-F2CB-C13F-AB3633E5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7A10-0BB6-5495-CCC6-53FF8175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CB47-E0D6-07CD-02FB-BF23B369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8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D619-A060-9ED5-7FAF-4CCE340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661C-AEE8-55EF-F365-DA09AB123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C031-BA17-F9BE-FD2B-B467D7FA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D195-C2D9-2D69-A389-74DFAC92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D9B3-902F-339A-2017-9943150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91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7C6AC-77AB-7261-635F-C1CF45540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B4679-7D77-5ADD-7272-71AC7906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6597-4F2B-730E-A8C3-9769660B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BA03-1684-91C1-7EE3-82604F58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8053-1EA5-2A53-8352-19A2BC5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456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E05A-EF72-6AFC-29F0-3BFC723D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5EB4-5A3D-A2BF-AF55-A0CA3925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D752-1098-DCCB-1141-85DF8603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E626-E401-ABA9-0081-DB4185CA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197F-3E9A-CE11-E55A-1C5DA3C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0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8307-F1C4-BECD-4FC0-E246A70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B5FB-5DC5-A4A0-B198-E28BE07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7B1E-101E-64E3-C1D8-BAE9C660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48BD-DF51-03B9-6D2B-73BF297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A3DA-1944-41F7-0886-2E285013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0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5FAB-65C4-CBA0-A8DF-A6324FB9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B939-47A4-1373-96C1-5BB619CDE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315A-E53B-D992-9581-6CB058FC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4DA8-299A-9C04-0E43-C4AA4D2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3F76-DE47-BC0A-AA04-0DB36DD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D6C2-4890-FC27-61D7-E862FD0F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93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D2ED-57AE-2F0F-15E3-550E4E5D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9490-55E1-3129-9F40-7C648929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8CD7B-768D-2B9F-8305-F058EAE7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FF34C-C83D-5B2B-73A5-9C7169F93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2AEAC-A6D5-76C2-2F05-5D03CA90B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E87C-4558-A828-D6CB-C82187E8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39361-82C2-E8FC-6564-3A961E53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8A260-ED20-944A-E46F-C90C00D3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78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3ACB-FAF0-253F-73EE-B98EAF91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7DF6-4480-3272-09AF-5F23AB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7C0EC-99C0-06A5-D4CD-C796F7ED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BB52B-A54C-D1C8-51E9-814FBD6B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8D2D2-7E52-AECA-C2C7-D3235B3C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15AD-3995-1715-0013-B60020FB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537E-18A2-8BB3-5CA6-828FAF26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6440-4E44-7380-F496-E70BBFFE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537E-A353-93D3-AC0F-B8246300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941E-F239-00D6-2202-DDAF59C5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B4EC-0266-53D7-D8FD-AB230DDE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1CBD-70D0-C7C0-DB3B-5B49D52D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6541-A759-4D02-C8DA-4CCF97F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9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2F1F-120C-4ECC-8E23-DFAB08B3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92B0D-5F14-CB44-CD1D-932817741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45FF8-FE61-893E-91B2-925F525F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0739-A38E-158C-45CF-CB8FA6EC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97BF-81B4-4F6A-C8C5-2C3C0B0B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F89B-9C1B-33B9-1175-F3F28DCB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45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E3ABA-D573-8B2B-71DF-E6A09A39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1A43-B36D-8EAA-5658-EA1C02AA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F16F-881D-309D-AD2C-AB6CB661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CA6-093E-4699-B39B-AEB2F34A67A8}" type="datetimeFigureOut">
              <a:rPr lang="nl-BE" smtClean="0"/>
              <a:t>5/12/2022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07BB-196C-B4CF-4A9C-A5E054237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56CC-6A39-C2D6-9DD5-C403A740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02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73322-C00A-C8AB-A480-E4973DBCC66A}"/>
              </a:ext>
            </a:extLst>
          </p:cNvPr>
          <p:cNvSpPr/>
          <p:nvPr/>
        </p:nvSpPr>
        <p:spPr>
          <a:xfrm>
            <a:off x="1138519" y="1541930"/>
            <a:ext cx="7799294" cy="3352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CPMpy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9C12-ABC1-2620-16CA-E578F8DC101B}"/>
              </a:ext>
            </a:extLst>
          </p:cNvPr>
          <p:cNvSpPr/>
          <p:nvPr/>
        </p:nvSpPr>
        <p:spPr>
          <a:xfrm>
            <a:off x="1506070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br>
              <a:rPr lang="en-GB" dirty="0"/>
            </a:br>
            <a:r>
              <a:rPr lang="en-GB" sz="1100" dirty="0"/>
              <a:t>with expressions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6BBDC-58C8-CDCB-570C-F2E47463EFE8}"/>
              </a:ext>
            </a:extLst>
          </p:cNvPr>
          <p:cNvSpPr/>
          <p:nvPr/>
        </p:nvSpPr>
        <p:spPr>
          <a:xfrm>
            <a:off x="3908611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Transformations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30FD52-D94B-6B4C-1504-5A4E41144C13}"/>
              </a:ext>
            </a:extLst>
          </p:cNvPr>
          <p:cNvSpPr/>
          <p:nvPr/>
        </p:nvSpPr>
        <p:spPr>
          <a:xfrm>
            <a:off x="6364942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 </a:t>
            </a:r>
            <a:br>
              <a:rPr lang="en-GB" dirty="0"/>
            </a:br>
            <a:r>
              <a:rPr lang="en-GB" dirty="0"/>
              <a:t>interface</a:t>
            </a: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2551B-49FC-0B09-6F69-EBB4E6188B1B}"/>
              </a:ext>
            </a:extLst>
          </p:cNvPr>
          <p:cNvSpPr/>
          <p:nvPr/>
        </p:nvSpPr>
        <p:spPr>
          <a:xfrm>
            <a:off x="9179859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6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kindt</dc:creator>
  <cp:lastModifiedBy>ruben kindt</cp:lastModifiedBy>
  <cp:revision>3</cp:revision>
  <dcterms:created xsi:type="dcterms:W3CDTF">2022-11-29T14:32:18Z</dcterms:created>
  <dcterms:modified xsi:type="dcterms:W3CDTF">2022-12-05T14:52:44Z</dcterms:modified>
</cp:coreProperties>
</file>