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23_7BA579A4.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05" r:id="rId19"/>
    <p:sldId id="297" r:id="rId20"/>
    <p:sldId id="307" r:id="rId21"/>
    <p:sldId id="309" r:id="rId22"/>
    <p:sldId id="308" r:id="rId23"/>
    <p:sldId id="292" r:id="rId24"/>
    <p:sldId id="318" r:id="rId25"/>
    <p:sldId id="310" r:id="rId26"/>
    <p:sldId id="275" r:id="rId27"/>
    <p:sldId id="269" r:id="rId28"/>
    <p:sldId id="271"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66547" autoAdjust="0"/>
  </p:normalViewPr>
  <p:slideViewPr>
    <p:cSldViewPr snapToGrid="0" snapToObjects="1">
      <p:cViewPr varScale="1">
        <p:scale>
          <a:sx n="74" d="100"/>
          <a:sy n="74" d="100"/>
        </p:scale>
        <p:origin x="1044"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684</c:v>
                </c:pt>
                <c:pt idx="23">
                  <c:v>684</c:v>
                </c:pt>
                <c:pt idx="24">
                  <c:v>684</c:v>
                </c:pt>
                <c:pt idx="25">
                  <c:v>684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23_7BA579A4.xml><?xml version="1.0" encoding="utf-8"?>
<p188:cmLst xmlns:a="http://schemas.openxmlformats.org/drawingml/2006/main" xmlns:r="http://schemas.openxmlformats.org/officeDocument/2006/relationships" xmlns:p188="http://schemas.microsoft.com/office/powerpoint/2018/8/main">
  <p188:cm id="{EB619638-006F-4ECA-BA4B-F78590ED174E}" authorId="{00000000-0000-0000-0000-000000000000}" created="2022-12-22T13:35:15.667">
    <pc:sldMkLst xmlns:pc="http://schemas.microsoft.com/office/powerpoint/2013/main/command">
      <pc:docMk/>
      <pc:sldMk cId="2074442148" sldId="291"/>
    </pc:sldMkLst>
    <p188:txBody>
      <a:bodyPr/>
      <a:lstStyle/>
      <a:p>
        <a:r>
          <a:rPr lang="en-US"/>
          <a:t>Slide kan weg gelaten worden indien meer tijd nodig is voor code uitleg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6-1-2023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6-1-2023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p>
          <a:p>
            <a:r>
              <a:rPr lang="en-GB" dirty="0"/>
              <a:t>Wat </a:t>
            </a:r>
            <a:r>
              <a:rPr lang="en-GB" dirty="0" err="1"/>
              <a:t>moet</a:t>
            </a:r>
            <a:r>
              <a:rPr lang="en-GB" dirty="0"/>
              <a:t> er </a:t>
            </a:r>
            <a:r>
              <a:rPr lang="en-GB" dirty="0" err="1"/>
              <a:t>weg</a:t>
            </a:r>
            <a:r>
              <a:rPr lang="en-GB" dirty="0"/>
              <a:t> </a:t>
            </a:r>
            <a:r>
              <a:rPr lang="en-GB" dirty="0" err="1"/>
              <a:t>voor</a:t>
            </a:r>
            <a:r>
              <a:rPr lang="en-GB" dirty="0"/>
              <a:t> </a:t>
            </a:r>
            <a:r>
              <a:rPr lang="en-GB" dirty="0" err="1"/>
              <a:t>tijd</a:t>
            </a:r>
            <a:r>
              <a:rPr lang="en-GB" dirty="0"/>
              <a:t>? </a:t>
            </a:r>
            <a:r>
              <a:rPr lang="en-GB" dirty="0" err="1"/>
              <a:t>Ik</a:t>
            </a:r>
            <a:r>
              <a:rPr lang="en-GB" dirty="0"/>
              <a:t> </a:t>
            </a:r>
            <a:r>
              <a:rPr lang="en-GB" dirty="0" err="1"/>
              <a:t>kan</a:t>
            </a:r>
            <a:r>
              <a:rPr lang="en-GB" dirty="0"/>
              <a:t> </a:t>
            </a:r>
            <a:r>
              <a:rPr lang="en-GB" dirty="0" err="1"/>
              <a:t>nog</a:t>
            </a:r>
            <a:r>
              <a:rPr lang="en-GB" dirty="0"/>
              <a:t> </a:t>
            </a:r>
            <a:r>
              <a:rPr lang="en-GB" dirty="0" err="1"/>
              <a:t>interesante</a:t>
            </a:r>
            <a:r>
              <a:rPr lang="en-GB" dirty="0"/>
              <a:t> </a:t>
            </a:r>
            <a:r>
              <a:rPr lang="en-GB" dirty="0" err="1"/>
              <a:t>dingen</a:t>
            </a:r>
            <a:r>
              <a:rPr lang="en-GB" dirty="0"/>
              <a:t> </a:t>
            </a:r>
            <a:r>
              <a:rPr lang="en-GB" dirty="0" err="1"/>
              <a:t>zeggen</a:t>
            </a:r>
            <a:r>
              <a:rPr lang="en-GB" dirty="0"/>
              <a:t> over de Seeds </a:t>
            </a:r>
            <a:r>
              <a:rPr lang="en-GB" dirty="0" err="1"/>
              <a:t>en</a:t>
            </a:r>
            <a:r>
              <a:rPr lang="en-GB" dirty="0"/>
              <a:t> semantic fusion die </a:t>
            </a:r>
            <a:r>
              <a:rPr lang="en-GB" dirty="0" err="1"/>
              <a:t>ik</a:t>
            </a:r>
            <a:r>
              <a:rPr lang="en-GB" dirty="0"/>
              <a:t> </a:t>
            </a:r>
            <a:r>
              <a:rPr lang="en-GB" dirty="0" err="1"/>
              <a:t>heb</a:t>
            </a:r>
            <a:r>
              <a:rPr lang="en-GB" dirty="0"/>
              <a:t> </a:t>
            </a:r>
            <a:r>
              <a:rPr lang="en-GB" dirty="0" err="1"/>
              <a:t>moeten</a:t>
            </a:r>
            <a:r>
              <a:rPr lang="en-GB" dirty="0"/>
              <a:t> </a:t>
            </a:r>
            <a:r>
              <a:rPr lang="en-GB"/>
              <a:t>weglaten</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a:t>
            </a:r>
            <a:r>
              <a:rPr lang="nl-BE" b="1" noProof="0" dirty="0"/>
              <a:t>satisfiable equivalente </a:t>
            </a:r>
            <a:r>
              <a:rPr lang="nl-BE" noProof="0" dirty="0"/>
              <a:t>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6/01/2023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6/01/2023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6/01/2023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6/01/2023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6/01/2023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6/01/2023</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6/01/2023</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6/01/2023</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6/01/2023</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6/01/2023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6/01/2023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6/01/2023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23_7BA579A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672195705"/>
              </p:ext>
            </p:extLst>
          </p:nvPr>
        </p:nvGraphicFramePr>
        <p:xfrm>
          <a:off x="574801" y="1100072"/>
          <a:ext cx="11222247" cy="5109930"/>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NL" dirty="0"/>
              <a:t>Verwezenlijkingen</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r>
              <a:rPr lang="en-GB" dirty="0"/>
              <a:t>?</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26</a:t>
            </a:fld>
            <a:endParaRPr lang="nl-NL"/>
          </a:p>
        </p:txBody>
      </p:sp>
    </p:spTree>
    <p:extLst>
      <p:ext uri="{BB962C8B-B14F-4D97-AF65-F5344CB8AC3E}">
        <p14:creationId xmlns:p14="http://schemas.microsoft.com/office/powerpoint/2010/main" val="379571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25061979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r>
              <a:rPr lang="nl-BE" dirty="0"/>
              <a:t>Test origineel</a:t>
            </a:r>
          </a:p>
          <a:p>
            <a:r>
              <a:rPr lang="nl-BE" b="0" noProof="0" dirty="0"/>
              <a:t>Satisfiable equivalente </a:t>
            </a:r>
            <a:r>
              <a:rPr lang="nl-BE" dirty="0"/>
              <a:t>wijzigingen </a:t>
            </a:r>
          </a:p>
          <a:p>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3915457"/>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286503"/>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
        <p:nvSpPr>
          <p:cNvPr id="10" name="Title 4">
            <a:extLst>
              <a:ext uri="{FF2B5EF4-FFF2-40B4-BE49-F238E27FC236}">
                <a16:creationId xmlns:a16="http://schemas.microsoft.com/office/drawing/2014/main" id="{AE635F27-2DAE-3A7B-7AAD-37872D3E2A64}"/>
              </a:ext>
            </a:extLst>
          </p:cNvPr>
          <p:cNvSpPr txBox="1">
            <a:spLocks/>
          </p:cNvSpPr>
          <p:nvPr/>
        </p:nvSpPr>
        <p:spPr>
          <a:xfrm>
            <a:off x="6227497" y="0"/>
            <a:ext cx="851920" cy="115200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nl-BE" sz="2000" dirty="0"/>
              <a:t>[1]</a:t>
            </a:r>
            <a:endParaRPr lang="nl-BE" dirty="0"/>
          </a:p>
        </p:txBody>
      </p: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CPMpy-STORM</a:t>
            </a:r>
          </a:p>
          <a:p>
            <a:r>
              <a:rPr lang="nl-BE" dirty="0"/>
              <a:t>Test origineel</a:t>
            </a:r>
          </a:p>
          <a:p>
            <a:r>
              <a:rPr lang="nl-BE" b="0" noProof="0" dirty="0"/>
              <a:t>Satisfiable equivalente </a:t>
            </a:r>
            <a:r>
              <a:rPr lang="nl-BE" dirty="0"/>
              <a:t>wijzigingen</a:t>
            </a:r>
          </a:p>
          <a:p>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4" y="3932146"/>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3" y="3208610"/>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8" y="393214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7" y="429577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4" y="430319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3299</Words>
  <Application>Microsoft Office PowerPoint</Application>
  <PresentationFormat>Widescreen</PresentationFormat>
  <Paragraphs>493</Paragraphs>
  <Slides>27</Slides>
  <Notes>27</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Onderzoeksvragen</vt:lpstr>
      <vt:lpstr>SMT fuzz tester: STORM</vt:lpstr>
      <vt:lpstr>STORM naar CTORM</vt:lpstr>
      <vt:lpstr>Metamorphic Testen</vt:lpstr>
      <vt:lpstr>Metamorphic Testen</vt:lpstr>
      <vt:lpstr>Metamorphic relaties</vt:lpstr>
      <vt:lpstr>Differentiël testen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Verwezenlijkingen</vt:lpstr>
      <vt:lpstr>Future work</vt:lpstr>
      <vt:lpstr>Probleemstelling</vt:lpstr>
      <vt:lpstr>Vragen?</vt:lpstr>
      <vt:lpstr>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2023-01-06T12:44:04Z</dcterms:modified>
</cp:coreProperties>
</file>