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21383625" cy="30275213"/>
  <p:notesSz cx="6858000" cy="9144000"/>
  <p:defaultTextStyle>
    <a:defPPr marL="0" marR="0" indent="0" algn="l" defTabSz="2590129" rtl="0" fontAlgn="auto" latinLnBrk="1" hangingPunct="0">
      <a:lnSpc>
        <a:spcPct val="100000"/>
      </a:lnSpc>
      <a:spcBef>
        <a:spcPts val="0"/>
      </a:spcBef>
      <a:spcAft>
        <a:spcPts val="0"/>
      </a:spcAft>
      <a:buClrTx/>
      <a:buSzTx/>
      <a:buFontTx/>
      <a:buNone/>
      <a:tabLst/>
      <a:defRPr kumimoji="0" sz="5099" b="0" i="0" u="none" strike="noStrike" cap="none" spc="0" normalizeH="0" baseline="0">
        <a:ln>
          <a:noFill/>
        </a:ln>
        <a:solidFill>
          <a:srgbClr val="000000"/>
        </a:solidFill>
        <a:effectLst/>
        <a:uFillTx/>
      </a:defRPr>
    </a:defPPr>
    <a:lvl1pPr marL="0" marR="0" indent="0" algn="l" defTabSz="1165558" rtl="0" fontAlgn="auto" latinLnBrk="0" hangingPunct="0">
      <a:lnSpc>
        <a:spcPct val="100000"/>
      </a:lnSpc>
      <a:spcBef>
        <a:spcPts val="0"/>
      </a:spcBef>
      <a:spcAft>
        <a:spcPts val="0"/>
      </a:spcAft>
      <a:buClrTx/>
      <a:buSzTx/>
      <a:buFontTx/>
      <a:buNone/>
      <a:tabLst/>
      <a:defRPr kumimoji="0" sz="4532" b="0" i="0" u="none" strike="noStrike" cap="none" spc="0" normalizeH="0" baseline="0">
        <a:ln>
          <a:noFill/>
        </a:ln>
        <a:solidFill>
          <a:srgbClr val="3C3C3B"/>
        </a:solidFill>
        <a:effectLst/>
        <a:uFillTx/>
        <a:latin typeface="Gill Sans Nova"/>
        <a:ea typeface="Gill Sans Nova"/>
        <a:cs typeface="Gill Sans Nova"/>
        <a:sym typeface="Gill Sans Nova"/>
      </a:defRPr>
    </a:lvl1pPr>
    <a:lvl2pPr marL="0" marR="0" indent="1165558" algn="l" defTabSz="1165558" rtl="0" fontAlgn="auto" latinLnBrk="0" hangingPunct="0">
      <a:lnSpc>
        <a:spcPct val="100000"/>
      </a:lnSpc>
      <a:spcBef>
        <a:spcPts val="0"/>
      </a:spcBef>
      <a:spcAft>
        <a:spcPts val="0"/>
      </a:spcAft>
      <a:buClrTx/>
      <a:buSzTx/>
      <a:buFontTx/>
      <a:buNone/>
      <a:tabLst/>
      <a:defRPr kumimoji="0" sz="4532" b="0" i="0" u="none" strike="noStrike" cap="none" spc="0" normalizeH="0" baseline="0">
        <a:ln>
          <a:noFill/>
        </a:ln>
        <a:solidFill>
          <a:srgbClr val="3C3C3B"/>
        </a:solidFill>
        <a:effectLst/>
        <a:uFillTx/>
        <a:latin typeface="Gill Sans Nova"/>
        <a:ea typeface="Gill Sans Nova"/>
        <a:cs typeface="Gill Sans Nova"/>
        <a:sym typeface="Gill Sans Nova"/>
      </a:defRPr>
    </a:lvl2pPr>
    <a:lvl3pPr marL="0" marR="0" indent="2331116" algn="l" defTabSz="1165558" rtl="0" fontAlgn="auto" latinLnBrk="0" hangingPunct="0">
      <a:lnSpc>
        <a:spcPct val="100000"/>
      </a:lnSpc>
      <a:spcBef>
        <a:spcPts val="0"/>
      </a:spcBef>
      <a:spcAft>
        <a:spcPts val="0"/>
      </a:spcAft>
      <a:buClrTx/>
      <a:buSzTx/>
      <a:buFontTx/>
      <a:buNone/>
      <a:tabLst/>
      <a:defRPr kumimoji="0" sz="4532" b="0" i="0" u="none" strike="noStrike" cap="none" spc="0" normalizeH="0" baseline="0">
        <a:ln>
          <a:noFill/>
        </a:ln>
        <a:solidFill>
          <a:srgbClr val="3C3C3B"/>
        </a:solidFill>
        <a:effectLst/>
        <a:uFillTx/>
        <a:latin typeface="Gill Sans Nova"/>
        <a:ea typeface="Gill Sans Nova"/>
        <a:cs typeface="Gill Sans Nova"/>
        <a:sym typeface="Gill Sans Nova"/>
      </a:defRPr>
    </a:lvl3pPr>
    <a:lvl4pPr marL="0" marR="0" indent="3496672" algn="l" defTabSz="1165558" rtl="0" fontAlgn="auto" latinLnBrk="0" hangingPunct="0">
      <a:lnSpc>
        <a:spcPct val="100000"/>
      </a:lnSpc>
      <a:spcBef>
        <a:spcPts val="0"/>
      </a:spcBef>
      <a:spcAft>
        <a:spcPts val="0"/>
      </a:spcAft>
      <a:buClrTx/>
      <a:buSzTx/>
      <a:buFontTx/>
      <a:buNone/>
      <a:tabLst/>
      <a:defRPr kumimoji="0" sz="4532" b="0" i="0" u="none" strike="noStrike" cap="none" spc="0" normalizeH="0" baseline="0">
        <a:ln>
          <a:noFill/>
        </a:ln>
        <a:solidFill>
          <a:srgbClr val="3C3C3B"/>
        </a:solidFill>
        <a:effectLst/>
        <a:uFillTx/>
        <a:latin typeface="Gill Sans Nova"/>
        <a:ea typeface="Gill Sans Nova"/>
        <a:cs typeface="Gill Sans Nova"/>
        <a:sym typeface="Gill Sans Nova"/>
      </a:defRPr>
    </a:lvl4pPr>
    <a:lvl5pPr marL="0" marR="0" indent="4662233" algn="l" defTabSz="1165558" rtl="0" fontAlgn="auto" latinLnBrk="0" hangingPunct="0">
      <a:lnSpc>
        <a:spcPct val="100000"/>
      </a:lnSpc>
      <a:spcBef>
        <a:spcPts val="0"/>
      </a:spcBef>
      <a:spcAft>
        <a:spcPts val="0"/>
      </a:spcAft>
      <a:buClrTx/>
      <a:buSzTx/>
      <a:buFontTx/>
      <a:buNone/>
      <a:tabLst/>
      <a:defRPr kumimoji="0" sz="4532" b="0" i="0" u="none" strike="noStrike" cap="none" spc="0" normalizeH="0" baseline="0">
        <a:ln>
          <a:noFill/>
        </a:ln>
        <a:solidFill>
          <a:srgbClr val="3C3C3B"/>
        </a:solidFill>
        <a:effectLst/>
        <a:uFillTx/>
        <a:latin typeface="Gill Sans Nova"/>
        <a:ea typeface="Gill Sans Nova"/>
        <a:cs typeface="Gill Sans Nova"/>
        <a:sym typeface="Gill Sans Nova"/>
      </a:defRPr>
    </a:lvl5pPr>
    <a:lvl6pPr marL="0" marR="0" indent="5827791" algn="l" defTabSz="1165558" rtl="0" fontAlgn="auto" latinLnBrk="0" hangingPunct="0">
      <a:lnSpc>
        <a:spcPct val="100000"/>
      </a:lnSpc>
      <a:spcBef>
        <a:spcPts val="0"/>
      </a:spcBef>
      <a:spcAft>
        <a:spcPts val="0"/>
      </a:spcAft>
      <a:buClrTx/>
      <a:buSzTx/>
      <a:buFontTx/>
      <a:buNone/>
      <a:tabLst/>
      <a:defRPr kumimoji="0" sz="4532" b="0" i="0" u="none" strike="noStrike" cap="none" spc="0" normalizeH="0" baseline="0">
        <a:ln>
          <a:noFill/>
        </a:ln>
        <a:solidFill>
          <a:srgbClr val="3C3C3B"/>
        </a:solidFill>
        <a:effectLst/>
        <a:uFillTx/>
        <a:latin typeface="Gill Sans Nova"/>
        <a:ea typeface="Gill Sans Nova"/>
        <a:cs typeface="Gill Sans Nova"/>
        <a:sym typeface="Gill Sans Nova"/>
      </a:defRPr>
    </a:lvl6pPr>
    <a:lvl7pPr marL="0" marR="0" indent="6993347" algn="l" defTabSz="1165558" rtl="0" fontAlgn="auto" latinLnBrk="0" hangingPunct="0">
      <a:lnSpc>
        <a:spcPct val="100000"/>
      </a:lnSpc>
      <a:spcBef>
        <a:spcPts val="0"/>
      </a:spcBef>
      <a:spcAft>
        <a:spcPts val="0"/>
      </a:spcAft>
      <a:buClrTx/>
      <a:buSzTx/>
      <a:buFontTx/>
      <a:buNone/>
      <a:tabLst/>
      <a:defRPr kumimoji="0" sz="4532" b="0" i="0" u="none" strike="noStrike" cap="none" spc="0" normalizeH="0" baseline="0">
        <a:ln>
          <a:noFill/>
        </a:ln>
        <a:solidFill>
          <a:srgbClr val="3C3C3B"/>
        </a:solidFill>
        <a:effectLst/>
        <a:uFillTx/>
        <a:latin typeface="Gill Sans Nova"/>
        <a:ea typeface="Gill Sans Nova"/>
        <a:cs typeface="Gill Sans Nova"/>
        <a:sym typeface="Gill Sans Nova"/>
      </a:defRPr>
    </a:lvl7pPr>
    <a:lvl8pPr marL="0" marR="0" indent="8158908" algn="l" defTabSz="1165558" rtl="0" fontAlgn="auto" latinLnBrk="0" hangingPunct="0">
      <a:lnSpc>
        <a:spcPct val="100000"/>
      </a:lnSpc>
      <a:spcBef>
        <a:spcPts val="0"/>
      </a:spcBef>
      <a:spcAft>
        <a:spcPts val="0"/>
      </a:spcAft>
      <a:buClrTx/>
      <a:buSzTx/>
      <a:buFontTx/>
      <a:buNone/>
      <a:tabLst/>
      <a:defRPr kumimoji="0" sz="4532" b="0" i="0" u="none" strike="noStrike" cap="none" spc="0" normalizeH="0" baseline="0">
        <a:ln>
          <a:noFill/>
        </a:ln>
        <a:solidFill>
          <a:srgbClr val="3C3C3B"/>
        </a:solidFill>
        <a:effectLst/>
        <a:uFillTx/>
        <a:latin typeface="Gill Sans Nova"/>
        <a:ea typeface="Gill Sans Nova"/>
        <a:cs typeface="Gill Sans Nova"/>
        <a:sym typeface="Gill Sans Nova"/>
      </a:defRPr>
    </a:lvl8pPr>
    <a:lvl9pPr marL="0" marR="0" indent="9324466" algn="l" defTabSz="1165558" rtl="0" fontAlgn="auto" latinLnBrk="0" hangingPunct="0">
      <a:lnSpc>
        <a:spcPct val="100000"/>
      </a:lnSpc>
      <a:spcBef>
        <a:spcPts val="0"/>
      </a:spcBef>
      <a:spcAft>
        <a:spcPts val="0"/>
      </a:spcAft>
      <a:buClrTx/>
      <a:buSzTx/>
      <a:buFontTx/>
      <a:buNone/>
      <a:tabLst/>
      <a:defRPr kumimoji="0" sz="4532" b="0" i="0" u="none" strike="noStrike" cap="none" spc="0" normalizeH="0" baseline="0">
        <a:ln>
          <a:noFill/>
        </a:ln>
        <a:solidFill>
          <a:srgbClr val="3C3C3B"/>
        </a:solidFill>
        <a:effectLst/>
        <a:uFillTx/>
        <a:latin typeface="Gill Sans Nova"/>
        <a:ea typeface="Gill Sans Nova"/>
        <a:cs typeface="Gill Sans Nova"/>
        <a:sym typeface="Gill Sans Nov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ill Sans Nova"/>
          <a:ea typeface="Gill Sans Nova"/>
          <a:cs typeface="Gill Sans Nova"/>
        </a:font>
        <a:srgbClr val="3C3C3B"/>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E7E9"/>
          </a:solidFill>
        </a:fill>
      </a:tcStyle>
    </a:wholeTbl>
    <a:band2H>
      <a:tcTxStyle/>
      <a:tcStyle>
        <a:tcBdr/>
        <a:fill>
          <a:solidFill>
            <a:srgbClr val="E9F4F4"/>
          </a:solidFill>
        </a:fill>
      </a:tcStyle>
    </a:band2H>
    <a:firstCol>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Gill Sans Nova"/>
          <a:ea typeface="Gill Sans Nova"/>
          <a:cs typeface="Gill Sans Nova"/>
        </a:font>
        <a:srgbClr val="3C3C3B"/>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DE7"/>
          </a:solidFill>
        </a:fill>
      </a:tcStyle>
    </a:wholeTbl>
    <a:band2H>
      <a:tcTxStyle/>
      <a:tcStyle>
        <a:tcBdr/>
        <a:fill>
          <a:solidFill>
            <a:srgbClr val="E8EFF4"/>
          </a:solidFill>
        </a:fill>
      </a:tcStyle>
    </a:band2H>
    <a:firstCol>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Gill Sans Nova"/>
          <a:ea typeface="Gill Sans Nova"/>
          <a:cs typeface="Gill Sans Nova"/>
        </a:font>
        <a:srgbClr val="3C3C3B"/>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8E8"/>
          </a:solidFill>
        </a:fill>
      </a:tcStyle>
    </a:wholeTbl>
    <a:band2H>
      <a:tcTxStyle/>
      <a:tcStyle>
        <a:tcBdr/>
        <a:fill>
          <a:solidFill>
            <a:srgbClr val="E7ECF4"/>
          </a:solidFill>
        </a:fill>
      </a:tcStyle>
    </a:band2H>
    <a:firstCol>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Gill Sans Nova"/>
          <a:ea typeface="Gill Sans Nova"/>
          <a:cs typeface="Gill Sans Nova"/>
        </a:font>
        <a:srgbClr val="3C3C3B"/>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a:tcStyle>
        <a:tcBdr/>
        <a:fill>
          <a:solidFill>
            <a:srgbClr val="FFFFFF"/>
          </a:solidFill>
        </a:fill>
      </a:tcStyle>
    </a:band2H>
    <a:firstCol>
      <a:tcTxStyle b="on" i="off">
        <a:font>
          <a:latin typeface="Gill Sans Nova"/>
          <a:ea typeface="Gill Sans Nova"/>
          <a:cs typeface="Gill Sans Nov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Gill Sans Nova"/>
          <a:ea typeface="Gill Sans Nova"/>
          <a:cs typeface="Gill Sans Nova"/>
        </a:font>
        <a:srgbClr val="3C3C3B"/>
      </a:tcTxStyle>
      <a:tcStyle>
        <a:tcBdr>
          <a:left>
            <a:ln w="12700" cap="flat">
              <a:noFill/>
              <a:miter lim="400000"/>
            </a:ln>
          </a:left>
          <a:right>
            <a:ln w="12700" cap="flat">
              <a:noFill/>
              <a:miter lim="400000"/>
            </a:ln>
          </a:right>
          <a:top>
            <a:ln w="50800" cap="flat">
              <a:solidFill>
                <a:srgbClr val="3C3C3B"/>
              </a:solidFill>
              <a:prstDash val="solid"/>
              <a:round/>
            </a:ln>
          </a:top>
          <a:bottom>
            <a:ln w="25400" cap="flat">
              <a:solidFill>
                <a:srgbClr val="3C3C3B"/>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Gill Sans Nova"/>
          <a:ea typeface="Gill Sans Nova"/>
          <a:cs typeface="Gill Sans Nova"/>
        </a:font>
        <a:srgbClr val="FFFFFF"/>
      </a:tcTxStyle>
      <a:tcStyle>
        <a:tcBdr>
          <a:left>
            <a:ln w="12700" cap="flat">
              <a:noFill/>
              <a:miter lim="400000"/>
            </a:ln>
          </a:left>
          <a:right>
            <a:ln w="12700" cap="flat">
              <a:noFill/>
              <a:miter lim="400000"/>
            </a:ln>
          </a:right>
          <a:top>
            <a:ln w="25400" cap="flat">
              <a:solidFill>
                <a:srgbClr val="3C3C3B"/>
              </a:solidFill>
              <a:prstDash val="solid"/>
              <a:round/>
            </a:ln>
          </a:top>
          <a:bottom>
            <a:ln w="25400" cap="flat">
              <a:solidFill>
                <a:srgbClr val="3C3C3B"/>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Gill Sans Nova"/>
          <a:ea typeface="Gill Sans Nova"/>
          <a:cs typeface="Gill Sans Nova"/>
        </a:font>
        <a:srgbClr val="3C3C3B"/>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CDCD"/>
          </a:solidFill>
        </a:fill>
      </a:tcStyle>
    </a:wholeTbl>
    <a:band2H>
      <a:tcTxStyle/>
      <a:tcStyle>
        <a:tcBdr/>
        <a:fill>
          <a:solidFill>
            <a:srgbClr val="E7E7E7"/>
          </a:solidFill>
        </a:fill>
      </a:tcStyle>
    </a:band2H>
    <a:firstCol>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C3C3B"/>
          </a:solidFill>
        </a:fill>
      </a:tcStyle>
    </a:firstCol>
    <a:lastRow>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C3C3B"/>
          </a:solidFill>
        </a:fill>
      </a:tcStyle>
    </a:lastRow>
    <a:firstRow>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C3C3B"/>
          </a:solidFill>
        </a:fill>
      </a:tcStyle>
    </a:firstRow>
  </a:tblStyle>
  <a:tblStyle styleId="{2708684C-4D16-4618-839F-0558EEFCDFE6}" styleName="">
    <a:tblBg/>
    <a:wholeTbl>
      <a:tcTxStyle b="off" i="off">
        <a:font>
          <a:latin typeface="Gill Sans Nova"/>
          <a:ea typeface="Gill Sans Nova"/>
          <a:cs typeface="Gill Sans Nova"/>
        </a:font>
        <a:srgbClr val="3C3C3B"/>
      </a:tcTxStyle>
      <a:tcStyle>
        <a:tcBdr>
          <a:left>
            <a:ln w="12700" cap="flat">
              <a:solidFill>
                <a:srgbClr val="3C3C3B"/>
              </a:solidFill>
              <a:prstDash val="solid"/>
              <a:round/>
            </a:ln>
          </a:left>
          <a:right>
            <a:ln w="12700" cap="flat">
              <a:solidFill>
                <a:srgbClr val="3C3C3B"/>
              </a:solidFill>
              <a:prstDash val="solid"/>
              <a:round/>
            </a:ln>
          </a:right>
          <a:top>
            <a:ln w="12700" cap="flat">
              <a:solidFill>
                <a:srgbClr val="3C3C3B"/>
              </a:solidFill>
              <a:prstDash val="solid"/>
              <a:round/>
            </a:ln>
          </a:top>
          <a:bottom>
            <a:ln w="12700" cap="flat">
              <a:solidFill>
                <a:srgbClr val="3C3C3B"/>
              </a:solidFill>
              <a:prstDash val="solid"/>
              <a:round/>
            </a:ln>
          </a:bottom>
          <a:insideH>
            <a:ln w="12700" cap="flat">
              <a:solidFill>
                <a:srgbClr val="3C3C3B"/>
              </a:solidFill>
              <a:prstDash val="solid"/>
              <a:round/>
            </a:ln>
          </a:insideH>
          <a:insideV>
            <a:ln w="12700" cap="flat">
              <a:solidFill>
                <a:srgbClr val="3C3C3B"/>
              </a:solidFill>
              <a:prstDash val="solid"/>
              <a:round/>
            </a:ln>
          </a:insideV>
        </a:tcBdr>
        <a:fill>
          <a:solidFill>
            <a:srgbClr val="3C3C3B">
              <a:alpha val="20000"/>
            </a:srgbClr>
          </a:solidFill>
        </a:fill>
      </a:tcStyle>
    </a:wholeTbl>
    <a:band2H>
      <a:tcTxStyle/>
      <a:tcStyle>
        <a:tcBdr/>
        <a:fill>
          <a:solidFill>
            <a:srgbClr val="FFFFFF"/>
          </a:solidFill>
        </a:fill>
      </a:tcStyle>
    </a:band2H>
    <a:firstCol>
      <a:tcTxStyle b="on" i="off">
        <a:font>
          <a:latin typeface="Gill Sans Nova"/>
          <a:ea typeface="Gill Sans Nova"/>
          <a:cs typeface="Gill Sans Nova"/>
        </a:font>
        <a:srgbClr val="3C3C3B"/>
      </a:tcTxStyle>
      <a:tcStyle>
        <a:tcBdr>
          <a:left>
            <a:ln w="12700" cap="flat">
              <a:solidFill>
                <a:srgbClr val="3C3C3B"/>
              </a:solidFill>
              <a:prstDash val="solid"/>
              <a:round/>
            </a:ln>
          </a:left>
          <a:right>
            <a:ln w="12700" cap="flat">
              <a:solidFill>
                <a:srgbClr val="3C3C3B"/>
              </a:solidFill>
              <a:prstDash val="solid"/>
              <a:round/>
            </a:ln>
          </a:right>
          <a:top>
            <a:ln w="12700" cap="flat">
              <a:solidFill>
                <a:srgbClr val="3C3C3B"/>
              </a:solidFill>
              <a:prstDash val="solid"/>
              <a:round/>
            </a:ln>
          </a:top>
          <a:bottom>
            <a:ln w="12700" cap="flat">
              <a:solidFill>
                <a:srgbClr val="3C3C3B"/>
              </a:solidFill>
              <a:prstDash val="solid"/>
              <a:round/>
            </a:ln>
          </a:bottom>
          <a:insideH>
            <a:ln w="12700" cap="flat">
              <a:solidFill>
                <a:srgbClr val="3C3C3B"/>
              </a:solidFill>
              <a:prstDash val="solid"/>
              <a:round/>
            </a:ln>
          </a:insideH>
          <a:insideV>
            <a:ln w="12700" cap="flat">
              <a:solidFill>
                <a:srgbClr val="3C3C3B"/>
              </a:solidFill>
              <a:prstDash val="solid"/>
              <a:round/>
            </a:ln>
          </a:insideV>
        </a:tcBdr>
        <a:fill>
          <a:solidFill>
            <a:srgbClr val="3C3C3B">
              <a:alpha val="20000"/>
            </a:srgbClr>
          </a:solidFill>
        </a:fill>
      </a:tcStyle>
    </a:firstCol>
    <a:lastRow>
      <a:tcTxStyle b="on" i="off">
        <a:font>
          <a:latin typeface="Gill Sans Nova"/>
          <a:ea typeface="Gill Sans Nova"/>
          <a:cs typeface="Gill Sans Nova"/>
        </a:font>
        <a:srgbClr val="3C3C3B"/>
      </a:tcTxStyle>
      <a:tcStyle>
        <a:tcBdr>
          <a:left>
            <a:ln w="12700" cap="flat">
              <a:solidFill>
                <a:srgbClr val="3C3C3B"/>
              </a:solidFill>
              <a:prstDash val="solid"/>
              <a:round/>
            </a:ln>
          </a:left>
          <a:right>
            <a:ln w="12700" cap="flat">
              <a:solidFill>
                <a:srgbClr val="3C3C3B"/>
              </a:solidFill>
              <a:prstDash val="solid"/>
              <a:round/>
            </a:ln>
          </a:right>
          <a:top>
            <a:ln w="50800" cap="flat">
              <a:solidFill>
                <a:srgbClr val="3C3C3B"/>
              </a:solidFill>
              <a:prstDash val="solid"/>
              <a:round/>
            </a:ln>
          </a:top>
          <a:bottom>
            <a:ln w="12700" cap="flat">
              <a:solidFill>
                <a:srgbClr val="3C3C3B"/>
              </a:solidFill>
              <a:prstDash val="solid"/>
              <a:round/>
            </a:ln>
          </a:bottom>
          <a:insideH>
            <a:ln w="12700" cap="flat">
              <a:solidFill>
                <a:srgbClr val="3C3C3B"/>
              </a:solidFill>
              <a:prstDash val="solid"/>
              <a:round/>
            </a:ln>
          </a:insideH>
          <a:insideV>
            <a:ln w="12700" cap="flat">
              <a:solidFill>
                <a:srgbClr val="3C3C3B"/>
              </a:solidFill>
              <a:prstDash val="solid"/>
              <a:round/>
            </a:ln>
          </a:insideV>
        </a:tcBdr>
        <a:fill>
          <a:noFill/>
        </a:fill>
      </a:tcStyle>
    </a:lastRow>
    <a:firstRow>
      <a:tcTxStyle b="on" i="off">
        <a:font>
          <a:latin typeface="Gill Sans Nova"/>
          <a:ea typeface="Gill Sans Nova"/>
          <a:cs typeface="Gill Sans Nova"/>
        </a:font>
        <a:srgbClr val="3C3C3B"/>
      </a:tcTxStyle>
      <a:tcStyle>
        <a:tcBdr>
          <a:left>
            <a:ln w="12700" cap="flat">
              <a:solidFill>
                <a:srgbClr val="3C3C3B"/>
              </a:solidFill>
              <a:prstDash val="solid"/>
              <a:round/>
            </a:ln>
          </a:left>
          <a:right>
            <a:ln w="12700" cap="flat">
              <a:solidFill>
                <a:srgbClr val="3C3C3B"/>
              </a:solidFill>
              <a:prstDash val="solid"/>
              <a:round/>
            </a:ln>
          </a:right>
          <a:top>
            <a:ln w="12700" cap="flat">
              <a:solidFill>
                <a:srgbClr val="3C3C3B"/>
              </a:solidFill>
              <a:prstDash val="solid"/>
              <a:round/>
            </a:ln>
          </a:top>
          <a:bottom>
            <a:ln w="25400" cap="flat">
              <a:solidFill>
                <a:srgbClr val="3C3C3B"/>
              </a:solidFill>
              <a:prstDash val="solid"/>
              <a:round/>
            </a:ln>
          </a:bottom>
          <a:insideH>
            <a:ln w="12700" cap="flat">
              <a:solidFill>
                <a:srgbClr val="3C3C3B"/>
              </a:solidFill>
              <a:prstDash val="solid"/>
              <a:round/>
            </a:ln>
          </a:insideH>
          <a:insideV>
            <a:ln w="12700" cap="flat">
              <a:solidFill>
                <a:srgbClr val="3C3C3B"/>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04" autoAdjust="0"/>
  </p:normalViewPr>
  <p:slideViewPr>
    <p:cSldViewPr snapToGrid="0">
      <p:cViewPr>
        <p:scale>
          <a:sx n="66" d="100"/>
          <a:sy n="66" d="100"/>
        </p:scale>
        <p:origin x="378" y="-29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4" name="Shape 54"/>
          <p:cNvSpPr>
            <a:spLocks noGrp="1" noRot="1" noChangeAspect="1"/>
          </p:cNvSpPr>
          <p:nvPr>
            <p:ph type="sldImg"/>
          </p:nvPr>
        </p:nvSpPr>
        <p:spPr>
          <a:xfrm>
            <a:off x="2217738" y="685800"/>
            <a:ext cx="2422525" cy="3429000"/>
          </a:xfrm>
          <a:prstGeom prst="rect">
            <a:avLst/>
          </a:prstGeom>
        </p:spPr>
        <p:txBody>
          <a:bodyPr/>
          <a:lstStyle/>
          <a:p>
            <a:endParaRPr/>
          </a:p>
        </p:txBody>
      </p:sp>
      <p:sp>
        <p:nvSpPr>
          <p:cNvPr id="55" name="Shape 5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1165558" latinLnBrk="0">
      <a:defRPr sz="2549">
        <a:latin typeface="+mn-lt"/>
        <a:ea typeface="+mn-ea"/>
        <a:cs typeface="+mn-cs"/>
        <a:sym typeface="Gill Sans MT"/>
      </a:defRPr>
    </a:lvl1pPr>
    <a:lvl2pPr indent="647532" defTabSz="1165558" latinLnBrk="0">
      <a:defRPr sz="2549">
        <a:latin typeface="+mn-lt"/>
        <a:ea typeface="+mn-ea"/>
        <a:cs typeface="+mn-cs"/>
        <a:sym typeface="Gill Sans MT"/>
      </a:defRPr>
    </a:lvl2pPr>
    <a:lvl3pPr indent="1295065" defTabSz="1165558" latinLnBrk="0">
      <a:defRPr sz="2549">
        <a:latin typeface="+mn-lt"/>
        <a:ea typeface="+mn-ea"/>
        <a:cs typeface="+mn-cs"/>
        <a:sym typeface="Gill Sans MT"/>
      </a:defRPr>
    </a:lvl3pPr>
    <a:lvl4pPr indent="1942597" defTabSz="1165558" latinLnBrk="0">
      <a:defRPr sz="2549">
        <a:latin typeface="+mn-lt"/>
        <a:ea typeface="+mn-ea"/>
        <a:cs typeface="+mn-cs"/>
        <a:sym typeface="Gill Sans MT"/>
      </a:defRPr>
    </a:lvl4pPr>
    <a:lvl5pPr indent="2590129" defTabSz="1165558" latinLnBrk="0">
      <a:defRPr sz="2549">
        <a:latin typeface="+mn-lt"/>
        <a:ea typeface="+mn-ea"/>
        <a:cs typeface="+mn-cs"/>
        <a:sym typeface="Gill Sans MT"/>
      </a:defRPr>
    </a:lvl5pPr>
    <a:lvl6pPr indent="3237662" defTabSz="1165558" latinLnBrk="0">
      <a:defRPr sz="2549">
        <a:latin typeface="+mn-lt"/>
        <a:ea typeface="+mn-ea"/>
        <a:cs typeface="+mn-cs"/>
        <a:sym typeface="Gill Sans MT"/>
      </a:defRPr>
    </a:lvl6pPr>
    <a:lvl7pPr indent="3885194" defTabSz="1165558" latinLnBrk="0">
      <a:defRPr sz="2549">
        <a:latin typeface="+mn-lt"/>
        <a:ea typeface="+mn-ea"/>
        <a:cs typeface="+mn-cs"/>
        <a:sym typeface="Gill Sans MT"/>
      </a:defRPr>
    </a:lvl7pPr>
    <a:lvl8pPr indent="4532727" defTabSz="1165558" latinLnBrk="0">
      <a:defRPr sz="2549">
        <a:latin typeface="+mn-lt"/>
        <a:ea typeface="+mn-ea"/>
        <a:cs typeface="+mn-cs"/>
        <a:sym typeface="Gill Sans MT"/>
      </a:defRPr>
    </a:lvl8pPr>
    <a:lvl9pPr indent="5180259" defTabSz="1165558" latinLnBrk="0">
      <a:defRPr sz="2549">
        <a:latin typeface="+mn-lt"/>
        <a:ea typeface="+mn-ea"/>
        <a:cs typeface="+mn-cs"/>
        <a:sym typeface="Gill Sans MT"/>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Tree>
    <p:extLst>
      <p:ext uri="{BB962C8B-B14F-4D97-AF65-F5344CB8AC3E}">
        <p14:creationId xmlns:p14="http://schemas.microsoft.com/office/powerpoint/2010/main" val="598565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One section poster layout">
    <p:spTree>
      <p:nvGrpSpPr>
        <p:cNvPr id="1" name=""/>
        <p:cNvGrpSpPr/>
        <p:nvPr/>
      </p:nvGrpSpPr>
      <p:grpSpPr>
        <a:xfrm>
          <a:off x="0" y="0"/>
          <a:ext cx="0" cy="0"/>
          <a:chOff x="0" y="0"/>
          <a:chExt cx="0" cy="0"/>
        </a:xfrm>
      </p:grpSpPr>
      <p:sp>
        <p:nvSpPr>
          <p:cNvPr id="16"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7" name="&lt;Title of your PhD poster&gt;"/>
          <p:cNvSpPr txBox="1">
            <a:spLocks noGrp="1"/>
          </p:cNvSpPr>
          <p:nvPr>
            <p:ph type="title" hasCustomPrompt="1"/>
          </p:nvPr>
        </p:nvSpPr>
        <p:spPr>
          <a:prstGeom prst="rect">
            <a:avLst/>
          </a:prstGeom>
        </p:spPr>
        <p:txBody>
          <a:bodyPr/>
          <a:lstStyle/>
          <a:p>
            <a:r>
              <a:t>&lt;Title of your PhD poster&gt;</a:t>
            </a:r>
          </a:p>
        </p:txBody>
      </p:sp>
      <p:sp>
        <p:nvSpPr>
          <p:cNvPr id="18" name="Text Placeholder 5"/>
          <p:cNvSpPr>
            <a:spLocks noGrp="1"/>
          </p:cNvSpPr>
          <p:nvPr>
            <p:ph type="body" sz="quarter" idx="21" hasCustomPrompt="1"/>
          </p:nvPr>
        </p:nvSpPr>
        <p:spPr>
          <a:xfrm>
            <a:off x="326080" y="2504665"/>
            <a:ext cx="13369261" cy="1476319"/>
          </a:xfrm>
          <a:prstGeom prst="rect">
            <a:avLst/>
          </a:prstGeom>
        </p:spPr>
        <p:txBody>
          <a:bodyPr/>
          <a:lstStyle>
            <a:lvl1pPr defTabSz="2347854">
              <a:defRPr sz="4941"/>
            </a:lvl1pPr>
          </a:lstStyle>
          <a:p>
            <a:r>
              <a:t>&lt; Name PhD presenter, Name PI(s), affiliation&gt; </a:t>
            </a:r>
          </a:p>
        </p:txBody>
      </p:sp>
      <p:sp>
        <p:nvSpPr>
          <p:cNvPr id="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ouble section poster">
    <p:spTree>
      <p:nvGrpSpPr>
        <p:cNvPr id="1" name=""/>
        <p:cNvGrpSpPr/>
        <p:nvPr/>
      </p:nvGrpSpPr>
      <p:grpSpPr>
        <a:xfrm>
          <a:off x="0" y="0"/>
          <a:ext cx="0" cy="0"/>
          <a:chOff x="0" y="0"/>
          <a:chExt cx="0" cy="0"/>
        </a:xfrm>
      </p:grpSpPr>
      <p:sp>
        <p:nvSpPr>
          <p:cNvPr id="26" name="&lt;Title of your PhD poster&gt;"/>
          <p:cNvSpPr txBox="1">
            <a:spLocks noGrp="1"/>
          </p:cNvSpPr>
          <p:nvPr>
            <p:ph type="title" hasCustomPrompt="1"/>
          </p:nvPr>
        </p:nvSpPr>
        <p:spPr>
          <a:prstGeom prst="rect">
            <a:avLst/>
          </a:prstGeom>
        </p:spPr>
        <p:txBody>
          <a:bodyPr/>
          <a:lstStyle/>
          <a:p>
            <a:r>
              <a:t>&lt;Title of your PhD poster&gt;</a:t>
            </a:r>
          </a:p>
        </p:txBody>
      </p:sp>
      <p:sp>
        <p:nvSpPr>
          <p:cNvPr id="27" name="Body Level One…"/>
          <p:cNvSpPr txBox="1">
            <a:spLocks noGrp="1"/>
          </p:cNvSpPr>
          <p:nvPr>
            <p:ph type="body" sz="half" idx="1"/>
          </p:nvPr>
        </p:nvSpPr>
        <p:spPr>
          <a:xfrm>
            <a:off x="376931" y="4138672"/>
            <a:ext cx="20478973" cy="1034916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8" name="Text Placeholder 5"/>
          <p:cNvSpPr>
            <a:spLocks noGrp="1"/>
          </p:cNvSpPr>
          <p:nvPr>
            <p:ph type="body" sz="quarter" idx="21" hasCustomPrompt="1"/>
          </p:nvPr>
        </p:nvSpPr>
        <p:spPr>
          <a:xfrm>
            <a:off x="326080" y="2504665"/>
            <a:ext cx="13369261" cy="1476319"/>
          </a:xfrm>
          <a:prstGeom prst="rect">
            <a:avLst/>
          </a:prstGeom>
        </p:spPr>
        <p:txBody>
          <a:bodyPr/>
          <a:lstStyle>
            <a:lvl1pPr defTabSz="2347854">
              <a:defRPr sz="4941"/>
            </a:lvl1pPr>
          </a:lstStyle>
          <a:p>
            <a:r>
              <a:t>&lt; Name PhD presenter, Name PI(s), affiliation&gt;</a:t>
            </a:r>
          </a:p>
        </p:txBody>
      </p:sp>
      <p:sp>
        <p:nvSpPr>
          <p:cNvPr id="2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Four section poster">
    <p:spTree>
      <p:nvGrpSpPr>
        <p:cNvPr id="1" name=""/>
        <p:cNvGrpSpPr/>
        <p:nvPr/>
      </p:nvGrpSpPr>
      <p:grpSpPr>
        <a:xfrm>
          <a:off x="0" y="0"/>
          <a:ext cx="0" cy="0"/>
          <a:chOff x="0" y="0"/>
          <a:chExt cx="0" cy="0"/>
        </a:xfrm>
      </p:grpSpPr>
      <p:sp>
        <p:nvSpPr>
          <p:cNvPr id="36" name="&lt;Title of your PhD poster&gt;"/>
          <p:cNvSpPr txBox="1">
            <a:spLocks noGrp="1"/>
          </p:cNvSpPr>
          <p:nvPr>
            <p:ph type="title" hasCustomPrompt="1"/>
          </p:nvPr>
        </p:nvSpPr>
        <p:spPr>
          <a:prstGeom prst="rect">
            <a:avLst/>
          </a:prstGeom>
        </p:spPr>
        <p:txBody>
          <a:bodyPr/>
          <a:lstStyle/>
          <a:p>
            <a:r>
              <a:t>&lt;Title of your PhD poster&gt;</a:t>
            </a:r>
          </a:p>
        </p:txBody>
      </p:sp>
      <p:sp>
        <p:nvSpPr>
          <p:cNvPr id="37" name="Body Level One…"/>
          <p:cNvSpPr txBox="1">
            <a:spLocks noGrp="1"/>
          </p:cNvSpPr>
          <p:nvPr>
            <p:ph type="body" sz="quarter" idx="1"/>
          </p:nvPr>
        </p:nvSpPr>
        <p:spPr>
          <a:xfrm>
            <a:off x="376932" y="4138672"/>
            <a:ext cx="10319375" cy="1034916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8" name="Text Placeholder 5"/>
          <p:cNvSpPr>
            <a:spLocks noGrp="1"/>
          </p:cNvSpPr>
          <p:nvPr>
            <p:ph type="body" sz="quarter" idx="21" hasCustomPrompt="1"/>
          </p:nvPr>
        </p:nvSpPr>
        <p:spPr>
          <a:xfrm>
            <a:off x="326080" y="2504665"/>
            <a:ext cx="13369261" cy="1476319"/>
          </a:xfrm>
          <a:prstGeom prst="rect">
            <a:avLst/>
          </a:prstGeom>
        </p:spPr>
        <p:txBody>
          <a:bodyPr/>
          <a:lstStyle>
            <a:lvl1pPr defTabSz="2347854">
              <a:defRPr sz="4941"/>
            </a:lvl1pPr>
          </a:lstStyle>
          <a:p>
            <a:r>
              <a:t>&lt; Name PhD presenter, Name PI(s), affiliation&gt;</a:t>
            </a:r>
          </a:p>
        </p:txBody>
      </p:sp>
      <p:sp>
        <p:nvSpPr>
          <p:cNvPr id="3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lanco layout">
    <p:spTree>
      <p:nvGrpSpPr>
        <p:cNvPr id="1" name=""/>
        <p:cNvGrpSpPr/>
        <p:nvPr/>
      </p:nvGrpSpPr>
      <p:grpSpPr>
        <a:xfrm>
          <a:off x="0" y="0"/>
          <a:ext cx="0" cy="0"/>
          <a:chOff x="0" y="0"/>
          <a:chExt cx="0" cy="0"/>
        </a:xfrm>
      </p:grpSpPr>
      <p:sp>
        <p:nvSpPr>
          <p:cNvPr id="46" name="Title Text"/>
          <p:cNvSpPr txBox="1">
            <a:spLocks noGrp="1"/>
          </p:cNvSpPr>
          <p:nvPr>
            <p:ph type="title"/>
          </p:nvPr>
        </p:nvSpPr>
        <p:spPr>
          <a:xfrm>
            <a:off x="326080" y="845418"/>
            <a:ext cx="20478970" cy="1512735"/>
          </a:xfrm>
          <a:prstGeom prst="rect">
            <a:avLst/>
          </a:prstGeom>
        </p:spPr>
        <p:txBody>
          <a:bodyPr/>
          <a:lstStyle/>
          <a:p>
            <a:r>
              <a:t>Title Text</a:t>
            </a:r>
          </a:p>
        </p:txBody>
      </p:sp>
      <p:sp>
        <p:nvSpPr>
          <p:cNvPr id="47" name="Body Level One…"/>
          <p:cNvSpPr txBox="1">
            <a:spLocks noGrp="1"/>
          </p:cNvSpPr>
          <p:nvPr>
            <p:ph type="body" sz="quarter" idx="1" hasCustomPrompt="1"/>
          </p:nvPr>
        </p:nvSpPr>
        <p:spPr>
          <a:xfrm>
            <a:off x="326080" y="2504665"/>
            <a:ext cx="13369261" cy="1476319"/>
          </a:xfrm>
          <a:prstGeom prst="rect">
            <a:avLst/>
          </a:prstGeom>
        </p:spPr>
        <p:txBody>
          <a:bodyPr/>
          <a:lstStyle>
            <a:lvl2pPr indent="1039830"/>
            <a:lvl3pPr indent="2079660"/>
          </a:lstStyle>
          <a:p>
            <a:r>
              <a:t>&lt; Name PhD presenter, Name PI(s), affiliation&gt; </a:t>
            </a:r>
          </a:p>
          <a:p>
            <a:pPr lvl="1"/>
            <a:endParaRPr/>
          </a:p>
          <a:p>
            <a:pPr lvl="2"/>
            <a:endParaRPr/>
          </a:p>
          <a:p>
            <a:pPr lvl="3"/>
            <a:endParaRPr/>
          </a:p>
          <a:p>
            <a:pPr lvl="4"/>
            <a:endParaRP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txBox="1"/>
          <p:nvPr/>
        </p:nvSpPr>
        <p:spPr>
          <a:xfrm>
            <a:off x="12728147" y="29532954"/>
            <a:ext cx="8311468" cy="5007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2317" tIns="32317" rIns="32317" bIns="32317" anchor="b">
            <a:spAutoFit/>
          </a:bodyPr>
          <a:lstStyle>
            <a:lvl1pPr algn="r" defTabSz="1362368">
              <a:defRPr sz="1000" b="1" cap="all">
                <a:solidFill>
                  <a:srgbClr val="929497"/>
                </a:solidFill>
              </a:defRPr>
            </a:lvl1pPr>
          </a:lstStyle>
          <a:p>
            <a:r>
              <a:rPr sz="2830"/>
              <a:t>GC1: AI-Driven Data Science</a:t>
            </a:r>
          </a:p>
        </p:txBody>
      </p:sp>
      <p:pic>
        <p:nvPicPr>
          <p:cNvPr id="3" name="Picture 11" descr="Picture 11"/>
          <p:cNvPicPr>
            <a:picLocks noChangeAspect="1"/>
          </p:cNvPicPr>
          <p:nvPr/>
        </p:nvPicPr>
        <p:blipFill>
          <a:blip r:embed="rId6"/>
          <a:stretch>
            <a:fillRect/>
          </a:stretch>
        </p:blipFill>
        <p:spPr>
          <a:xfrm>
            <a:off x="-168465" y="27491618"/>
            <a:ext cx="2809706" cy="1921641"/>
          </a:xfrm>
          <a:prstGeom prst="rect">
            <a:avLst/>
          </a:prstGeom>
          <a:ln w="12700">
            <a:miter lim="400000"/>
          </a:ln>
        </p:spPr>
      </p:pic>
      <p:sp>
        <p:nvSpPr>
          <p:cNvPr id="4" name="TextBox 14"/>
          <p:cNvSpPr txBox="1"/>
          <p:nvPr/>
        </p:nvSpPr>
        <p:spPr>
          <a:xfrm>
            <a:off x="286994" y="29360606"/>
            <a:ext cx="10508284" cy="5278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9377" rIns="129377">
            <a:spAutoFit/>
          </a:bodyPr>
          <a:lstStyle>
            <a:lvl1pPr>
              <a:defRPr sz="1000" b="1" cap="all">
                <a:solidFill>
                  <a:srgbClr val="36337D"/>
                </a:solidFill>
              </a:defRPr>
            </a:lvl1pPr>
          </a:lstStyle>
          <a:p>
            <a:r>
              <a:rPr sz="2830"/>
              <a:t>WWW.FLANDERSAIRESEARCH.BE</a:t>
            </a:r>
          </a:p>
        </p:txBody>
      </p:sp>
      <p:pic>
        <p:nvPicPr>
          <p:cNvPr id="5" name="Picture 9" descr="Picture 9"/>
          <p:cNvPicPr>
            <a:picLocks noChangeAspect="1"/>
          </p:cNvPicPr>
          <p:nvPr/>
        </p:nvPicPr>
        <p:blipFill>
          <a:blip r:embed="rId7"/>
          <a:stretch>
            <a:fillRect/>
          </a:stretch>
        </p:blipFill>
        <p:spPr>
          <a:xfrm>
            <a:off x="2416616" y="27877504"/>
            <a:ext cx="4572445" cy="1351600"/>
          </a:xfrm>
          <a:prstGeom prst="rect">
            <a:avLst/>
          </a:prstGeom>
          <a:ln w="12700">
            <a:miter lim="400000"/>
          </a:ln>
        </p:spPr>
      </p:pic>
      <p:pic>
        <p:nvPicPr>
          <p:cNvPr id="6" name="Picture 13" descr="Picture 13"/>
          <p:cNvPicPr>
            <a:picLocks noChangeAspect="1"/>
          </p:cNvPicPr>
          <p:nvPr/>
        </p:nvPicPr>
        <p:blipFill>
          <a:blip r:embed="rId8"/>
          <a:stretch>
            <a:fillRect/>
          </a:stretch>
        </p:blipFill>
        <p:spPr>
          <a:xfrm>
            <a:off x="19342931" y="27768420"/>
            <a:ext cx="1639695" cy="1682154"/>
          </a:xfrm>
          <a:prstGeom prst="rect">
            <a:avLst/>
          </a:prstGeom>
          <a:ln w="12700">
            <a:miter lim="400000"/>
          </a:ln>
        </p:spPr>
      </p:pic>
      <p:sp>
        <p:nvSpPr>
          <p:cNvPr id="7" name="Body Level One…"/>
          <p:cNvSpPr txBox="1">
            <a:spLocks noGrp="1"/>
          </p:cNvSpPr>
          <p:nvPr>
            <p:ph type="body" idx="1"/>
          </p:nvPr>
        </p:nvSpPr>
        <p:spPr>
          <a:xfrm>
            <a:off x="376931" y="4138671"/>
            <a:ext cx="20478973" cy="229926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Body Level One</a:t>
            </a:r>
          </a:p>
          <a:p>
            <a:pPr lvl="1"/>
            <a:r>
              <a:t>Body Level Two</a:t>
            </a:r>
          </a:p>
          <a:p>
            <a:pPr lvl="2"/>
            <a:r>
              <a:t>Body Level Three</a:t>
            </a:r>
          </a:p>
          <a:p>
            <a:pPr lvl="3"/>
            <a:r>
              <a:t>Body Level Four</a:t>
            </a:r>
          </a:p>
          <a:p>
            <a:pPr lvl="4"/>
            <a:r>
              <a:t>Body Level Five</a:t>
            </a:r>
          </a:p>
        </p:txBody>
      </p:sp>
      <p:sp>
        <p:nvSpPr>
          <p:cNvPr id="8" name="&lt;Title of your PhD poster&gt;"/>
          <p:cNvSpPr txBox="1">
            <a:spLocks noGrp="1"/>
          </p:cNvSpPr>
          <p:nvPr>
            <p:ph type="title" hasCustomPrompt="1"/>
          </p:nvPr>
        </p:nvSpPr>
        <p:spPr>
          <a:xfrm>
            <a:off x="326080" y="839183"/>
            <a:ext cx="20478970" cy="15189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b">
            <a:normAutofit/>
          </a:bodyPr>
          <a:lstStyle/>
          <a:p>
            <a:r>
              <a:t>&lt;Title of your PhD poster&gt;</a:t>
            </a:r>
          </a:p>
        </p:txBody>
      </p:sp>
      <p:sp>
        <p:nvSpPr>
          <p:cNvPr id="9" name="Slide Number"/>
          <p:cNvSpPr txBox="1">
            <a:spLocks noGrp="1"/>
          </p:cNvSpPr>
          <p:nvPr>
            <p:ph type="sldNum" sz="quarter" idx="2"/>
          </p:nvPr>
        </p:nvSpPr>
        <p:spPr>
          <a:xfrm>
            <a:off x="14721243" y="27753182"/>
            <a:ext cx="603689" cy="614912"/>
          </a:xfrm>
          <a:prstGeom prst="rect">
            <a:avLst/>
          </a:prstGeom>
          <a:ln w="12700">
            <a:miter lim="400000"/>
          </a:ln>
        </p:spPr>
        <p:txBody>
          <a:bodyPr wrap="none" lIns="45719" rIns="45719" anchor="ctr">
            <a:spAutoFit/>
          </a:bodyPr>
          <a:lstStyle>
            <a:lvl1pPr algn="r">
              <a:defRPr sz="3396"/>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txStyles>
    <p:titleStyle>
      <a:lvl1pPr marL="0" marR="0" indent="0" algn="l" defTabSz="2420469" rtl="0" latinLnBrk="0">
        <a:lnSpc>
          <a:spcPct val="100000"/>
        </a:lnSpc>
        <a:spcBef>
          <a:spcPts val="0"/>
        </a:spcBef>
        <a:spcAft>
          <a:spcPts val="0"/>
        </a:spcAft>
        <a:buClrTx/>
        <a:buSzTx/>
        <a:buFontTx/>
        <a:buNone/>
        <a:tabLst/>
        <a:defRPr sz="7923" b="0" i="0" u="none" strike="noStrike" cap="none" spc="0" baseline="0">
          <a:solidFill>
            <a:srgbClr val="36337D"/>
          </a:solidFill>
          <a:uFillTx/>
          <a:latin typeface="Gill Sans Nova"/>
          <a:ea typeface="Gill Sans Nova"/>
          <a:cs typeface="Gill Sans Nova"/>
          <a:sym typeface="Gill Sans Nova"/>
        </a:defRPr>
      </a:lvl1pPr>
      <a:lvl2pPr marL="0" marR="0" indent="0" algn="l" defTabSz="2420469" rtl="0" latinLnBrk="0">
        <a:lnSpc>
          <a:spcPct val="100000"/>
        </a:lnSpc>
        <a:spcBef>
          <a:spcPts val="0"/>
        </a:spcBef>
        <a:spcAft>
          <a:spcPts val="0"/>
        </a:spcAft>
        <a:buClrTx/>
        <a:buSzTx/>
        <a:buFontTx/>
        <a:buNone/>
        <a:tabLst/>
        <a:defRPr sz="7923" b="0" i="0" u="none" strike="noStrike" cap="none" spc="0" baseline="0">
          <a:solidFill>
            <a:srgbClr val="36337D"/>
          </a:solidFill>
          <a:uFillTx/>
          <a:latin typeface="Gill Sans Nova"/>
          <a:ea typeface="Gill Sans Nova"/>
          <a:cs typeface="Gill Sans Nova"/>
          <a:sym typeface="Gill Sans Nova"/>
        </a:defRPr>
      </a:lvl2pPr>
      <a:lvl3pPr marL="0" marR="0" indent="0" algn="l" defTabSz="2420469" rtl="0" latinLnBrk="0">
        <a:lnSpc>
          <a:spcPct val="100000"/>
        </a:lnSpc>
        <a:spcBef>
          <a:spcPts val="0"/>
        </a:spcBef>
        <a:spcAft>
          <a:spcPts val="0"/>
        </a:spcAft>
        <a:buClrTx/>
        <a:buSzTx/>
        <a:buFontTx/>
        <a:buNone/>
        <a:tabLst/>
        <a:defRPr sz="7923" b="0" i="0" u="none" strike="noStrike" cap="none" spc="0" baseline="0">
          <a:solidFill>
            <a:srgbClr val="36337D"/>
          </a:solidFill>
          <a:uFillTx/>
          <a:latin typeface="Gill Sans Nova"/>
          <a:ea typeface="Gill Sans Nova"/>
          <a:cs typeface="Gill Sans Nova"/>
          <a:sym typeface="Gill Sans Nova"/>
        </a:defRPr>
      </a:lvl3pPr>
      <a:lvl4pPr marL="0" marR="0" indent="0" algn="l" defTabSz="2420469" rtl="0" latinLnBrk="0">
        <a:lnSpc>
          <a:spcPct val="100000"/>
        </a:lnSpc>
        <a:spcBef>
          <a:spcPts val="0"/>
        </a:spcBef>
        <a:spcAft>
          <a:spcPts val="0"/>
        </a:spcAft>
        <a:buClrTx/>
        <a:buSzTx/>
        <a:buFontTx/>
        <a:buNone/>
        <a:tabLst/>
        <a:defRPr sz="7923" b="0" i="0" u="none" strike="noStrike" cap="none" spc="0" baseline="0">
          <a:solidFill>
            <a:srgbClr val="36337D"/>
          </a:solidFill>
          <a:uFillTx/>
          <a:latin typeface="Gill Sans Nova"/>
          <a:ea typeface="Gill Sans Nova"/>
          <a:cs typeface="Gill Sans Nova"/>
          <a:sym typeface="Gill Sans Nova"/>
        </a:defRPr>
      </a:lvl4pPr>
      <a:lvl5pPr marL="0" marR="0" indent="0" algn="l" defTabSz="2420469" rtl="0" latinLnBrk="0">
        <a:lnSpc>
          <a:spcPct val="100000"/>
        </a:lnSpc>
        <a:spcBef>
          <a:spcPts val="0"/>
        </a:spcBef>
        <a:spcAft>
          <a:spcPts val="0"/>
        </a:spcAft>
        <a:buClrTx/>
        <a:buSzTx/>
        <a:buFontTx/>
        <a:buNone/>
        <a:tabLst/>
        <a:defRPr sz="7923" b="0" i="0" u="none" strike="noStrike" cap="none" spc="0" baseline="0">
          <a:solidFill>
            <a:srgbClr val="36337D"/>
          </a:solidFill>
          <a:uFillTx/>
          <a:latin typeface="Gill Sans Nova"/>
          <a:ea typeface="Gill Sans Nova"/>
          <a:cs typeface="Gill Sans Nova"/>
          <a:sym typeface="Gill Sans Nova"/>
        </a:defRPr>
      </a:lvl5pPr>
      <a:lvl6pPr marL="0" marR="0" indent="0" algn="l" defTabSz="2420469" rtl="0" latinLnBrk="0">
        <a:lnSpc>
          <a:spcPct val="100000"/>
        </a:lnSpc>
        <a:spcBef>
          <a:spcPts val="0"/>
        </a:spcBef>
        <a:spcAft>
          <a:spcPts val="0"/>
        </a:spcAft>
        <a:buClrTx/>
        <a:buSzTx/>
        <a:buFontTx/>
        <a:buNone/>
        <a:tabLst/>
        <a:defRPr sz="7923" b="0" i="0" u="none" strike="noStrike" cap="none" spc="0" baseline="0">
          <a:solidFill>
            <a:srgbClr val="36337D"/>
          </a:solidFill>
          <a:uFillTx/>
          <a:latin typeface="Gill Sans Nova"/>
          <a:ea typeface="Gill Sans Nova"/>
          <a:cs typeface="Gill Sans Nova"/>
          <a:sym typeface="Gill Sans Nova"/>
        </a:defRPr>
      </a:lvl6pPr>
      <a:lvl7pPr marL="0" marR="0" indent="0" algn="l" defTabSz="2420469" rtl="0" latinLnBrk="0">
        <a:lnSpc>
          <a:spcPct val="100000"/>
        </a:lnSpc>
        <a:spcBef>
          <a:spcPts val="0"/>
        </a:spcBef>
        <a:spcAft>
          <a:spcPts val="0"/>
        </a:spcAft>
        <a:buClrTx/>
        <a:buSzTx/>
        <a:buFontTx/>
        <a:buNone/>
        <a:tabLst/>
        <a:defRPr sz="7923" b="0" i="0" u="none" strike="noStrike" cap="none" spc="0" baseline="0">
          <a:solidFill>
            <a:srgbClr val="36337D"/>
          </a:solidFill>
          <a:uFillTx/>
          <a:latin typeface="Gill Sans Nova"/>
          <a:ea typeface="Gill Sans Nova"/>
          <a:cs typeface="Gill Sans Nova"/>
          <a:sym typeface="Gill Sans Nova"/>
        </a:defRPr>
      </a:lvl7pPr>
      <a:lvl8pPr marL="0" marR="0" indent="0" algn="l" defTabSz="2420469" rtl="0" latinLnBrk="0">
        <a:lnSpc>
          <a:spcPct val="100000"/>
        </a:lnSpc>
        <a:spcBef>
          <a:spcPts val="0"/>
        </a:spcBef>
        <a:spcAft>
          <a:spcPts val="0"/>
        </a:spcAft>
        <a:buClrTx/>
        <a:buSzTx/>
        <a:buFontTx/>
        <a:buNone/>
        <a:tabLst/>
        <a:defRPr sz="7923" b="0" i="0" u="none" strike="noStrike" cap="none" spc="0" baseline="0">
          <a:solidFill>
            <a:srgbClr val="36337D"/>
          </a:solidFill>
          <a:uFillTx/>
          <a:latin typeface="Gill Sans Nova"/>
          <a:ea typeface="Gill Sans Nova"/>
          <a:cs typeface="Gill Sans Nova"/>
          <a:sym typeface="Gill Sans Nova"/>
        </a:defRPr>
      </a:lvl8pPr>
      <a:lvl9pPr marL="0" marR="0" indent="0" algn="l" defTabSz="2420469" rtl="0" latinLnBrk="0">
        <a:lnSpc>
          <a:spcPct val="100000"/>
        </a:lnSpc>
        <a:spcBef>
          <a:spcPts val="0"/>
        </a:spcBef>
        <a:spcAft>
          <a:spcPts val="0"/>
        </a:spcAft>
        <a:buClrTx/>
        <a:buSzTx/>
        <a:buFontTx/>
        <a:buNone/>
        <a:tabLst/>
        <a:defRPr sz="7923" b="0" i="0" u="none" strike="noStrike" cap="none" spc="0" baseline="0">
          <a:solidFill>
            <a:srgbClr val="36337D"/>
          </a:solidFill>
          <a:uFillTx/>
          <a:latin typeface="Gill Sans Nova"/>
          <a:ea typeface="Gill Sans Nova"/>
          <a:cs typeface="Gill Sans Nova"/>
          <a:sym typeface="Gill Sans Nova"/>
        </a:defRPr>
      </a:lvl9pPr>
    </p:titleStyle>
    <p:bodyStyle>
      <a:lvl1pPr marL="0" marR="0" indent="0" algn="l" defTabSz="2420469" rtl="0" latinLnBrk="0">
        <a:lnSpc>
          <a:spcPct val="100000"/>
        </a:lnSpc>
        <a:spcBef>
          <a:spcPts val="1132"/>
        </a:spcBef>
        <a:spcAft>
          <a:spcPts val="0"/>
        </a:spcAft>
        <a:buClrTx/>
        <a:buSzTx/>
        <a:buFontTx/>
        <a:buNone/>
        <a:tabLst/>
        <a:defRPr sz="5094" b="0" i="0" u="none" strike="noStrike" cap="none" spc="0" baseline="0">
          <a:solidFill>
            <a:srgbClr val="3C3C3B"/>
          </a:solidFill>
          <a:uFillTx/>
          <a:latin typeface="Gill Sans Nova"/>
          <a:ea typeface="Gill Sans Nova"/>
          <a:cs typeface="Gill Sans Nova"/>
          <a:sym typeface="Gill Sans Nova"/>
        </a:defRPr>
      </a:lvl1pPr>
      <a:lvl2pPr marL="0" marR="0" indent="2420469" algn="l" defTabSz="2420469" rtl="0" latinLnBrk="0">
        <a:lnSpc>
          <a:spcPct val="100000"/>
        </a:lnSpc>
        <a:spcBef>
          <a:spcPts val="1132"/>
        </a:spcBef>
        <a:spcAft>
          <a:spcPts val="0"/>
        </a:spcAft>
        <a:buClrTx/>
        <a:buSzTx/>
        <a:buFontTx/>
        <a:buNone/>
        <a:tabLst/>
        <a:defRPr sz="5094" b="0" i="0" u="none" strike="noStrike" cap="none" spc="0" baseline="0">
          <a:solidFill>
            <a:srgbClr val="3C3C3B"/>
          </a:solidFill>
          <a:uFillTx/>
          <a:latin typeface="Gill Sans Nova"/>
          <a:ea typeface="Gill Sans Nova"/>
          <a:cs typeface="Gill Sans Nova"/>
          <a:sym typeface="Gill Sans Nova"/>
        </a:defRPr>
      </a:lvl2pPr>
      <a:lvl3pPr marL="0" marR="0" indent="4840942" algn="l" defTabSz="2420469" rtl="0" latinLnBrk="0">
        <a:lnSpc>
          <a:spcPct val="100000"/>
        </a:lnSpc>
        <a:spcBef>
          <a:spcPts val="1132"/>
        </a:spcBef>
        <a:spcAft>
          <a:spcPts val="0"/>
        </a:spcAft>
        <a:buClrTx/>
        <a:buSzTx/>
        <a:buFontTx/>
        <a:buNone/>
        <a:tabLst/>
        <a:defRPr sz="5094" b="0" i="0" u="none" strike="noStrike" cap="none" spc="0" baseline="0">
          <a:solidFill>
            <a:srgbClr val="3C3C3B"/>
          </a:solidFill>
          <a:uFillTx/>
          <a:latin typeface="Gill Sans Nova"/>
          <a:ea typeface="Gill Sans Nova"/>
          <a:cs typeface="Gill Sans Nova"/>
          <a:sym typeface="Gill Sans Nova"/>
        </a:defRPr>
      </a:lvl3pPr>
      <a:lvl4pPr marL="0" marR="0" indent="3119489" algn="l" defTabSz="2420469" rtl="0" latinLnBrk="0">
        <a:lnSpc>
          <a:spcPct val="100000"/>
        </a:lnSpc>
        <a:spcBef>
          <a:spcPts val="1132"/>
        </a:spcBef>
        <a:spcAft>
          <a:spcPts val="0"/>
        </a:spcAft>
        <a:buClrTx/>
        <a:buSzTx/>
        <a:buFontTx/>
        <a:buNone/>
        <a:tabLst/>
        <a:defRPr sz="5094" b="0" i="0" u="none" strike="noStrike" cap="none" spc="0" baseline="0">
          <a:solidFill>
            <a:srgbClr val="3C3C3B"/>
          </a:solidFill>
          <a:uFillTx/>
          <a:latin typeface="Gill Sans Nova"/>
          <a:ea typeface="Gill Sans Nova"/>
          <a:cs typeface="Gill Sans Nova"/>
          <a:sym typeface="Gill Sans Nova"/>
        </a:defRPr>
      </a:lvl4pPr>
      <a:lvl5pPr marL="10433059" marR="0" indent="-751179" algn="l" defTabSz="2420469" rtl="0" latinLnBrk="0">
        <a:lnSpc>
          <a:spcPct val="100000"/>
        </a:lnSpc>
        <a:spcBef>
          <a:spcPts val="1132"/>
        </a:spcBef>
        <a:spcAft>
          <a:spcPts val="0"/>
        </a:spcAft>
        <a:buClrTx/>
        <a:buSzPct val="100000"/>
        <a:buFontTx/>
        <a:buChar char="▪"/>
        <a:tabLst/>
        <a:defRPr sz="5094" b="0" i="0" u="none" strike="noStrike" cap="none" spc="0" baseline="0">
          <a:solidFill>
            <a:srgbClr val="3C3C3B"/>
          </a:solidFill>
          <a:uFillTx/>
          <a:latin typeface="Gill Sans Nova"/>
          <a:ea typeface="Gill Sans Nova"/>
          <a:cs typeface="Gill Sans Nova"/>
          <a:sym typeface="Gill Sans Nova"/>
        </a:defRPr>
      </a:lvl5pPr>
      <a:lvl6pPr marL="12691113" marR="0" indent="-588763" algn="l" defTabSz="2420469" rtl="0" latinLnBrk="0">
        <a:lnSpc>
          <a:spcPct val="100000"/>
        </a:lnSpc>
        <a:spcBef>
          <a:spcPts val="1132"/>
        </a:spcBef>
        <a:spcAft>
          <a:spcPts val="0"/>
        </a:spcAft>
        <a:buClrTx/>
        <a:buSzPct val="100000"/>
        <a:buFontTx/>
        <a:buChar char="•"/>
        <a:tabLst/>
        <a:defRPr sz="5094" b="0" i="0" u="none" strike="noStrike" cap="none" spc="0" baseline="0">
          <a:solidFill>
            <a:srgbClr val="3C3C3B"/>
          </a:solidFill>
          <a:uFillTx/>
          <a:latin typeface="Gill Sans Nova"/>
          <a:ea typeface="Gill Sans Nova"/>
          <a:cs typeface="Gill Sans Nova"/>
          <a:sym typeface="Gill Sans Nova"/>
        </a:defRPr>
      </a:lvl6pPr>
      <a:lvl7pPr marL="15111582" marR="0" indent="-588763" algn="l" defTabSz="2420469" rtl="0" latinLnBrk="0">
        <a:lnSpc>
          <a:spcPct val="100000"/>
        </a:lnSpc>
        <a:spcBef>
          <a:spcPts val="1132"/>
        </a:spcBef>
        <a:spcAft>
          <a:spcPts val="0"/>
        </a:spcAft>
        <a:buClrTx/>
        <a:buSzPct val="100000"/>
        <a:buFontTx/>
        <a:buChar char="•"/>
        <a:tabLst/>
        <a:defRPr sz="5094" b="0" i="0" u="none" strike="noStrike" cap="none" spc="0" baseline="0">
          <a:solidFill>
            <a:srgbClr val="3C3C3B"/>
          </a:solidFill>
          <a:uFillTx/>
          <a:latin typeface="Gill Sans Nova"/>
          <a:ea typeface="Gill Sans Nova"/>
          <a:cs typeface="Gill Sans Nova"/>
          <a:sym typeface="Gill Sans Nova"/>
        </a:defRPr>
      </a:lvl7pPr>
      <a:lvl8pPr marL="17532054" marR="0" indent="-588763" algn="l" defTabSz="2420469" rtl="0" latinLnBrk="0">
        <a:lnSpc>
          <a:spcPct val="100000"/>
        </a:lnSpc>
        <a:spcBef>
          <a:spcPts val="1132"/>
        </a:spcBef>
        <a:spcAft>
          <a:spcPts val="0"/>
        </a:spcAft>
        <a:buClrTx/>
        <a:buSzPct val="100000"/>
        <a:buFontTx/>
        <a:buChar char="•"/>
        <a:tabLst/>
        <a:defRPr sz="5094" b="0" i="0" u="none" strike="noStrike" cap="none" spc="0" baseline="0">
          <a:solidFill>
            <a:srgbClr val="3C3C3B"/>
          </a:solidFill>
          <a:uFillTx/>
          <a:latin typeface="Gill Sans Nova"/>
          <a:ea typeface="Gill Sans Nova"/>
          <a:cs typeface="Gill Sans Nova"/>
          <a:sym typeface="Gill Sans Nova"/>
        </a:defRPr>
      </a:lvl8pPr>
      <a:lvl9pPr marL="19952521" marR="0" indent="-588760" algn="l" defTabSz="2420469" rtl="0" latinLnBrk="0">
        <a:lnSpc>
          <a:spcPct val="100000"/>
        </a:lnSpc>
        <a:spcBef>
          <a:spcPts val="1132"/>
        </a:spcBef>
        <a:spcAft>
          <a:spcPts val="0"/>
        </a:spcAft>
        <a:buClrTx/>
        <a:buSzPct val="100000"/>
        <a:buFontTx/>
        <a:buChar char="•"/>
        <a:tabLst/>
        <a:defRPr sz="5094" b="0" i="0" u="none" strike="noStrike" cap="none" spc="0" baseline="0">
          <a:solidFill>
            <a:srgbClr val="3C3C3B"/>
          </a:solidFill>
          <a:uFillTx/>
          <a:latin typeface="Gill Sans Nova"/>
          <a:ea typeface="Gill Sans Nova"/>
          <a:cs typeface="Gill Sans Nova"/>
          <a:sym typeface="Gill Sans Nova"/>
        </a:defRPr>
      </a:lvl9pPr>
    </p:bodyStyle>
    <p:otherStyle>
      <a:lvl1pPr marL="0" marR="0" indent="0" algn="r" defTabSz="1164406" rtl="0" latinLnBrk="0">
        <a:lnSpc>
          <a:spcPct val="100000"/>
        </a:lnSpc>
        <a:spcBef>
          <a:spcPts val="0"/>
        </a:spcBef>
        <a:spcAft>
          <a:spcPts val="0"/>
        </a:spcAft>
        <a:buClrTx/>
        <a:buSzTx/>
        <a:buFontTx/>
        <a:buNone/>
        <a:tabLst/>
        <a:defRPr sz="3396" b="0" i="0" u="none" strike="noStrike" cap="none" spc="0" baseline="0">
          <a:solidFill>
            <a:schemeClr val="tx1"/>
          </a:solidFill>
          <a:uFillTx/>
          <a:latin typeface="+mn-lt"/>
          <a:ea typeface="+mn-ea"/>
          <a:cs typeface="+mn-cs"/>
          <a:sym typeface="Gill Sans Nova"/>
        </a:defRPr>
      </a:lvl1pPr>
      <a:lvl2pPr marL="0" marR="0" indent="1164406" algn="r" defTabSz="1164406" rtl="0" latinLnBrk="0">
        <a:lnSpc>
          <a:spcPct val="100000"/>
        </a:lnSpc>
        <a:spcBef>
          <a:spcPts val="0"/>
        </a:spcBef>
        <a:spcAft>
          <a:spcPts val="0"/>
        </a:spcAft>
        <a:buClrTx/>
        <a:buSzTx/>
        <a:buFontTx/>
        <a:buNone/>
        <a:tabLst/>
        <a:defRPr sz="3396" b="0" i="0" u="none" strike="noStrike" cap="none" spc="0" baseline="0">
          <a:solidFill>
            <a:schemeClr val="tx1"/>
          </a:solidFill>
          <a:uFillTx/>
          <a:latin typeface="+mn-lt"/>
          <a:ea typeface="+mn-ea"/>
          <a:cs typeface="+mn-cs"/>
          <a:sym typeface="Gill Sans Nova"/>
        </a:defRPr>
      </a:lvl2pPr>
      <a:lvl3pPr marL="0" marR="0" indent="2328812" algn="r" defTabSz="1164406" rtl="0" latinLnBrk="0">
        <a:lnSpc>
          <a:spcPct val="100000"/>
        </a:lnSpc>
        <a:spcBef>
          <a:spcPts val="0"/>
        </a:spcBef>
        <a:spcAft>
          <a:spcPts val="0"/>
        </a:spcAft>
        <a:buClrTx/>
        <a:buSzTx/>
        <a:buFontTx/>
        <a:buNone/>
        <a:tabLst/>
        <a:defRPr sz="3396" b="0" i="0" u="none" strike="noStrike" cap="none" spc="0" baseline="0">
          <a:solidFill>
            <a:schemeClr val="tx1"/>
          </a:solidFill>
          <a:uFillTx/>
          <a:latin typeface="+mn-lt"/>
          <a:ea typeface="+mn-ea"/>
          <a:cs typeface="+mn-cs"/>
          <a:sym typeface="Gill Sans Nova"/>
        </a:defRPr>
      </a:lvl3pPr>
      <a:lvl4pPr marL="0" marR="0" indent="3493215" algn="r" defTabSz="1164406" rtl="0" latinLnBrk="0">
        <a:lnSpc>
          <a:spcPct val="100000"/>
        </a:lnSpc>
        <a:spcBef>
          <a:spcPts val="0"/>
        </a:spcBef>
        <a:spcAft>
          <a:spcPts val="0"/>
        </a:spcAft>
        <a:buClrTx/>
        <a:buSzTx/>
        <a:buFontTx/>
        <a:buNone/>
        <a:tabLst/>
        <a:defRPr sz="3396" b="0" i="0" u="none" strike="noStrike" cap="none" spc="0" baseline="0">
          <a:solidFill>
            <a:schemeClr val="tx1"/>
          </a:solidFill>
          <a:uFillTx/>
          <a:latin typeface="+mn-lt"/>
          <a:ea typeface="+mn-ea"/>
          <a:cs typeface="+mn-cs"/>
          <a:sym typeface="Gill Sans Nova"/>
        </a:defRPr>
      </a:lvl4pPr>
      <a:lvl5pPr marL="0" marR="0" indent="4657624" algn="r" defTabSz="1164406" rtl="0" latinLnBrk="0">
        <a:lnSpc>
          <a:spcPct val="100000"/>
        </a:lnSpc>
        <a:spcBef>
          <a:spcPts val="0"/>
        </a:spcBef>
        <a:spcAft>
          <a:spcPts val="0"/>
        </a:spcAft>
        <a:buClrTx/>
        <a:buSzTx/>
        <a:buFontTx/>
        <a:buNone/>
        <a:tabLst/>
        <a:defRPr sz="3396" b="0" i="0" u="none" strike="noStrike" cap="none" spc="0" baseline="0">
          <a:solidFill>
            <a:schemeClr val="tx1"/>
          </a:solidFill>
          <a:uFillTx/>
          <a:latin typeface="+mn-lt"/>
          <a:ea typeface="+mn-ea"/>
          <a:cs typeface="+mn-cs"/>
          <a:sym typeface="Gill Sans Nova"/>
        </a:defRPr>
      </a:lvl5pPr>
      <a:lvl6pPr marL="0" marR="0" indent="5822031" algn="r" defTabSz="1164406" rtl="0" latinLnBrk="0">
        <a:lnSpc>
          <a:spcPct val="100000"/>
        </a:lnSpc>
        <a:spcBef>
          <a:spcPts val="0"/>
        </a:spcBef>
        <a:spcAft>
          <a:spcPts val="0"/>
        </a:spcAft>
        <a:buClrTx/>
        <a:buSzTx/>
        <a:buFontTx/>
        <a:buNone/>
        <a:tabLst/>
        <a:defRPr sz="3396" b="0" i="0" u="none" strike="noStrike" cap="none" spc="0" baseline="0">
          <a:solidFill>
            <a:schemeClr val="tx1"/>
          </a:solidFill>
          <a:uFillTx/>
          <a:latin typeface="+mn-lt"/>
          <a:ea typeface="+mn-ea"/>
          <a:cs typeface="+mn-cs"/>
          <a:sym typeface="Gill Sans Nova"/>
        </a:defRPr>
      </a:lvl6pPr>
      <a:lvl7pPr marL="0" marR="0" indent="6986434" algn="r" defTabSz="1164406" rtl="0" latinLnBrk="0">
        <a:lnSpc>
          <a:spcPct val="100000"/>
        </a:lnSpc>
        <a:spcBef>
          <a:spcPts val="0"/>
        </a:spcBef>
        <a:spcAft>
          <a:spcPts val="0"/>
        </a:spcAft>
        <a:buClrTx/>
        <a:buSzTx/>
        <a:buFontTx/>
        <a:buNone/>
        <a:tabLst/>
        <a:defRPr sz="3396" b="0" i="0" u="none" strike="noStrike" cap="none" spc="0" baseline="0">
          <a:solidFill>
            <a:schemeClr val="tx1"/>
          </a:solidFill>
          <a:uFillTx/>
          <a:latin typeface="+mn-lt"/>
          <a:ea typeface="+mn-ea"/>
          <a:cs typeface="+mn-cs"/>
          <a:sym typeface="Gill Sans Nova"/>
        </a:defRPr>
      </a:lvl7pPr>
      <a:lvl8pPr marL="0" marR="0" indent="8150843" algn="r" defTabSz="1164406" rtl="0" latinLnBrk="0">
        <a:lnSpc>
          <a:spcPct val="100000"/>
        </a:lnSpc>
        <a:spcBef>
          <a:spcPts val="0"/>
        </a:spcBef>
        <a:spcAft>
          <a:spcPts val="0"/>
        </a:spcAft>
        <a:buClrTx/>
        <a:buSzTx/>
        <a:buFontTx/>
        <a:buNone/>
        <a:tabLst/>
        <a:defRPr sz="3396" b="0" i="0" u="none" strike="noStrike" cap="none" spc="0" baseline="0">
          <a:solidFill>
            <a:schemeClr val="tx1"/>
          </a:solidFill>
          <a:uFillTx/>
          <a:latin typeface="+mn-lt"/>
          <a:ea typeface="+mn-ea"/>
          <a:cs typeface="+mn-cs"/>
          <a:sym typeface="Gill Sans Nova"/>
        </a:defRPr>
      </a:lvl8pPr>
      <a:lvl9pPr marL="0" marR="0" indent="9315249" algn="r" defTabSz="1164406" rtl="0" latinLnBrk="0">
        <a:lnSpc>
          <a:spcPct val="100000"/>
        </a:lnSpc>
        <a:spcBef>
          <a:spcPts val="0"/>
        </a:spcBef>
        <a:spcAft>
          <a:spcPts val="0"/>
        </a:spcAft>
        <a:buClrTx/>
        <a:buSzTx/>
        <a:buFontTx/>
        <a:buNone/>
        <a:tabLst/>
        <a:defRPr sz="3396" b="0" i="0" u="none" strike="noStrike" cap="none" spc="0" baseline="0">
          <a:solidFill>
            <a:schemeClr val="tx1"/>
          </a:solidFill>
          <a:uFillTx/>
          <a:latin typeface="+mn-lt"/>
          <a:ea typeface="+mn-ea"/>
          <a:cs typeface="+mn-cs"/>
          <a:sym typeface="Gill Sans Nova"/>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1"/>
          <p:cNvSpPr txBox="1">
            <a:spLocks noGrp="1"/>
          </p:cNvSpPr>
          <p:nvPr>
            <p:ph type="title"/>
          </p:nvPr>
        </p:nvSpPr>
        <p:spPr>
          <a:xfrm>
            <a:off x="325829" y="689353"/>
            <a:ext cx="20731966" cy="1093085"/>
          </a:xfrm>
          <a:prstGeom prst="rect">
            <a:avLst/>
          </a:prstGeom>
        </p:spPr>
        <p:txBody>
          <a:bodyPr>
            <a:noAutofit/>
          </a:bodyPr>
          <a:lstStyle>
            <a:lvl1pPr defTabSz="829689">
              <a:defRPr sz="1940"/>
            </a:lvl1pPr>
          </a:lstStyle>
          <a:p>
            <a:pPr algn="ctr"/>
            <a:r>
              <a:rPr lang="en-GB" sz="6600" dirty="0"/>
              <a:t>Fuzz Testing of Constraint Programming</a:t>
            </a:r>
            <a:endParaRPr lang="en-US" sz="6600" dirty="0"/>
          </a:p>
        </p:txBody>
      </p:sp>
      <p:sp>
        <p:nvSpPr>
          <p:cNvPr id="58" name="Text Placeholder 6"/>
          <p:cNvSpPr txBox="1">
            <a:spLocks noGrp="1"/>
          </p:cNvSpPr>
          <p:nvPr>
            <p:ph type="body" sz="quarter" idx="1"/>
          </p:nvPr>
        </p:nvSpPr>
        <p:spPr>
          <a:xfrm>
            <a:off x="14215692" y="2248157"/>
            <a:ext cx="7042161" cy="983222"/>
          </a:xfrm>
          <a:prstGeom prst="rect">
            <a:avLst/>
          </a:prstGeom>
        </p:spPr>
        <p:txBody>
          <a:bodyPr>
            <a:normAutofit/>
          </a:bodyPr>
          <a:lstStyle>
            <a:lvl1pPr>
              <a:spcBef>
                <a:spcPts val="300"/>
              </a:spcBef>
              <a:defRPr sz="1400" b="1">
                <a:solidFill>
                  <a:srgbClr val="36337D"/>
                </a:solidFill>
              </a:defRPr>
            </a:lvl1pPr>
          </a:lstStyle>
          <a:p>
            <a:pPr algn="r"/>
            <a:r>
              <a:rPr lang="en-US" sz="1800" dirty="0"/>
              <a:t>R. Kindt</a:t>
            </a:r>
            <a:br>
              <a:rPr lang="en-US" sz="1800" dirty="0"/>
            </a:br>
            <a:r>
              <a:rPr lang="en-US" sz="1600" dirty="0"/>
              <a:t>Prof. Dr. T. Guns, Ir. I. Bleukx</a:t>
            </a:r>
            <a:endParaRPr lang="en-US" sz="1800" dirty="0"/>
          </a:p>
        </p:txBody>
      </p:sp>
      <p:sp>
        <p:nvSpPr>
          <p:cNvPr id="59" name="Line"/>
          <p:cNvSpPr/>
          <p:nvPr/>
        </p:nvSpPr>
        <p:spPr>
          <a:xfrm>
            <a:off x="-4" y="3398649"/>
            <a:ext cx="21383631" cy="3"/>
          </a:xfrm>
          <a:prstGeom prst="line">
            <a:avLst/>
          </a:prstGeom>
          <a:ln w="25400">
            <a:solidFill>
              <a:schemeClr val="accent1"/>
            </a:solidFill>
          </a:ln>
          <a:effectLst>
            <a:outerShdw blurRad="38100" dist="20000" dir="5400000" rotWithShape="0">
              <a:srgbClr val="000000">
                <a:alpha val="38000"/>
              </a:srgbClr>
            </a:outerShdw>
          </a:effectLst>
        </p:spPr>
        <p:txBody>
          <a:bodyPr lIns="129377" rIns="129377"/>
          <a:lstStyle/>
          <a:p>
            <a:endParaRPr lang="en-US" sz="12825"/>
          </a:p>
        </p:txBody>
      </p:sp>
      <p:pic>
        <p:nvPicPr>
          <p:cNvPr id="60" name="Afbeelding 7" descr="Afbeelding 7"/>
          <p:cNvPicPr>
            <a:picLocks noChangeAspect="1"/>
          </p:cNvPicPr>
          <p:nvPr/>
        </p:nvPicPr>
        <p:blipFill>
          <a:blip r:embed="rId3"/>
          <a:stretch>
            <a:fillRect/>
          </a:stretch>
        </p:blipFill>
        <p:spPr>
          <a:xfrm>
            <a:off x="328881" y="2158367"/>
            <a:ext cx="3063952" cy="1093085"/>
          </a:xfrm>
          <a:prstGeom prst="rect">
            <a:avLst/>
          </a:prstGeom>
          <a:ln w="12700">
            <a:miter lim="400000"/>
          </a:ln>
        </p:spPr>
      </p:pic>
      <p:pic>
        <p:nvPicPr>
          <p:cNvPr id="61" name="Graphic 10" descr="Graphic 10"/>
          <p:cNvPicPr>
            <a:picLocks noChangeAspect="1"/>
          </p:cNvPicPr>
          <p:nvPr/>
        </p:nvPicPr>
        <p:blipFill>
          <a:blip r:embed="rId4"/>
          <a:stretch>
            <a:fillRect/>
          </a:stretch>
        </p:blipFill>
        <p:spPr>
          <a:xfrm>
            <a:off x="3646852" y="1748615"/>
            <a:ext cx="2637873" cy="1558468"/>
          </a:xfrm>
          <a:prstGeom prst="rect">
            <a:avLst/>
          </a:prstGeom>
          <a:ln w="12700">
            <a:miter lim="400000"/>
          </a:ln>
        </p:spPr>
      </p:pic>
      <p:cxnSp>
        <p:nvCxnSpPr>
          <p:cNvPr id="7" name="Straight Connector 6">
            <a:extLst>
              <a:ext uri="{FF2B5EF4-FFF2-40B4-BE49-F238E27FC236}">
                <a16:creationId xmlns:a16="http://schemas.microsoft.com/office/drawing/2014/main" id="{C30E2F51-E988-7A5C-3F42-C71AF938CE10}"/>
              </a:ext>
            </a:extLst>
          </p:cNvPr>
          <p:cNvCxnSpPr>
            <a:cxnSpLocks/>
          </p:cNvCxnSpPr>
          <p:nvPr/>
        </p:nvCxnSpPr>
        <p:spPr>
          <a:xfrm>
            <a:off x="10691806" y="3398649"/>
            <a:ext cx="6" cy="26784998"/>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5" name="TextBox 14">
            <a:extLst>
              <a:ext uri="{FF2B5EF4-FFF2-40B4-BE49-F238E27FC236}">
                <a16:creationId xmlns:a16="http://schemas.microsoft.com/office/drawing/2014/main" id="{92A8A40A-7EC1-8A0D-20E4-59A347C53C8D}"/>
              </a:ext>
            </a:extLst>
          </p:cNvPr>
          <p:cNvSpPr txBox="1"/>
          <p:nvPr/>
        </p:nvSpPr>
        <p:spPr>
          <a:xfrm>
            <a:off x="1202680" y="4047328"/>
            <a:ext cx="7526215" cy="45243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3C3C3B"/>
                </a:solidFill>
                <a:effectLst/>
                <a:uFillTx/>
                <a:latin typeface="Gill Sans Nova"/>
                <a:ea typeface="Gill Sans Nova"/>
                <a:cs typeface="Gill Sans Nova"/>
                <a:sym typeface="Gill Sans Nova"/>
              </a:rPr>
              <a:t>Motivation</a:t>
            </a:r>
          </a:p>
          <a:p>
            <a:pPr defTabSz="411480"/>
            <a:r>
              <a:rPr lang="en-US" sz="1600" dirty="0"/>
              <a:t>|</a:t>
            </a:r>
          </a:p>
          <a:p>
            <a:pPr defTabSz="411480"/>
            <a:r>
              <a:rPr lang="en-US" sz="1600" dirty="0"/>
              <a:t>|</a:t>
            </a:r>
          </a:p>
          <a:p>
            <a:pPr defTabSz="411480"/>
            <a:r>
              <a:rPr lang="en-US" sz="1600" dirty="0"/>
              <a:t>|</a:t>
            </a:r>
          </a:p>
          <a:p>
            <a:pPr defTabSz="411480"/>
            <a:r>
              <a:rPr lang="en-US" sz="1600" dirty="0"/>
              <a:t>|</a:t>
            </a:r>
          </a:p>
          <a:p>
            <a:pPr defTabSz="411480"/>
            <a:r>
              <a:rPr lang="en-US" sz="1600" dirty="0"/>
              <a:t>|</a:t>
            </a:r>
          </a:p>
          <a:p>
            <a:pPr defTabSz="411480"/>
            <a:r>
              <a:rPr lang="en-US" sz="1600" dirty="0"/>
              <a:t>|</a:t>
            </a:r>
          </a:p>
          <a:p>
            <a:pPr defTabSz="411480"/>
            <a:r>
              <a:rPr lang="en-US" sz="1600" dirty="0"/>
              <a:t>|</a:t>
            </a:r>
          </a:p>
          <a:p>
            <a:pPr defTabSz="411480"/>
            <a:r>
              <a:rPr lang="en-US" sz="1600" dirty="0"/>
              <a:t>|</a:t>
            </a:r>
          </a:p>
          <a:p>
            <a:pPr defTabSz="411480"/>
            <a:r>
              <a:rPr lang="en-US" sz="1600" dirty="0"/>
              <a:t>|</a:t>
            </a:r>
          </a:p>
          <a:p>
            <a:pPr defTabSz="411480"/>
            <a:r>
              <a:rPr lang="en-US" sz="1600" dirty="0"/>
              <a:t>|</a:t>
            </a:r>
          </a:p>
          <a:p>
            <a:pPr defTabSz="411480"/>
            <a:r>
              <a:rPr lang="en-US" sz="1600" dirty="0"/>
              <a:t>|</a:t>
            </a:r>
          </a:p>
          <a:p>
            <a:pPr defTabSz="411480"/>
            <a:r>
              <a:rPr lang="en-US" sz="1600" dirty="0"/>
              <a:t>|</a:t>
            </a:r>
          </a:p>
          <a:p>
            <a:pPr defTabSz="411480"/>
            <a:r>
              <a:rPr lang="en-US" sz="1600" dirty="0"/>
              <a:t>|</a:t>
            </a:r>
          </a:p>
          <a:p>
            <a:pPr defTabSz="411480"/>
            <a:r>
              <a:rPr lang="en-US" sz="1600" dirty="0"/>
              <a:t>|</a:t>
            </a:r>
          </a:p>
          <a:p>
            <a:pPr marL="0" marR="0" indent="0" algn="l" defTabSz="411480" rtl="0" fontAlgn="auto" latinLnBrk="0" hangingPunct="0">
              <a:lnSpc>
                <a:spcPct val="100000"/>
              </a:lnSpc>
              <a:spcBef>
                <a:spcPts val="0"/>
              </a:spcBef>
              <a:spcAft>
                <a:spcPts val="0"/>
              </a:spcAft>
              <a:buClrTx/>
              <a:buSzTx/>
              <a:buFontTx/>
              <a:buNone/>
              <a:tabLst/>
            </a:pPr>
            <a:endParaRPr lang="en-US" sz="1600" dirty="0"/>
          </a:p>
          <a:p>
            <a:pPr marL="0" marR="0" indent="0" algn="l" defTabSz="411480" rtl="0" fontAlgn="auto" latinLnBrk="0" hangingPunct="0">
              <a:lnSpc>
                <a:spcPct val="100000"/>
              </a:lnSpc>
              <a:spcBef>
                <a:spcPts val="0"/>
              </a:spcBef>
              <a:spcAft>
                <a:spcPts val="0"/>
              </a:spcAft>
              <a:buClrTx/>
              <a:buSzTx/>
              <a:buFontTx/>
              <a:buNone/>
              <a:tabLst/>
            </a:pPr>
            <a:endParaRPr lang="en-US" sz="1600" dirty="0"/>
          </a:p>
          <a:p>
            <a:pPr marL="0" marR="0" indent="0" algn="l" defTabSz="41148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3C3C3B"/>
                </a:solidFill>
                <a:effectLst/>
                <a:uFillTx/>
                <a:latin typeface="Gill Sans Nova"/>
                <a:ea typeface="Gill Sans Nova"/>
                <a:cs typeface="Gill Sans Nova"/>
                <a:sym typeface="Gill Sans Nova"/>
              </a:rPr>
              <a:t>End motivation</a:t>
            </a:r>
          </a:p>
        </p:txBody>
      </p:sp>
      <p:sp>
        <p:nvSpPr>
          <p:cNvPr id="16" name="TextBox 15">
            <a:extLst>
              <a:ext uri="{FF2B5EF4-FFF2-40B4-BE49-F238E27FC236}">
                <a16:creationId xmlns:a16="http://schemas.microsoft.com/office/drawing/2014/main" id="{7650C118-DAC4-E85B-78C1-F94BD487371B}"/>
              </a:ext>
            </a:extLst>
          </p:cNvPr>
          <p:cNvSpPr txBox="1"/>
          <p:nvPr/>
        </p:nvSpPr>
        <p:spPr>
          <a:xfrm>
            <a:off x="1008252" y="8993672"/>
            <a:ext cx="7526215" cy="1938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3C3C3B"/>
                </a:solidFill>
                <a:effectLst/>
                <a:uFillTx/>
                <a:latin typeface="Gill Sans Nova"/>
                <a:ea typeface="Gill Sans Nova"/>
                <a:cs typeface="Gill Sans Nova"/>
                <a:sym typeface="Gill Sans Nova"/>
              </a:rPr>
              <a:t>Problem</a:t>
            </a:r>
          </a:p>
          <a:p>
            <a:pPr defTabSz="411480"/>
            <a:r>
              <a:rPr lang="en-US" sz="1600" dirty="0"/>
              <a:t>|</a:t>
            </a:r>
          </a:p>
          <a:p>
            <a:pPr defTabSz="411480"/>
            <a:r>
              <a:rPr lang="en-GB" sz="800" dirty="0" err="1">
                <a:effectLst/>
                <a:latin typeface="Arial" panose="020B0604020202020204" pitchFamily="34" charset="0"/>
              </a:rPr>
              <a:t>ugs</a:t>
            </a:r>
            <a:r>
              <a:rPr lang="en-GB" sz="800" dirty="0">
                <a:effectLst/>
                <a:latin typeface="Arial" panose="020B0604020202020204" pitchFamily="34" charset="0"/>
              </a:rPr>
              <a:t> are practically unavoidable</a:t>
            </a:r>
            <a:br>
              <a:rPr lang="en-GB" sz="800" dirty="0"/>
            </a:br>
            <a:r>
              <a:rPr lang="en-GB" sz="800" dirty="0">
                <a:effectLst/>
                <a:latin typeface="Arial" panose="020B0604020202020204" pitchFamily="34" charset="0"/>
              </a:rPr>
              <a:t>and always unwanted, especially when a user trusts a program to give a correct</a:t>
            </a:r>
            <a:br>
              <a:rPr lang="en-GB" sz="800" dirty="0"/>
            </a:br>
            <a:r>
              <a:rPr lang="en-GB" sz="800" dirty="0">
                <a:effectLst/>
                <a:latin typeface="Arial" panose="020B0604020202020204" pitchFamily="34" charset="0"/>
              </a:rPr>
              <a:t>answer and it does not. With solvers surrounding constraint programming languages</a:t>
            </a:r>
            <a:br>
              <a:rPr lang="en-GB" sz="800" dirty="0"/>
            </a:br>
            <a:r>
              <a:rPr lang="en-GB" sz="800" dirty="0">
                <a:effectLst/>
                <a:latin typeface="Arial" panose="020B0604020202020204" pitchFamily="34" charset="0"/>
              </a:rPr>
              <a:t>being executed more and more we would like to strongly avoid any bugs in the</a:t>
            </a:r>
            <a:br>
              <a:rPr lang="en-GB" sz="800" dirty="0"/>
            </a:br>
            <a:r>
              <a:rPr lang="en-GB" sz="800" dirty="0">
                <a:effectLst/>
                <a:latin typeface="Arial" panose="020B0604020202020204" pitchFamily="34" charset="0"/>
              </a:rPr>
              <a:t>real world from arising. To this end it would be interesting to find bugs during</a:t>
            </a:r>
            <a:br>
              <a:rPr lang="en-GB" sz="800" dirty="0"/>
            </a:br>
            <a:r>
              <a:rPr lang="en-GB" sz="800" dirty="0">
                <a:effectLst/>
                <a:latin typeface="Arial" panose="020B0604020202020204" pitchFamily="34" charset="0"/>
              </a:rPr>
              <a:t>development without much overhead, a modern approach would be the use of fuzzers.</a:t>
            </a:r>
            <a:br>
              <a:rPr lang="en-GB" sz="800" dirty="0"/>
            </a:br>
            <a:r>
              <a:rPr lang="en-GB" sz="800" dirty="0">
                <a:effectLst/>
                <a:latin typeface="Arial" panose="020B0604020202020204" pitchFamily="34" charset="0"/>
              </a:rPr>
              <a:t>which we will try out on a constraint programming language.</a:t>
            </a:r>
          </a:p>
          <a:p>
            <a:pPr defTabSz="411480"/>
            <a:endParaRPr kumimoji="0" lang="en-GB" sz="800" b="0" i="0" u="none" strike="noStrike" cap="none" spc="0" normalizeH="0" baseline="0" dirty="0">
              <a:ln>
                <a:noFill/>
              </a:ln>
              <a:solidFill>
                <a:srgbClr val="3C3C3B"/>
              </a:solidFill>
              <a:uFillTx/>
              <a:latin typeface="Arial" panose="020B0604020202020204" pitchFamily="34" charset="0"/>
              <a:ea typeface="Gill Sans Nova"/>
              <a:cs typeface="Gill Sans Nova"/>
              <a:sym typeface="Gill Sans Nova"/>
            </a:endParaRPr>
          </a:p>
          <a:p>
            <a:pPr defTabSz="411480"/>
            <a:endParaRPr lang="en-GB" sz="800" dirty="0">
              <a:effectLst/>
              <a:latin typeface="Arial" panose="020B0604020202020204" pitchFamily="34" charset="0"/>
            </a:endParaRPr>
          </a:p>
          <a:p>
            <a:pPr defTabSz="411480"/>
            <a:r>
              <a:rPr kumimoji="0" lang="en-US" sz="1600" b="0" i="0" u="none" strike="noStrike" cap="none" spc="0" normalizeH="0" baseline="0" dirty="0">
                <a:ln>
                  <a:noFill/>
                </a:ln>
                <a:solidFill>
                  <a:srgbClr val="3C3C3B"/>
                </a:solidFill>
                <a:effectLst/>
                <a:uFillTx/>
                <a:latin typeface="Gill Sans Nova"/>
                <a:ea typeface="Gill Sans Nova"/>
                <a:cs typeface="Gill Sans Nova"/>
                <a:sym typeface="Gill Sans Nova"/>
              </a:rPr>
              <a:t>End problem</a:t>
            </a:r>
          </a:p>
        </p:txBody>
      </p:sp>
      <p:sp>
        <p:nvSpPr>
          <p:cNvPr id="17" name="TextBox 16">
            <a:extLst>
              <a:ext uri="{FF2B5EF4-FFF2-40B4-BE49-F238E27FC236}">
                <a16:creationId xmlns:a16="http://schemas.microsoft.com/office/drawing/2014/main" id="{88D33E73-E1EC-83D8-17D5-7345BAB0F782}"/>
              </a:ext>
            </a:extLst>
          </p:cNvPr>
          <p:cNvSpPr txBox="1"/>
          <p:nvPr/>
        </p:nvSpPr>
        <p:spPr>
          <a:xfrm>
            <a:off x="1008251" y="12487149"/>
            <a:ext cx="7526215"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rgbClr val="3C3C3B"/>
                </a:solidFill>
                <a:effectLst/>
                <a:uFillTx/>
                <a:latin typeface="Gill Sans Nova"/>
                <a:ea typeface="Gill Sans Nova"/>
                <a:cs typeface="Gill Sans Nova"/>
                <a:sym typeface="Gill Sans Nova"/>
              </a:rPr>
              <a:t>Background</a:t>
            </a:r>
          </a:p>
          <a:p>
            <a:pPr defTabSz="411480"/>
            <a:r>
              <a:rPr lang="en-US" sz="1600"/>
              <a:t>|</a:t>
            </a:r>
          </a:p>
          <a:p>
            <a:pPr defTabSz="411480"/>
            <a:r>
              <a:rPr lang="en-US" sz="1600"/>
              <a:t>|</a:t>
            </a:r>
          </a:p>
          <a:p>
            <a:pPr defTabSz="411480"/>
            <a:r>
              <a:rPr lang="en-US" sz="1600"/>
              <a:t>What is CP</a:t>
            </a:r>
          </a:p>
          <a:p>
            <a:pPr defTabSz="411480"/>
            <a:r>
              <a:rPr lang="en-US" sz="1600"/>
              <a:t>What is fuzzing</a:t>
            </a:r>
          </a:p>
          <a:p>
            <a:pPr defTabSz="411480"/>
            <a:r>
              <a:rPr lang="en-US" sz="1600"/>
              <a:t>|</a:t>
            </a:r>
          </a:p>
          <a:p>
            <a:pPr defTabSz="411480"/>
            <a:r>
              <a:rPr lang="en-US" sz="1600"/>
              <a:t>|</a:t>
            </a:r>
          </a:p>
          <a:p>
            <a:pPr defTabSz="411480"/>
            <a:r>
              <a:rPr lang="en-US" sz="1600"/>
              <a:t>|</a:t>
            </a:r>
          </a:p>
          <a:p>
            <a:pPr marL="0" marR="0" indent="0" algn="l" defTabSz="41148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rgbClr val="3C3C3B"/>
                </a:solidFill>
                <a:effectLst/>
                <a:uFillTx/>
                <a:latin typeface="Gill Sans Nova"/>
                <a:ea typeface="Gill Sans Nova"/>
                <a:cs typeface="Gill Sans Nova"/>
                <a:sym typeface="Gill Sans Nova"/>
              </a:rPr>
              <a:t>End background</a:t>
            </a:r>
          </a:p>
        </p:txBody>
      </p:sp>
      <p:sp>
        <p:nvSpPr>
          <p:cNvPr id="18" name="TextBox 17">
            <a:extLst>
              <a:ext uri="{FF2B5EF4-FFF2-40B4-BE49-F238E27FC236}">
                <a16:creationId xmlns:a16="http://schemas.microsoft.com/office/drawing/2014/main" id="{F99351B7-7349-4D44-C427-11A18B4F2AA7}"/>
              </a:ext>
            </a:extLst>
          </p:cNvPr>
          <p:cNvSpPr txBox="1"/>
          <p:nvPr/>
        </p:nvSpPr>
        <p:spPr>
          <a:xfrm>
            <a:off x="1008251" y="15980626"/>
            <a:ext cx="7526215" cy="87100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3C3C3B"/>
                </a:solidFill>
                <a:effectLst/>
                <a:uFillTx/>
                <a:latin typeface="Gill Sans Nova"/>
                <a:ea typeface="Gill Sans Nova"/>
                <a:cs typeface="Gill Sans Nova"/>
                <a:sym typeface="Gill Sans Nova"/>
              </a:rPr>
              <a:t>Approach</a:t>
            </a:r>
          </a:p>
          <a:p>
            <a:pPr defTabSz="411480"/>
            <a:r>
              <a:rPr lang="en-US" sz="1600" dirty="0"/>
              <a:t>|</a:t>
            </a:r>
          </a:p>
          <a:p>
            <a:pPr defTabSz="411480"/>
            <a:r>
              <a:rPr lang="en-US" sz="1600" dirty="0"/>
              <a:t>|</a:t>
            </a:r>
          </a:p>
          <a:p>
            <a:pPr defTabSz="411480"/>
            <a:r>
              <a:rPr lang="en-US" sz="1600" dirty="0"/>
              <a:t>|</a:t>
            </a:r>
          </a:p>
          <a:p>
            <a:pPr defTabSz="411480"/>
            <a:r>
              <a:rPr lang="en-US" sz="1600" dirty="0"/>
              <a:t>|</a:t>
            </a:r>
          </a:p>
          <a:p>
            <a:pPr defTabSz="411480"/>
            <a:r>
              <a:rPr lang="en-US" sz="1600" dirty="0"/>
              <a:t>|</a:t>
            </a:r>
          </a:p>
          <a:p>
            <a:pPr defTabSz="411480"/>
            <a:r>
              <a:rPr lang="en-US" sz="1600" dirty="0"/>
              <a:t>|getting seeds</a:t>
            </a:r>
          </a:p>
          <a:p>
            <a:pPr defTabSz="411480"/>
            <a:r>
              <a:rPr lang="en-US" sz="1600" dirty="0"/>
              <a:t>|</a:t>
            </a:r>
          </a:p>
          <a:p>
            <a:pPr defTabSz="411480"/>
            <a:r>
              <a:rPr lang="en-US" sz="1600" dirty="0"/>
              <a:t>|</a:t>
            </a:r>
          </a:p>
          <a:p>
            <a:pPr defTabSz="411480"/>
            <a:r>
              <a:rPr lang="en-US" sz="1600" dirty="0"/>
              <a:t>|</a:t>
            </a:r>
          </a:p>
          <a:p>
            <a:pPr defTabSz="411480"/>
            <a:r>
              <a:rPr lang="en-US" sz="1600" dirty="0"/>
              <a:t>|</a:t>
            </a:r>
          </a:p>
          <a:p>
            <a:pPr defTabSz="411480"/>
            <a:r>
              <a:rPr lang="en-US" sz="1600" dirty="0"/>
              <a:t>|</a:t>
            </a:r>
          </a:p>
          <a:p>
            <a:pPr defTabSz="411480"/>
            <a:r>
              <a:rPr lang="en-US" sz="1600" dirty="0"/>
              <a:t>|</a:t>
            </a:r>
          </a:p>
          <a:p>
            <a:pPr defTabSz="411480"/>
            <a:r>
              <a:rPr lang="en-US" sz="1600" dirty="0"/>
              <a:t>Creating CTROM</a:t>
            </a:r>
          </a:p>
          <a:p>
            <a:pPr defTabSz="411480"/>
            <a:r>
              <a:rPr lang="en-US" sz="1600" dirty="0"/>
              <a:t>|</a:t>
            </a:r>
          </a:p>
          <a:p>
            <a:pPr defTabSz="411480"/>
            <a:r>
              <a:rPr lang="en-US" sz="1600" dirty="0"/>
              <a:t>|</a:t>
            </a:r>
          </a:p>
          <a:p>
            <a:pPr defTabSz="411480"/>
            <a:r>
              <a:rPr lang="en-US" sz="1600" dirty="0"/>
              <a:t>|</a:t>
            </a:r>
          </a:p>
          <a:p>
            <a:pPr defTabSz="411480"/>
            <a:r>
              <a:rPr lang="en-US" sz="1600" dirty="0"/>
              <a:t>|</a:t>
            </a:r>
          </a:p>
          <a:p>
            <a:pPr defTabSz="411480"/>
            <a:r>
              <a:rPr lang="en-US" sz="1600" dirty="0"/>
              <a:t>|</a:t>
            </a:r>
          </a:p>
          <a:p>
            <a:pPr defTabSz="411480"/>
            <a:r>
              <a:rPr lang="en-US" sz="1600" dirty="0"/>
              <a:t>Creating Metamorphic tester</a:t>
            </a:r>
          </a:p>
          <a:p>
            <a:pPr defTabSz="411480"/>
            <a:r>
              <a:rPr lang="en-US" sz="1600" dirty="0"/>
              <a:t>|</a:t>
            </a:r>
          </a:p>
          <a:p>
            <a:pPr defTabSz="411480"/>
            <a:r>
              <a:rPr lang="en-US" sz="1600" dirty="0"/>
              <a:t>|</a:t>
            </a:r>
          </a:p>
          <a:p>
            <a:pPr defTabSz="411480"/>
            <a:r>
              <a:rPr lang="en-US" sz="1600" dirty="0"/>
              <a:t>|</a:t>
            </a:r>
          </a:p>
          <a:p>
            <a:pPr defTabSz="411480"/>
            <a:r>
              <a:rPr lang="en-US" sz="1600" dirty="0"/>
              <a:t>|</a:t>
            </a:r>
          </a:p>
          <a:p>
            <a:pPr defTabSz="411480"/>
            <a:r>
              <a:rPr lang="en-US" sz="1600" dirty="0"/>
              <a:t>|</a:t>
            </a:r>
          </a:p>
          <a:p>
            <a:pPr defTabSz="411480"/>
            <a:r>
              <a:rPr lang="en-US" sz="1600" dirty="0"/>
              <a:t>|</a:t>
            </a:r>
          </a:p>
          <a:p>
            <a:pPr defTabSz="411480"/>
            <a:r>
              <a:rPr lang="en-US" sz="1600" dirty="0"/>
              <a:t>|</a:t>
            </a:r>
          </a:p>
          <a:p>
            <a:pPr defTabSz="411480"/>
            <a:r>
              <a:rPr lang="en-US" sz="1600" dirty="0"/>
              <a:t>|</a:t>
            </a:r>
          </a:p>
          <a:p>
            <a:pPr defTabSz="411480"/>
            <a:r>
              <a:rPr lang="en-US" sz="1600" dirty="0"/>
              <a:t>|</a:t>
            </a:r>
          </a:p>
          <a:p>
            <a:pPr defTabSz="411480"/>
            <a:r>
              <a:rPr lang="en-US" sz="1600" dirty="0"/>
              <a:t>|differential Testing</a:t>
            </a:r>
          </a:p>
          <a:p>
            <a:pPr defTabSz="411480"/>
            <a:r>
              <a:rPr lang="en-US" sz="1600" dirty="0"/>
              <a:t>|</a:t>
            </a:r>
          </a:p>
          <a:p>
            <a:pPr defTabSz="411480"/>
            <a:r>
              <a:rPr lang="en-US" sz="1600" dirty="0"/>
              <a:t>|</a:t>
            </a:r>
          </a:p>
          <a:p>
            <a:pPr defTabSz="411480"/>
            <a:r>
              <a:rPr lang="en-US" sz="1600" dirty="0"/>
              <a:t>|</a:t>
            </a:r>
          </a:p>
          <a:p>
            <a:pPr defTabSz="411480"/>
            <a:r>
              <a:rPr lang="en-US" sz="1600" dirty="0"/>
              <a:t>|</a:t>
            </a:r>
          </a:p>
          <a:p>
            <a:pPr marL="0" marR="0" indent="0" algn="l" defTabSz="41148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3C3C3B"/>
                </a:solidFill>
                <a:effectLst/>
                <a:uFillTx/>
                <a:latin typeface="Gill Sans Nova"/>
                <a:ea typeface="Gill Sans Nova"/>
                <a:cs typeface="Gill Sans Nova"/>
                <a:sym typeface="Gill Sans Nova"/>
              </a:rPr>
              <a:t>End approach</a:t>
            </a:r>
          </a:p>
        </p:txBody>
      </p:sp>
      <p:sp>
        <p:nvSpPr>
          <p:cNvPr id="19" name="TextBox 18">
            <a:extLst>
              <a:ext uri="{FF2B5EF4-FFF2-40B4-BE49-F238E27FC236}">
                <a16:creationId xmlns:a16="http://schemas.microsoft.com/office/drawing/2014/main" id="{23232E6D-4D5A-C28D-41B9-98DA2BCD78B7}"/>
              </a:ext>
            </a:extLst>
          </p:cNvPr>
          <p:cNvSpPr txBox="1"/>
          <p:nvPr/>
        </p:nvSpPr>
        <p:spPr>
          <a:xfrm>
            <a:off x="11317021" y="3680710"/>
            <a:ext cx="7526215" cy="92025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rgbClr val="3C3C3B"/>
                </a:solidFill>
                <a:effectLst/>
                <a:uFillTx/>
                <a:latin typeface="Gill Sans Nova"/>
                <a:ea typeface="Gill Sans Nova"/>
                <a:cs typeface="Gill Sans Nova"/>
                <a:sym typeface="Gill Sans Nova"/>
              </a:rPr>
              <a:t>REsults</a:t>
            </a:r>
          </a:p>
          <a:p>
            <a:pPr defTabSz="411480"/>
            <a:r>
              <a:rPr lang="en-US" sz="1600"/>
              <a:t>|</a:t>
            </a:r>
          </a:p>
          <a:p>
            <a:pPr defTabSz="411480"/>
            <a:r>
              <a:rPr lang="en-US" sz="1600"/>
              <a:t>|</a:t>
            </a:r>
          </a:p>
          <a:p>
            <a:pPr defTabSz="411480"/>
            <a:r>
              <a:rPr lang="en-US" sz="1600"/>
              <a:t>|</a:t>
            </a:r>
          </a:p>
          <a:p>
            <a:pPr defTabSz="411480"/>
            <a:r>
              <a:rPr lang="en-US" sz="1600"/>
              <a:t>|</a:t>
            </a:r>
          </a:p>
          <a:p>
            <a:pPr defTabSz="411480"/>
            <a:r>
              <a:rPr lang="en-US" sz="1600"/>
              <a:t>|</a:t>
            </a:r>
          </a:p>
          <a:p>
            <a:pPr defTabSz="411480"/>
            <a:r>
              <a:rPr lang="en-US" sz="1600"/>
              <a:t>|Found bugs 2 examples</a:t>
            </a:r>
          </a:p>
          <a:p>
            <a:pPr defTabSz="411480"/>
            <a:r>
              <a:rPr lang="en-US" sz="1600"/>
              <a:t>|</a:t>
            </a:r>
          </a:p>
          <a:p>
            <a:pPr defTabSz="411480"/>
            <a:r>
              <a:rPr lang="en-US" sz="1600"/>
              <a:t>|</a:t>
            </a:r>
          </a:p>
          <a:p>
            <a:pPr defTabSz="411480"/>
            <a:r>
              <a:rPr lang="en-US" sz="1600"/>
              <a:t>|Place of the bug</a:t>
            </a:r>
          </a:p>
          <a:p>
            <a:pPr defTabSz="411480"/>
            <a:r>
              <a:rPr lang="en-US" sz="1600"/>
              <a:t>|</a:t>
            </a:r>
          </a:p>
          <a:p>
            <a:pPr defTabSz="411480"/>
            <a:r>
              <a:rPr lang="en-US" sz="1600"/>
              <a:t>|</a:t>
            </a:r>
          </a:p>
          <a:p>
            <a:pPr defTabSz="411480"/>
            <a:r>
              <a:rPr lang="en-US" sz="1600"/>
              <a:t>|</a:t>
            </a:r>
          </a:p>
          <a:p>
            <a:pPr defTabSz="411480"/>
            <a:r>
              <a:rPr lang="en-US" sz="1600"/>
              <a:t>Type of the bug</a:t>
            </a:r>
          </a:p>
          <a:p>
            <a:pPr defTabSz="411480"/>
            <a:r>
              <a:rPr lang="en-US" sz="1600"/>
              <a:t>|</a:t>
            </a:r>
          </a:p>
          <a:p>
            <a:pPr defTabSz="411480"/>
            <a:r>
              <a:rPr lang="en-US" sz="1600"/>
              <a:t>|</a:t>
            </a:r>
          </a:p>
          <a:p>
            <a:pPr defTabSz="411480"/>
            <a:r>
              <a:rPr lang="en-US" sz="1600"/>
              <a:t>|</a:t>
            </a:r>
          </a:p>
          <a:p>
            <a:pPr defTabSz="411480"/>
            <a:r>
              <a:rPr lang="en-US" sz="1600"/>
              <a:t>|found b technique</a:t>
            </a:r>
          </a:p>
          <a:p>
            <a:pPr defTabSz="411480"/>
            <a:endParaRPr lang="en-US" sz="1600"/>
          </a:p>
          <a:p>
            <a:pPr defTabSz="411480"/>
            <a:r>
              <a:rPr lang="en-US" sz="1600"/>
              <a:t>|</a:t>
            </a:r>
          </a:p>
          <a:p>
            <a:pPr defTabSz="411480"/>
            <a:endParaRPr lang="en-US" sz="1600"/>
          </a:p>
          <a:p>
            <a:pPr defTabSz="411480"/>
            <a:r>
              <a:rPr lang="en-US" sz="1600"/>
              <a:t>|</a:t>
            </a:r>
          </a:p>
          <a:p>
            <a:pPr defTabSz="411480"/>
            <a:endParaRPr lang="en-US" sz="1600"/>
          </a:p>
          <a:p>
            <a:pPr defTabSz="411480"/>
            <a:r>
              <a:rPr lang="en-US" sz="1600"/>
              <a:t>|</a:t>
            </a:r>
          </a:p>
          <a:p>
            <a:pPr defTabSz="411480"/>
            <a:endParaRPr lang="en-US" sz="1600"/>
          </a:p>
          <a:p>
            <a:pPr defTabSz="411480"/>
            <a:r>
              <a:rPr lang="en-US" sz="1600"/>
              <a:t>|</a:t>
            </a:r>
          </a:p>
          <a:p>
            <a:pPr defTabSz="411480"/>
            <a:endParaRPr lang="en-US" sz="1600"/>
          </a:p>
          <a:p>
            <a:pPr defTabSz="411480"/>
            <a:r>
              <a:rPr lang="en-US" sz="1600"/>
              <a:t>|</a:t>
            </a:r>
          </a:p>
          <a:p>
            <a:pPr defTabSz="411480"/>
            <a:endParaRPr lang="en-US" sz="1600"/>
          </a:p>
          <a:p>
            <a:pPr defTabSz="411480"/>
            <a:r>
              <a:rPr lang="en-US" sz="1600"/>
              <a:t>|</a:t>
            </a:r>
          </a:p>
          <a:p>
            <a:pPr defTabSz="411480"/>
            <a:endParaRPr lang="en-US" sz="1600"/>
          </a:p>
          <a:p>
            <a:pPr defTabSz="411480"/>
            <a:r>
              <a:rPr lang="en-US" sz="1600"/>
              <a:t>|</a:t>
            </a:r>
          </a:p>
          <a:p>
            <a:pPr defTabSz="411480"/>
            <a:r>
              <a:rPr lang="en-US" sz="1600"/>
              <a:t>|differential Testing</a:t>
            </a:r>
          </a:p>
          <a:p>
            <a:pPr defTabSz="411480"/>
            <a:r>
              <a:rPr lang="en-US" sz="1600"/>
              <a:t>|</a:t>
            </a:r>
          </a:p>
          <a:p>
            <a:pPr defTabSz="411480"/>
            <a:r>
              <a:rPr lang="en-US" sz="1600"/>
              <a:t>|</a:t>
            </a:r>
          </a:p>
          <a:p>
            <a:pPr defTabSz="411480"/>
            <a:r>
              <a:rPr lang="en-US" sz="1600"/>
              <a:t>|</a:t>
            </a:r>
          </a:p>
          <a:p>
            <a:pPr defTabSz="411480"/>
            <a:r>
              <a:rPr lang="en-US" sz="1600"/>
              <a:t>|end results</a:t>
            </a:r>
            <a:endParaRPr kumimoji="0" lang="en-US" sz="1600" b="0" i="0" u="none" strike="noStrike" cap="none" spc="0" normalizeH="0" baseline="0">
              <a:ln>
                <a:noFill/>
              </a:ln>
              <a:solidFill>
                <a:srgbClr val="3C3C3B"/>
              </a:solidFill>
              <a:effectLst/>
              <a:uFillTx/>
              <a:latin typeface="Gill Sans Nova"/>
              <a:ea typeface="Gill Sans Nova"/>
              <a:cs typeface="Gill Sans Nova"/>
              <a:sym typeface="Gill Sans Nova"/>
            </a:endParaRPr>
          </a:p>
        </p:txBody>
      </p:sp>
      <p:sp>
        <p:nvSpPr>
          <p:cNvPr id="20" name="TextBox 19">
            <a:extLst>
              <a:ext uri="{FF2B5EF4-FFF2-40B4-BE49-F238E27FC236}">
                <a16:creationId xmlns:a16="http://schemas.microsoft.com/office/drawing/2014/main" id="{BBC23F6A-A397-AD3C-FF32-E0E713B64197}"/>
              </a:ext>
            </a:extLst>
          </p:cNvPr>
          <p:cNvSpPr txBox="1"/>
          <p:nvPr/>
        </p:nvSpPr>
        <p:spPr>
          <a:xfrm>
            <a:off x="11317021" y="13944369"/>
            <a:ext cx="7526215" cy="32932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rgbClr val="3C3C3B"/>
                </a:solidFill>
                <a:effectLst/>
                <a:uFillTx/>
                <a:latin typeface="Gill Sans Nova"/>
                <a:ea typeface="Gill Sans Nova"/>
                <a:cs typeface="Gill Sans Nova"/>
                <a:sym typeface="Gill Sans Nova"/>
              </a:rPr>
              <a:t>Discussion of results</a:t>
            </a:r>
            <a:endParaRPr lang="en-US" sz="1600"/>
          </a:p>
          <a:p>
            <a:pPr defTabSz="411480"/>
            <a:r>
              <a:rPr lang="en-US" sz="1600"/>
              <a:t>|</a:t>
            </a:r>
          </a:p>
          <a:p>
            <a:pPr defTabSz="411480"/>
            <a:r>
              <a:rPr lang="en-US" sz="1600"/>
              <a:t>|</a:t>
            </a:r>
          </a:p>
          <a:p>
            <a:pPr defTabSz="411480"/>
            <a:r>
              <a:rPr lang="en-US" sz="1600"/>
              <a:t>|</a:t>
            </a:r>
          </a:p>
          <a:p>
            <a:pPr defTabSz="411480"/>
            <a:r>
              <a:rPr lang="en-US" sz="1600"/>
              <a:t>|</a:t>
            </a:r>
          </a:p>
          <a:p>
            <a:pPr defTabSz="411480"/>
            <a:r>
              <a:rPr lang="en-US" sz="1600"/>
              <a:t>|</a:t>
            </a:r>
          </a:p>
          <a:p>
            <a:pPr defTabSz="411480"/>
            <a:r>
              <a:rPr lang="en-US" sz="1600"/>
              <a:t>|</a:t>
            </a:r>
          </a:p>
          <a:p>
            <a:pPr defTabSz="411480"/>
            <a:r>
              <a:rPr lang="en-US" sz="1600"/>
              <a:t>|</a:t>
            </a:r>
          </a:p>
          <a:p>
            <a:pPr defTabSz="411480"/>
            <a:r>
              <a:rPr lang="en-US" sz="1600"/>
              <a:t>|</a:t>
            </a:r>
          </a:p>
          <a:p>
            <a:pPr defTabSz="411480"/>
            <a:r>
              <a:rPr lang="en-US" sz="1600"/>
              <a:t>|</a:t>
            </a:r>
          </a:p>
          <a:p>
            <a:pPr defTabSz="411480"/>
            <a:r>
              <a:rPr lang="en-US" sz="1600"/>
              <a:t>|</a:t>
            </a:r>
          </a:p>
          <a:p>
            <a:pPr marL="0" marR="0" indent="0" algn="l" defTabSz="41148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rgbClr val="3C3C3B"/>
                </a:solidFill>
                <a:effectLst/>
                <a:uFillTx/>
                <a:latin typeface="Gill Sans Nova"/>
                <a:ea typeface="Gill Sans Nova"/>
                <a:cs typeface="Gill Sans Nova"/>
                <a:sym typeface="Gill Sans Nova"/>
              </a:rPr>
              <a:t>|</a:t>
            </a:r>
          </a:p>
          <a:p>
            <a:pPr marL="0" marR="0" indent="0" algn="l" defTabSz="41148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3C3C3B"/>
              </a:solidFill>
              <a:effectLst/>
              <a:uFillTx/>
              <a:latin typeface="Gill Sans Nova"/>
              <a:ea typeface="Gill Sans Nova"/>
              <a:cs typeface="Gill Sans Nova"/>
              <a:sym typeface="Gill Sans Nova"/>
            </a:endParaRPr>
          </a:p>
        </p:txBody>
      </p:sp>
      <p:sp>
        <p:nvSpPr>
          <p:cNvPr id="24" name="TextBox 23">
            <a:extLst>
              <a:ext uri="{FF2B5EF4-FFF2-40B4-BE49-F238E27FC236}">
                <a16:creationId xmlns:a16="http://schemas.microsoft.com/office/drawing/2014/main" id="{9D3D2AE2-A203-970E-B916-396462D79ECD}"/>
              </a:ext>
            </a:extLst>
          </p:cNvPr>
          <p:cNvSpPr txBox="1"/>
          <p:nvPr/>
        </p:nvSpPr>
        <p:spPr>
          <a:xfrm>
            <a:off x="11616983" y="18284447"/>
            <a:ext cx="7526215" cy="32932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rgbClr val="3C3C3B"/>
                </a:solidFill>
                <a:effectLst/>
                <a:uFillTx/>
                <a:latin typeface="Gill Sans Nova"/>
                <a:ea typeface="Gill Sans Nova"/>
                <a:cs typeface="Gill Sans Nova"/>
                <a:sym typeface="Gill Sans Nova"/>
              </a:rPr>
              <a:t>conclusion</a:t>
            </a:r>
            <a:endParaRPr lang="en-US" sz="1600"/>
          </a:p>
          <a:p>
            <a:pPr defTabSz="411480"/>
            <a:r>
              <a:rPr lang="en-US" sz="1600"/>
              <a:t>|</a:t>
            </a:r>
          </a:p>
          <a:p>
            <a:pPr defTabSz="411480"/>
            <a:r>
              <a:rPr lang="en-US" sz="1600"/>
              <a:t>|</a:t>
            </a:r>
          </a:p>
          <a:p>
            <a:pPr defTabSz="411480"/>
            <a:r>
              <a:rPr lang="en-US" sz="1600"/>
              <a:t>|</a:t>
            </a:r>
          </a:p>
          <a:p>
            <a:pPr defTabSz="411480"/>
            <a:r>
              <a:rPr lang="en-US" sz="1600"/>
              <a:t>|</a:t>
            </a:r>
          </a:p>
          <a:p>
            <a:pPr defTabSz="411480"/>
            <a:r>
              <a:rPr lang="en-US" sz="1600"/>
              <a:t>|</a:t>
            </a:r>
          </a:p>
          <a:p>
            <a:pPr defTabSz="411480"/>
            <a:r>
              <a:rPr lang="en-US" sz="1600"/>
              <a:t>|</a:t>
            </a:r>
          </a:p>
          <a:p>
            <a:pPr defTabSz="411480"/>
            <a:r>
              <a:rPr lang="en-US" sz="1600"/>
              <a:t>|</a:t>
            </a:r>
          </a:p>
          <a:p>
            <a:pPr defTabSz="411480"/>
            <a:r>
              <a:rPr lang="en-US" sz="1600"/>
              <a:t>|</a:t>
            </a:r>
          </a:p>
          <a:p>
            <a:pPr defTabSz="411480"/>
            <a:r>
              <a:rPr lang="en-US" sz="1600"/>
              <a:t>|</a:t>
            </a:r>
          </a:p>
          <a:p>
            <a:pPr defTabSz="411480"/>
            <a:r>
              <a:rPr lang="en-US" sz="1600"/>
              <a:t>|</a:t>
            </a:r>
          </a:p>
          <a:p>
            <a:pPr marL="0" marR="0" indent="0" algn="l" defTabSz="41148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rgbClr val="3C3C3B"/>
                </a:solidFill>
                <a:effectLst/>
                <a:uFillTx/>
                <a:latin typeface="Gill Sans Nova"/>
                <a:ea typeface="Gill Sans Nova"/>
                <a:cs typeface="Gill Sans Nova"/>
                <a:sym typeface="Gill Sans Nova"/>
              </a:rPr>
              <a:t>|</a:t>
            </a:r>
          </a:p>
          <a:p>
            <a:pPr marL="0" marR="0" indent="0" algn="l" defTabSz="41148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3C3C3B"/>
              </a:solidFill>
              <a:effectLst/>
              <a:uFillTx/>
              <a:latin typeface="Gill Sans Nova"/>
              <a:ea typeface="Gill Sans Nova"/>
              <a:cs typeface="Gill Sans Nova"/>
              <a:sym typeface="Gill Sans Nova"/>
            </a:endParaRPr>
          </a:p>
        </p:txBody>
      </p:sp>
      <p:sp>
        <p:nvSpPr>
          <p:cNvPr id="25" name="TextBox 24">
            <a:extLst>
              <a:ext uri="{FF2B5EF4-FFF2-40B4-BE49-F238E27FC236}">
                <a16:creationId xmlns:a16="http://schemas.microsoft.com/office/drawing/2014/main" id="{76944EEF-0201-4349-D69E-DB94CBB721E4}"/>
              </a:ext>
            </a:extLst>
          </p:cNvPr>
          <p:cNvSpPr txBox="1"/>
          <p:nvPr/>
        </p:nvSpPr>
        <p:spPr>
          <a:xfrm>
            <a:off x="11700061" y="22375043"/>
            <a:ext cx="7526215"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rgbClr val="3C3C3B"/>
                </a:solidFill>
                <a:effectLst/>
                <a:uFillTx/>
                <a:latin typeface="Gill Sans Nova"/>
                <a:ea typeface="Gill Sans Nova"/>
                <a:cs typeface="Gill Sans Nova"/>
                <a:sym typeface="Gill Sans Nova"/>
              </a:rPr>
              <a:t>Future work</a:t>
            </a:r>
            <a:r>
              <a:rPr lang="en-US" sz="1600"/>
              <a:t>|</a:t>
            </a:r>
          </a:p>
          <a:p>
            <a:pPr defTabSz="411480"/>
            <a:r>
              <a:rPr lang="en-US" sz="1600"/>
              <a:t>|</a:t>
            </a:r>
          </a:p>
          <a:p>
            <a:pPr defTabSz="411480"/>
            <a:r>
              <a:rPr lang="en-US" sz="1600"/>
              <a:t>|</a:t>
            </a:r>
          </a:p>
          <a:p>
            <a:pPr marL="0" marR="0" indent="0" algn="l" defTabSz="41148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rgbClr val="3C3C3B"/>
                </a:solidFill>
                <a:effectLst/>
                <a:uFillTx/>
                <a:latin typeface="Gill Sans Nova"/>
                <a:ea typeface="Gill Sans Nova"/>
                <a:cs typeface="Gill Sans Nova"/>
                <a:sym typeface="Gill Sans Nova"/>
              </a:rPr>
              <a:t>|</a:t>
            </a:r>
          </a:p>
          <a:p>
            <a:pPr marL="0" marR="0" indent="0" algn="l" defTabSz="41148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3C3C3B"/>
              </a:solidFill>
              <a:effectLst/>
              <a:uFillTx/>
              <a:latin typeface="Gill Sans Nova"/>
              <a:ea typeface="Gill Sans Nova"/>
              <a:cs typeface="Gill Sans Nova"/>
              <a:sym typeface="Gill Sans Nova"/>
            </a:endParaRPr>
          </a:p>
        </p:txBody>
      </p:sp>
      <p:sp>
        <p:nvSpPr>
          <p:cNvPr id="26" name="TextBox 25">
            <a:extLst>
              <a:ext uri="{FF2B5EF4-FFF2-40B4-BE49-F238E27FC236}">
                <a16:creationId xmlns:a16="http://schemas.microsoft.com/office/drawing/2014/main" id="{CC2E958D-CBDA-9359-8A03-6A46FB24FA84}"/>
              </a:ext>
            </a:extLst>
          </p:cNvPr>
          <p:cNvSpPr txBox="1"/>
          <p:nvPr/>
        </p:nvSpPr>
        <p:spPr>
          <a:xfrm>
            <a:off x="11218877" y="24440900"/>
            <a:ext cx="5104857" cy="14465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rgbClr val="3C3C3B"/>
                </a:solidFill>
                <a:effectLst/>
                <a:uFillTx/>
                <a:latin typeface="Gill Sans Nova"/>
                <a:ea typeface="Gill Sans Nova"/>
                <a:cs typeface="Gill Sans Nova"/>
                <a:sym typeface="Gill Sans Nova"/>
              </a:rPr>
              <a:t>Acknowledgements</a:t>
            </a:r>
          </a:p>
          <a:p>
            <a:pPr marL="0" marR="0" indent="0" algn="l" defTabSz="411480" rtl="0" fontAlgn="auto" latinLnBrk="0" hangingPunct="0">
              <a:lnSpc>
                <a:spcPct val="100000"/>
              </a:lnSpc>
              <a:spcBef>
                <a:spcPts val="0"/>
              </a:spcBef>
              <a:spcAft>
                <a:spcPts val="0"/>
              </a:spcAft>
              <a:buClrTx/>
              <a:buSzTx/>
              <a:buFontTx/>
              <a:buNone/>
              <a:tabLst/>
            </a:pPr>
            <a:r>
              <a:rPr lang="en-US" sz="800">
                <a:effectLst/>
                <a:latin typeface="Arial" panose="020B0604020202020204" pitchFamily="34" charset="0"/>
              </a:rPr>
              <a:t>Although this thesis was finished with a strict planning I put onto myself, it was immensely fun to work on. From the destructive nature of fuzzing bugs to the fascinating topic of constraint solving it all interested me and I had not a single moment where I had to push myself to start working on it. But this thesis would not have been possible without the following people. Firstly, I would like to thank professor dr. Tias Guns for the guidance and the proposal of this fascinating topic, ir. Ignace Bleukx for answering many questions, intensive thesis meetings, proofreading and the cleverness for coming up with the name of CTORM, dr. ir. Jo Devriendt for finding bugs within our bug finder, the rest of the CPMpy-team, Hakan Kjellerstrand for publishing significant amount examples which we used as seeds, friends for proofreading and family for the support during my further studies.</a:t>
            </a:r>
            <a:endParaRPr kumimoji="0" lang="en-US" sz="1600" b="0" i="0" u="none" strike="noStrike" cap="none" spc="0" normalizeH="0" baseline="0">
              <a:ln>
                <a:noFill/>
              </a:ln>
              <a:solidFill>
                <a:srgbClr val="3C3C3B"/>
              </a:solidFill>
              <a:effectLst/>
              <a:uFillTx/>
              <a:latin typeface="Gill Sans Nova"/>
              <a:ea typeface="Gill Sans Nova"/>
              <a:cs typeface="Gill Sans Nova"/>
              <a:sym typeface="Gill Sans Nova"/>
            </a:endParaRPr>
          </a:p>
        </p:txBody>
      </p:sp>
      <p:sp>
        <p:nvSpPr>
          <p:cNvPr id="27" name="TextBox 26">
            <a:extLst>
              <a:ext uri="{FF2B5EF4-FFF2-40B4-BE49-F238E27FC236}">
                <a16:creationId xmlns:a16="http://schemas.microsoft.com/office/drawing/2014/main" id="{D4AFD6FA-1204-B929-DEE4-C681A06F8D31}"/>
              </a:ext>
            </a:extLst>
          </p:cNvPr>
          <p:cNvSpPr txBox="1"/>
          <p:nvPr/>
        </p:nvSpPr>
        <p:spPr>
          <a:xfrm>
            <a:off x="11218877" y="27662077"/>
            <a:ext cx="7526215" cy="16927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rgbClr val="3C3C3B"/>
                </a:solidFill>
                <a:effectLst/>
                <a:uFillTx/>
                <a:latin typeface="Gill Sans Nova"/>
                <a:ea typeface="Gill Sans Nova"/>
                <a:cs typeface="Gill Sans Nova"/>
                <a:sym typeface="Gill Sans Nova"/>
              </a:rPr>
              <a:t>References</a:t>
            </a:r>
          </a:p>
          <a:p>
            <a:pPr marL="0" marR="0" indent="0" algn="l" defTabSz="411480" rtl="0" fontAlgn="auto" latinLnBrk="0" hangingPunct="0">
              <a:lnSpc>
                <a:spcPct val="100000"/>
              </a:lnSpc>
              <a:spcBef>
                <a:spcPts val="0"/>
              </a:spcBef>
              <a:spcAft>
                <a:spcPts val="0"/>
              </a:spcAft>
              <a:buClrTx/>
              <a:buSzTx/>
              <a:buFontTx/>
              <a:buNone/>
              <a:tabLst/>
            </a:pPr>
            <a:r>
              <a:rPr lang="en-US" sz="800">
                <a:effectLst/>
                <a:latin typeface="Arial" panose="020B0604020202020204" pitchFamily="34" charset="0"/>
              </a:rPr>
              <a:t>Ruben Kindt, Prof. dr. Tias Guns, and Ir. Ignace Bleukx. “Fuzzing constraint</a:t>
            </a:r>
            <a:br>
              <a:rPr lang="en-US" sz="800"/>
            </a:br>
            <a:r>
              <a:rPr lang="en-US" sz="800">
                <a:effectLst/>
                <a:latin typeface="Arial" panose="020B0604020202020204" pitchFamily="34" charset="0"/>
              </a:rPr>
              <a:t>programming languages”. Thesis. KU Leuven, Jan. 9, 2023.</a:t>
            </a:r>
          </a:p>
          <a:p>
            <a:pPr marL="0" marR="0" indent="0" algn="l" defTabSz="411480" rtl="0" fontAlgn="auto" latinLnBrk="0" hangingPunct="0">
              <a:lnSpc>
                <a:spcPct val="100000"/>
              </a:lnSpc>
              <a:spcBef>
                <a:spcPts val="0"/>
              </a:spcBef>
              <a:spcAft>
                <a:spcPts val="0"/>
              </a:spcAft>
              <a:buClrTx/>
              <a:buSzTx/>
              <a:buFontTx/>
              <a:buNone/>
              <a:tabLst/>
            </a:pPr>
            <a:endParaRPr lang="en-US" sz="800">
              <a:latin typeface="Arial" panose="020B0604020202020204" pitchFamily="34" charset="0"/>
            </a:endParaRPr>
          </a:p>
          <a:p>
            <a:pPr marL="0" marR="0" indent="0" algn="l" defTabSz="411480" rtl="0" fontAlgn="auto" latinLnBrk="0" hangingPunct="0">
              <a:lnSpc>
                <a:spcPct val="100000"/>
              </a:lnSpc>
              <a:spcBef>
                <a:spcPts val="0"/>
              </a:spcBef>
              <a:spcAft>
                <a:spcPts val="0"/>
              </a:spcAft>
              <a:buClrTx/>
              <a:buSzTx/>
              <a:buFontTx/>
              <a:buNone/>
              <a:tabLst/>
            </a:pPr>
            <a:r>
              <a:rPr lang="en-US" sz="800">
                <a:effectLst/>
                <a:latin typeface="Arial" panose="020B0604020202020204" pitchFamily="34" charset="0"/>
              </a:rPr>
              <a:t>Muhammad Numair Mansur et al. “Detecting critical bugs in SMT solvers</a:t>
            </a:r>
            <a:br>
              <a:rPr lang="en-US" sz="800"/>
            </a:br>
            <a:r>
              <a:rPr lang="en-US" sz="800">
                <a:effectLst/>
                <a:latin typeface="Arial" panose="020B0604020202020204" pitchFamily="34" charset="0"/>
              </a:rPr>
              <a:t>using blackbox mutational fuzzing”. In: Proceedings of the 28th ACM Joint</a:t>
            </a:r>
            <a:br>
              <a:rPr lang="en-US" sz="800"/>
            </a:br>
            <a:r>
              <a:rPr lang="en-US" sz="800">
                <a:effectLst/>
                <a:latin typeface="Arial" panose="020B0604020202020204" pitchFamily="34" charset="0"/>
              </a:rPr>
              <a:t>Meeting on European Software Engineering Conference and Symposium on the</a:t>
            </a:r>
            <a:br>
              <a:rPr lang="en-US" sz="800"/>
            </a:br>
            <a:r>
              <a:rPr lang="en-US" sz="800">
                <a:effectLst/>
                <a:latin typeface="Arial" panose="020B0604020202020204" pitchFamily="34" charset="0"/>
              </a:rPr>
              <a:t>Foundations of Software Engineering. 2020, pp. 701–712.</a:t>
            </a:r>
          </a:p>
          <a:p>
            <a:pPr marL="0" marR="0" indent="0" algn="l" defTabSz="411480" rtl="0" fontAlgn="auto" latinLnBrk="0" hangingPunct="0">
              <a:lnSpc>
                <a:spcPct val="100000"/>
              </a:lnSpc>
              <a:spcBef>
                <a:spcPts val="0"/>
              </a:spcBef>
              <a:spcAft>
                <a:spcPts val="0"/>
              </a:spcAft>
              <a:buClrTx/>
              <a:buSzTx/>
              <a:buFontTx/>
              <a:buNone/>
              <a:tabLst/>
            </a:pPr>
            <a:endParaRPr lang="en-US" sz="800">
              <a:latin typeface="Arial" panose="020B0604020202020204" pitchFamily="34" charset="0"/>
            </a:endParaRPr>
          </a:p>
          <a:p>
            <a:pPr marL="0" marR="0" indent="0" algn="l" defTabSz="411480" rtl="0" fontAlgn="auto" latinLnBrk="0" hangingPunct="0">
              <a:lnSpc>
                <a:spcPct val="100000"/>
              </a:lnSpc>
              <a:spcBef>
                <a:spcPts val="0"/>
              </a:spcBef>
              <a:spcAft>
                <a:spcPts val="0"/>
              </a:spcAft>
              <a:buClrTx/>
              <a:buSzTx/>
              <a:buFontTx/>
              <a:buNone/>
              <a:tabLst/>
            </a:pPr>
            <a:r>
              <a:rPr lang="en-US" sz="800">
                <a:effectLst/>
                <a:latin typeface="Arial" panose="020B0604020202020204" pitchFamily="34" charset="0"/>
              </a:rPr>
              <a:t>Barton P Miller, Louis Fredriksen, and Bryan So. “An empirical study of the</a:t>
            </a:r>
            <a:br>
              <a:rPr lang="en-US" sz="800"/>
            </a:br>
            <a:r>
              <a:rPr lang="en-US" sz="800">
                <a:effectLst/>
                <a:latin typeface="Arial" panose="020B0604020202020204" pitchFamily="34" charset="0"/>
              </a:rPr>
              <a:t>reliability of UNIX utilities”. In: Communications of the ACM 33.12 (1990),</a:t>
            </a:r>
            <a:br>
              <a:rPr lang="en-US" sz="800"/>
            </a:br>
            <a:r>
              <a:rPr lang="en-US" sz="800">
                <a:effectLst/>
                <a:latin typeface="Arial" panose="020B0604020202020204" pitchFamily="34" charset="0"/>
              </a:rPr>
              <a:t>pp. 32–44.</a:t>
            </a:r>
            <a:endParaRPr kumimoji="0" lang="en-US" sz="1600" b="0" i="0" u="none" strike="noStrike" cap="none" spc="0" normalizeH="0" baseline="0">
              <a:ln>
                <a:noFill/>
              </a:ln>
              <a:solidFill>
                <a:srgbClr val="3C3C3B"/>
              </a:solidFill>
              <a:effectLst/>
              <a:uFillTx/>
              <a:latin typeface="Gill Sans Nova"/>
              <a:ea typeface="Gill Sans Nova"/>
              <a:cs typeface="Gill Sans Nova"/>
              <a:sym typeface="Gill Sans Nova"/>
            </a:endParaRPr>
          </a:p>
        </p:txBody>
      </p:sp>
    </p:spTree>
  </p:cSld>
  <p:clrMapOvr>
    <a:masterClrMapping/>
  </p:clrMapOvr>
  <p:transition spd="med"/>
</p:sld>
</file>

<file path=ppt/theme/theme1.xml><?xml version="1.0" encoding="utf-8"?>
<a:theme xmlns:a="http://schemas.openxmlformats.org/drawingml/2006/main" name="VAIOP - Flanders AI Research Program">
  <a:themeElements>
    <a:clrScheme name="VAIOP - Flanders AI Research Program">
      <a:dk1>
        <a:srgbClr val="3C3C3B"/>
      </a:dk1>
      <a:lt1>
        <a:srgbClr val="FFFFFF"/>
      </a:lt1>
      <a:dk2>
        <a:srgbClr val="A7A7A7"/>
      </a:dk2>
      <a:lt2>
        <a:srgbClr val="535353"/>
      </a:lt2>
      <a:accent1>
        <a:srgbClr val="52BDC1"/>
      </a:accent1>
      <a:accent2>
        <a:srgbClr val="3A3A3A"/>
      </a:accent2>
      <a:accent3>
        <a:srgbClr val="3D98BD"/>
      </a:accent3>
      <a:accent4>
        <a:srgbClr val="C778AC"/>
      </a:accent4>
      <a:accent5>
        <a:srgbClr val="99BDE2"/>
      </a:accent5>
      <a:accent6>
        <a:srgbClr val="1582BE"/>
      </a:accent6>
      <a:hlink>
        <a:srgbClr val="0000FF"/>
      </a:hlink>
      <a:folHlink>
        <a:srgbClr val="FF00FF"/>
      </a:folHlink>
    </a:clrScheme>
    <a:fontScheme name="VAIOP - Flanders AI Research Program">
      <a:majorFont>
        <a:latin typeface="Helvetica"/>
        <a:ea typeface="Helvetica"/>
        <a:cs typeface="Helvetica"/>
      </a:majorFont>
      <a:minorFont>
        <a:latin typeface="Gill Sans MT"/>
        <a:ea typeface="Gill Sans MT"/>
        <a:cs typeface="Gill Sans MT"/>
      </a:minorFont>
    </a:fontScheme>
    <a:fmtScheme name="VAIOP - Flanders AI Research Progra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41148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3C3C3B"/>
            </a:solidFill>
            <a:effectLst/>
            <a:uFillTx/>
            <a:latin typeface="Gill Sans Nova"/>
            <a:ea typeface="Gill Sans Nova"/>
            <a:cs typeface="Gill Sans Nova"/>
            <a:sym typeface="Gill Sans Nov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1148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3C3C3B"/>
            </a:solidFill>
            <a:effectLst/>
            <a:uFillTx/>
            <a:latin typeface="Gill Sans Nova"/>
            <a:ea typeface="Gill Sans Nova"/>
            <a:cs typeface="Gill Sans Nova"/>
            <a:sym typeface="Gill Sans Nov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VAIOP - Flanders AI Research Program">
  <a:themeElements>
    <a:clrScheme name="VAIOP - Flanders AI Research Program">
      <a:dk1>
        <a:srgbClr val="000000"/>
      </a:dk1>
      <a:lt1>
        <a:srgbClr val="FFFFFF"/>
      </a:lt1>
      <a:dk2>
        <a:srgbClr val="A7A7A7"/>
      </a:dk2>
      <a:lt2>
        <a:srgbClr val="535353"/>
      </a:lt2>
      <a:accent1>
        <a:srgbClr val="52BDC1"/>
      </a:accent1>
      <a:accent2>
        <a:srgbClr val="3A3A3A"/>
      </a:accent2>
      <a:accent3>
        <a:srgbClr val="3D98BD"/>
      </a:accent3>
      <a:accent4>
        <a:srgbClr val="C778AC"/>
      </a:accent4>
      <a:accent5>
        <a:srgbClr val="99BDE2"/>
      </a:accent5>
      <a:accent6>
        <a:srgbClr val="1582BE"/>
      </a:accent6>
      <a:hlink>
        <a:srgbClr val="0000FF"/>
      </a:hlink>
      <a:folHlink>
        <a:srgbClr val="FF00FF"/>
      </a:folHlink>
    </a:clrScheme>
    <a:fontScheme name="VAIOP - Flanders AI Research Program">
      <a:majorFont>
        <a:latin typeface="Helvetica"/>
        <a:ea typeface="Helvetica"/>
        <a:cs typeface="Helvetica"/>
      </a:majorFont>
      <a:minorFont>
        <a:latin typeface="Gill Sans MT"/>
        <a:ea typeface="Gill Sans MT"/>
        <a:cs typeface="Gill Sans MT"/>
      </a:minorFont>
    </a:fontScheme>
    <a:fmtScheme name="VAIOP - Flanders AI Research Progra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41148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3C3C3B"/>
            </a:solidFill>
            <a:effectLst/>
            <a:uFillTx/>
            <a:latin typeface="Gill Sans Nova"/>
            <a:ea typeface="Gill Sans Nova"/>
            <a:cs typeface="Gill Sans Nova"/>
            <a:sym typeface="Gill Sans Nov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1148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3C3C3B"/>
            </a:solidFill>
            <a:effectLst/>
            <a:uFillTx/>
            <a:latin typeface="Gill Sans Nova"/>
            <a:ea typeface="Gill Sans Nova"/>
            <a:cs typeface="Gill Sans Nova"/>
            <a:sym typeface="Gill Sans Nov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57</TotalTime>
  <Words>565</Words>
  <Application>Microsoft Office PowerPoint</Application>
  <PresentationFormat>Custom</PresentationFormat>
  <Paragraphs>143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Gill Sans MT</vt:lpstr>
      <vt:lpstr>Gill Sans Nova</vt:lpstr>
      <vt:lpstr>VAIOP - Flanders AI Research Program</vt:lpstr>
      <vt:lpstr>Fuzz Testing of Constraint Programming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poster</dc:title>
  <dc:creator>ruben kindt</dc:creator>
  <cp:lastModifiedBy>ruben kindt</cp:lastModifiedBy>
  <cp:revision>9</cp:revision>
  <dcterms:modified xsi:type="dcterms:W3CDTF">2023-01-05T15:54:09Z</dcterms:modified>
</cp:coreProperties>
</file>