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  <p:sldId id="273" r:id="rId14"/>
    <p:sldId id="27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1968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3F63-E7A9-4633-A784-9BB631E78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8338E-FC29-4254-9734-EC838733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6C06-9559-40B9-8540-71B07083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E5F8-4CDD-48A2-A86A-45AB73E7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EC0B-FB22-45C2-9A4D-60E776AB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121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67AD-B111-40A2-9180-D0810361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7067E-A645-413E-A4A4-35D3029D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04E5-00E1-4B49-8E86-60286228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484E-F100-445F-A765-3A0CE402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7C023-C2D2-4A56-828A-B49444C3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451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D8FBE-D6EF-4367-A357-06347A7FF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AB02C-A58E-4514-A71B-6855257BB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7329-5EEA-4CD4-8E28-D8E760C5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450C-A7EA-4B9C-A63B-531EE208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B642-5FD0-4208-9AF6-F1F579C4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91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E5E1-5FEF-4BDF-8145-0EB35BC2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6255-084A-405D-93BF-7E879F13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F96E-DFCC-41B9-92BB-3786FD75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E2C7-4876-43C4-A95B-B40CDD6D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D45D-4FD6-4D27-AA70-81EE9966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185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40B1-7245-426D-97AA-305C8F51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FA4C6-7858-495D-95E1-4C3433FD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7F049-C4E2-4CBA-9F8A-ADA9EF3F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6D37-E795-4905-BCA8-80DD073C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6623-E508-464A-AA92-F0AC8042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408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57D1-34D2-4B77-B15B-E4261B18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9CC2-01FB-48F3-B239-AE5788400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F5E8B-2117-4D2C-B2D0-2F5F2203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8999-A870-4252-B77C-2CC39EE6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FE3C3-5AD1-410F-B228-5EC4E202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07895-8549-402A-8818-B9405871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02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D72C-3D61-4CE8-B8D9-EF8758D1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30C0D-A3E7-483F-AECB-46799ACAC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2A802-5609-4FD3-B7C5-A12E7CF8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FF49F-58AD-4145-8798-6EB9FAC04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4EF6-08BA-4BC9-B127-4DE27F4BC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44200-52D3-4358-A496-5BF17821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F71D9-494A-4371-9172-AB4F6DD6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B2E63-17AE-4557-B392-5453F0BA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826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940E-23FA-44B0-8853-0A2E91B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3F200-AA03-4DC0-9691-9E76D396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E61CF-4F96-4EA7-BC00-987711BC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7A7CA-754D-4F55-8697-77A6C101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22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F91EB-A7EA-45D2-8E29-CC045CFD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E12C8-B879-4E4B-8020-07D4BA6B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AE72B-0A8E-431D-823F-485C6FE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4108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772-9EFE-4D0E-A03D-518A648F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B070-CADC-46F8-BB6A-0F2A2A81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1FC16-9EFB-4F2C-87D2-5909DE3B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ECC6B-9991-4EC3-9FAB-8688EC0A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139E-47E3-425E-A926-4DE8DD99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80C99-14D9-4CF9-9EB2-969C7744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8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129-5545-4B47-9D40-345548D3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E85BD-E93F-4D26-AB2C-2EE97DA54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66001-7DC7-4F4A-9344-D9C11D5DC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DDA52-C0EB-42B8-AA91-DA96C4B5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FF98D-F94E-4ED2-B9CE-4450A013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33E8F-EFFE-4A0C-AA15-A54D08BA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995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9DAD4-0BC7-4890-985E-8F4EA2FB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07469-A51F-4FC8-8CAB-49418C25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C2B9-E8B6-46CC-8A6B-19A48B1A0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C466-A1D1-4311-855F-1B1F465AF319}" type="datetimeFigureOut">
              <a:rPr lang="en-BE" smtClean="0"/>
              <a:t>15/05/2018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4EF2-2754-47CC-A19B-735C15B0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AC51-1EBB-497D-9B2E-CFA5876A1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D9EE-EDFD-4B46-9622-7C181824CF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38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6C26-EADB-478A-8927-43206E905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c</a:t>
            </a:r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e</a:t>
            </a:r>
            <a:r>
              <a:rPr lang="en-BE" dirty="0"/>
              <a:t>f </a:t>
            </a:r>
            <a:r>
              <a:rPr lang="en-US" dirty="0"/>
              <a:t>f</a:t>
            </a:r>
            <a:r>
              <a:rPr lang="en-BE" dirty="0" err="1"/>
              <a:t>i</a:t>
            </a:r>
            <a:r>
              <a:rPr lang="en-US" dirty="0"/>
              <a:t>l</a:t>
            </a:r>
            <a:r>
              <a:rPr lang="en-BE" dirty="0"/>
              <a:t>t</a:t>
            </a:r>
            <a:r>
              <a:rPr lang="en-US" dirty="0"/>
              <a:t>e</a:t>
            </a:r>
            <a:r>
              <a:rPr lang="en-BE" dirty="0"/>
              <a:t>r 13:</a:t>
            </a:r>
            <a:br>
              <a:rPr lang="en-BE" dirty="0"/>
            </a:br>
            <a:r>
              <a:rPr lang="en-US" dirty="0"/>
              <a:t>H</a:t>
            </a:r>
            <a:r>
              <a:rPr lang="en-BE" dirty="0" err="1"/>
              <a:t>i</a:t>
            </a:r>
            <a:r>
              <a:rPr lang="en-US" dirty="0"/>
              <a:t>g</a:t>
            </a:r>
            <a:r>
              <a:rPr lang="en-BE" dirty="0"/>
              <a:t>h </a:t>
            </a:r>
            <a:r>
              <a:rPr lang="en-US" dirty="0"/>
              <a:t>P</a:t>
            </a:r>
            <a:r>
              <a:rPr lang="en-BE" dirty="0"/>
              <a:t>a</a:t>
            </a:r>
            <a:r>
              <a:rPr lang="en-US" dirty="0"/>
              <a:t>s</a:t>
            </a:r>
            <a:r>
              <a:rPr lang="en-BE" dirty="0"/>
              <a:t>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4114B-27A7-4CDA-A554-87C37F420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  <a:p>
            <a:r>
              <a:rPr lang="en-US" dirty="0"/>
              <a:t>J</a:t>
            </a:r>
            <a:r>
              <a:rPr lang="en-BE" dirty="0"/>
              <a:t>e</a:t>
            </a:r>
            <a:r>
              <a:rPr lang="en-US" dirty="0"/>
              <a:t>l</a:t>
            </a:r>
            <a:r>
              <a:rPr lang="en-BE" dirty="0"/>
              <a:t>l</a:t>
            </a:r>
            <a:r>
              <a:rPr lang="en-US" dirty="0"/>
              <a:t>e</a:t>
            </a:r>
            <a:r>
              <a:rPr lang="en-BE" dirty="0"/>
              <a:t> </a:t>
            </a:r>
            <a:r>
              <a:rPr lang="en-US" dirty="0"/>
              <a:t>C</a:t>
            </a:r>
            <a:r>
              <a:rPr lang="en-BE" dirty="0"/>
              <a:t>a</a:t>
            </a:r>
            <a:r>
              <a:rPr lang="en-US" dirty="0"/>
              <a:t>e</a:t>
            </a:r>
            <a:r>
              <a:rPr lang="en-BE" dirty="0"/>
              <a:t>r</a:t>
            </a:r>
            <a:r>
              <a:rPr lang="en-US" dirty="0"/>
              <a:t>l</a:t>
            </a:r>
            <a:r>
              <a:rPr lang="en-BE" dirty="0"/>
              <a:t>e</a:t>
            </a:r>
            <a:r>
              <a:rPr lang="en-US" dirty="0"/>
              <a:t>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8317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00D-5018-4187-87EE-D690DE66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</a:t>
            </a:r>
            <a:r>
              <a:rPr lang="en-BE" dirty="0"/>
              <a:t>o</a:t>
            </a:r>
            <a:r>
              <a:rPr lang="en-US" dirty="0"/>
              <a:t>l</a:t>
            </a:r>
            <a:r>
              <a:rPr lang="en-BE" dirty="0"/>
              <a:t>e-</a:t>
            </a:r>
            <a:r>
              <a:rPr lang="en-US" dirty="0"/>
              <a:t>z</a:t>
            </a:r>
            <a:r>
              <a:rPr lang="en-BE" dirty="0"/>
              <a:t>e</a:t>
            </a:r>
            <a:r>
              <a:rPr lang="en-US" dirty="0"/>
              <a:t>r</a:t>
            </a:r>
            <a:r>
              <a:rPr lang="en-BE" dirty="0"/>
              <a:t>o </a:t>
            </a:r>
            <a:r>
              <a:rPr lang="en-US" dirty="0"/>
              <a:t>p</a:t>
            </a:r>
            <a:r>
              <a:rPr lang="en-BE" dirty="0"/>
              <a:t>l</a:t>
            </a:r>
            <a:r>
              <a:rPr lang="en-US" dirty="0"/>
              <a:t>o</a:t>
            </a:r>
            <a:r>
              <a:rPr lang="en-BE" dirty="0"/>
              <a:t>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82B841-C228-4F27-BB1B-0C98A861E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50" y="1217325"/>
            <a:ext cx="7520900" cy="5640675"/>
          </a:xfrm>
        </p:spPr>
      </p:pic>
    </p:spTree>
    <p:extLst>
      <p:ext uri="{BB962C8B-B14F-4D97-AF65-F5344CB8AC3E}">
        <p14:creationId xmlns:p14="http://schemas.microsoft.com/office/powerpoint/2010/main" val="334973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E9E3-6B84-461E-8D88-A8D2F85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BE" dirty="0" err="1"/>
              <a:t>i</a:t>
            </a:r>
            <a:r>
              <a:rPr lang="en-US" dirty="0"/>
              <a:t>g</a:t>
            </a:r>
            <a:r>
              <a:rPr lang="en-BE" dirty="0"/>
              <a:t>g</a:t>
            </a:r>
            <a:r>
              <a:rPr lang="en-US" dirty="0" err="1"/>
              <a:t>i</a:t>
            </a:r>
            <a:r>
              <a:rPr lang="en-BE" dirty="0"/>
              <a:t>n</a:t>
            </a:r>
            <a:r>
              <a:rPr lang="en-US" dirty="0"/>
              <a:t>g</a:t>
            </a:r>
            <a:r>
              <a:rPr lang="en-BE" dirty="0"/>
              <a:t> </a:t>
            </a:r>
            <a:r>
              <a:rPr lang="en-US" dirty="0"/>
              <a:t>p</a:t>
            </a:r>
            <a:r>
              <a:rPr lang="en-BE" dirty="0"/>
              <a:t>o</a:t>
            </a:r>
            <a:r>
              <a:rPr lang="en-US" dirty="0"/>
              <a:t>l</a:t>
            </a:r>
            <a:r>
              <a:rPr lang="en-BE" dirty="0"/>
              <a:t>e</a:t>
            </a:r>
            <a:r>
              <a:rPr lang="en-US" dirty="0"/>
              <a:t>n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nulpunten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A7EE-63A5-4BF3-9397-7F7D2EACB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</a:t>
                </a:r>
                <a:r>
                  <a:rPr lang="en-BE" dirty="0"/>
                  <a:t>u</a:t>
                </a:r>
                <a:r>
                  <a:rPr lang="en-US" dirty="0"/>
                  <a:t>l</a:t>
                </a:r>
                <a:r>
                  <a:rPr lang="en-BE" dirty="0"/>
                  <a:t>p</a:t>
                </a:r>
                <a:r>
                  <a:rPr lang="en-US" dirty="0"/>
                  <a:t>u</a:t>
                </a:r>
                <a:r>
                  <a:rPr lang="en-BE" dirty="0" err="1"/>
                  <a:t>nt</a:t>
                </a:r>
                <a:r>
                  <a:rPr lang="en-US" dirty="0"/>
                  <a:t>e</a:t>
                </a:r>
                <a:r>
                  <a:rPr lang="en-BE" dirty="0"/>
                  <a:t>n (2 </a:t>
                </a:r>
                <a:r>
                  <a:rPr lang="nl-NL" dirty="0"/>
                  <a:t>i</a:t>
                </a:r>
                <a:r>
                  <a:rPr lang="en-BE" dirty="0"/>
                  <a:t>n </a:t>
                </a:r>
                <a:r>
                  <a:rPr lang="nl-NL" dirty="0"/>
                  <a:t>d</a:t>
                </a:r>
                <a:r>
                  <a:rPr lang="en-BE" dirty="0"/>
                  <a:t>e </a:t>
                </a:r>
                <a:r>
                  <a:rPr lang="nl-NL" dirty="0"/>
                  <a:t>o</a:t>
                </a:r>
                <a:r>
                  <a:rPr lang="en-BE" dirty="0"/>
                  <a:t>o</a:t>
                </a:r>
                <a:r>
                  <a:rPr lang="nl-NL" dirty="0"/>
                  <a:t>r</a:t>
                </a:r>
                <a:r>
                  <a:rPr lang="en-BE" dirty="0"/>
                  <a:t>s</a:t>
                </a:r>
                <a:r>
                  <a:rPr lang="nl-NL" dirty="0"/>
                  <a:t>p</a:t>
                </a:r>
                <a:r>
                  <a:rPr lang="en-BE" dirty="0" err="1"/>
                  <a:t>rong</a:t>
                </a:r>
                <a:r>
                  <a:rPr lang="en-BE" dirty="0"/>
                  <a:t>)</a:t>
                </a:r>
              </a:p>
              <a:p>
                <a:pPr lvl="1"/>
                <a:r>
                  <a:rPr lang="en-BE" dirty="0"/>
                  <a:t>0+0j</a:t>
                </a:r>
              </a:p>
              <a:p>
                <a:pPr lvl="1"/>
                <a:r>
                  <a:rPr lang="en-BE" dirty="0"/>
                  <a:t>0</a:t>
                </a:r>
                <a:r>
                  <a:rPr lang="en-B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BE" dirty="0"/>
                  <a:t> 0°</a:t>
                </a:r>
              </a:p>
              <a:p>
                <a:endParaRPr lang="en-BE" dirty="0"/>
              </a:p>
              <a:p>
                <a:r>
                  <a:rPr lang="nl-NL" dirty="0"/>
                  <a:t>P</a:t>
                </a:r>
                <a:r>
                  <a:rPr lang="en-BE" dirty="0" err="1"/>
                  <a:t>olen</a:t>
                </a:r>
                <a:r>
                  <a:rPr lang="en-BE" dirty="0"/>
                  <a:t> (2 </a:t>
                </a:r>
                <a:r>
                  <a:rPr lang="nl-NL" dirty="0"/>
                  <a:t>c</a:t>
                </a:r>
                <a:r>
                  <a:rPr lang="en-BE" dirty="0"/>
                  <a:t>o</a:t>
                </a:r>
                <a:r>
                  <a:rPr lang="nl-NL" dirty="0"/>
                  <a:t>m</a:t>
                </a:r>
                <a:r>
                  <a:rPr lang="en-BE" dirty="0"/>
                  <a:t>p</a:t>
                </a:r>
                <a:r>
                  <a:rPr lang="nl-NL" dirty="0"/>
                  <a:t>l</a:t>
                </a:r>
                <a:r>
                  <a:rPr lang="en-BE" dirty="0"/>
                  <a:t>e</a:t>
                </a:r>
                <a:r>
                  <a:rPr lang="nl-NL" dirty="0"/>
                  <a:t>x</a:t>
                </a:r>
                <a:r>
                  <a:rPr lang="en-BE" dirty="0"/>
                  <a:t> </a:t>
                </a:r>
                <a:r>
                  <a:rPr lang="nl-NL" dirty="0"/>
                  <a:t>t</a:t>
                </a:r>
                <a:r>
                  <a:rPr lang="en-BE" dirty="0"/>
                  <a:t>o</a:t>
                </a:r>
                <a:r>
                  <a:rPr lang="nl-NL" dirty="0"/>
                  <a:t>e</a:t>
                </a:r>
                <a:r>
                  <a:rPr lang="en-BE" dirty="0"/>
                  <a:t>g</a:t>
                </a:r>
                <a:r>
                  <a:rPr lang="nl-NL" dirty="0"/>
                  <a:t>e</a:t>
                </a:r>
                <a:r>
                  <a:rPr lang="en-BE" dirty="0"/>
                  <a:t>v</a:t>
                </a:r>
                <a:r>
                  <a:rPr lang="nl-NL" dirty="0"/>
                  <a:t>o</a:t>
                </a:r>
                <a:r>
                  <a:rPr lang="en-BE" dirty="0"/>
                  <a:t>e</a:t>
                </a:r>
                <a:r>
                  <a:rPr lang="nl-NL" dirty="0"/>
                  <a:t>g</a:t>
                </a:r>
                <a:r>
                  <a:rPr lang="en-BE" dirty="0"/>
                  <a:t>d</a:t>
                </a:r>
                <a:r>
                  <a:rPr lang="nl-NL" dirty="0"/>
                  <a:t>e</a:t>
                </a:r>
                <a:r>
                  <a:rPr lang="en-BE" dirty="0"/>
                  <a:t>)</a:t>
                </a:r>
              </a:p>
              <a:p>
                <a:pPr lvl="1"/>
                <a:r>
                  <a:rPr lang="en-BE" dirty="0"/>
                  <a:t>-0,7854 + 6,2339j</a:t>
                </a:r>
              </a:p>
              <a:p>
                <a:pPr lvl="1"/>
                <a:r>
                  <a:rPr lang="en-BE" dirty="0"/>
                  <a:t>6,2832 </a:t>
                </a:r>
                <a14:m>
                  <m:oMath xmlns:m="http://schemas.openxmlformats.org/officeDocument/2006/math">
                    <m:r>
                      <a:rPr lang="en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BE" dirty="0"/>
                  <a:t>97,18 °</a:t>
                </a:r>
              </a:p>
              <a:p>
                <a:pPr lvl="1"/>
                <a:r>
                  <a:rPr lang="en-BE" dirty="0"/>
                  <a:t>-0,7854 – 6,2339j</a:t>
                </a:r>
              </a:p>
              <a:p>
                <a:pPr lvl="1"/>
                <a:r>
                  <a:rPr lang="en-BE" dirty="0"/>
                  <a:t>6,2832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BE" dirty="0"/>
                  <a:t>262,82 °</a:t>
                </a:r>
              </a:p>
              <a:p>
                <a:pPr marL="457200" lvl="1" indent="0" algn="ctr">
                  <a:buNone/>
                </a:pPr>
                <a:r>
                  <a:rPr lang="nl-BE" dirty="0"/>
                  <a:t>H</a:t>
                </a:r>
                <a:r>
                  <a:rPr lang="en-BE" dirty="0" err="1"/>
                  <a:t>oeken</a:t>
                </a:r>
                <a:r>
                  <a:rPr lang="en-BE" dirty="0"/>
                  <a:t> tov de </a:t>
                </a:r>
                <a:r>
                  <a:rPr lang="en-BE" dirty="0" err="1"/>
                  <a:t>positieve</a:t>
                </a:r>
                <a:r>
                  <a:rPr lang="en-BE" dirty="0"/>
                  <a:t> </a:t>
                </a:r>
                <a:r>
                  <a:rPr lang="en-BE" dirty="0" err="1"/>
                  <a:t>dempingsas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A7EE-63A5-4BF3-9397-7F7D2EACB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46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5BB28-7E1B-4107-AD56-DB750A084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55" y="964734"/>
            <a:ext cx="7857689" cy="58932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34CEC6-293A-4980-9745-57EE7FCB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r>
              <a:rPr lang="en-BE" dirty="0"/>
              <a:t>n</a:t>
            </a:r>
            <a:r>
              <a:rPr lang="en-US" dirty="0"/>
              <a:t>a</a:t>
            </a:r>
            <a:r>
              <a:rPr lang="en-BE" dirty="0"/>
              <a:t>l</a:t>
            </a:r>
            <a:r>
              <a:rPr lang="en-US" dirty="0"/>
              <a:t>y</a:t>
            </a:r>
            <a:r>
              <a:rPr lang="en-BE" dirty="0"/>
              <a:t>s</a:t>
            </a:r>
            <a:r>
              <a:rPr lang="en-US" dirty="0"/>
              <a:t>e</a:t>
            </a:r>
            <a:r>
              <a:rPr lang="en-BE" dirty="0"/>
              <a:t> </a:t>
            </a:r>
            <a:r>
              <a:rPr lang="en-US" dirty="0"/>
              <a:t>f</a:t>
            </a:r>
            <a:r>
              <a:rPr lang="en-BE" dirty="0"/>
              <a:t>r</a:t>
            </a:r>
            <a:r>
              <a:rPr lang="en-US" dirty="0"/>
              <a:t>e</a:t>
            </a:r>
            <a:r>
              <a:rPr lang="en-BE" dirty="0"/>
              <a:t>q</a:t>
            </a:r>
            <a:r>
              <a:rPr lang="en-US" dirty="0"/>
              <a:t>u</a:t>
            </a:r>
            <a:r>
              <a:rPr lang="en-BE" dirty="0"/>
              <a:t>e</a:t>
            </a:r>
            <a:r>
              <a:rPr lang="en-US" dirty="0"/>
              <a:t>n</a:t>
            </a:r>
            <a:r>
              <a:rPr lang="en-BE" dirty="0"/>
              <a:t>t</a:t>
            </a:r>
            <a:r>
              <a:rPr lang="en-US" dirty="0" err="1"/>
              <a:t>i</a:t>
            </a:r>
            <a:r>
              <a:rPr lang="en-BE" dirty="0"/>
              <a:t>e</a:t>
            </a:r>
            <a:r>
              <a:rPr lang="en-US" dirty="0"/>
              <a:t>g</a:t>
            </a:r>
            <a:r>
              <a:rPr lang="en-BE" dirty="0" err="1"/>
              <a:t>edrag</a:t>
            </a:r>
            <a:endParaRPr lang="en-B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7B0244-D7F1-4051-8E62-85B034C07DA2}"/>
              </a:ext>
            </a:extLst>
          </p:cNvPr>
          <p:cNvCxnSpPr>
            <a:cxnSpLocks/>
          </p:cNvCxnSpPr>
          <p:nvPr/>
        </p:nvCxnSpPr>
        <p:spPr>
          <a:xfrm flipV="1">
            <a:off x="6330950" y="1771652"/>
            <a:ext cx="0" cy="6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78AD8A-7158-4EF6-B1CB-C50EF37026AB}"/>
              </a:ext>
            </a:extLst>
          </p:cNvPr>
          <p:cNvSpPr txBox="1"/>
          <p:nvPr/>
        </p:nvSpPr>
        <p:spPr>
          <a:xfrm>
            <a:off x="3300412" y="3652837"/>
            <a:ext cx="13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 </a:t>
            </a:r>
            <a:r>
              <a:rPr lang="nl-NL" dirty="0"/>
              <a:t>n</a:t>
            </a:r>
            <a:r>
              <a:rPr lang="en-BE" dirty="0"/>
              <a:t>u</a:t>
            </a:r>
            <a:r>
              <a:rPr lang="nl-NL" dirty="0"/>
              <a:t>l</a:t>
            </a:r>
            <a:r>
              <a:rPr lang="en-BE" dirty="0"/>
              <a:t>p</a:t>
            </a:r>
            <a:r>
              <a:rPr lang="nl-NL" dirty="0"/>
              <a:t>u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551508-867E-4BFE-8599-EC5B086241A1}"/>
                  </a:ext>
                </a:extLst>
              </p:cNvPr>
              <p:cNvSpPr txBox="1"/>
              <p:nvPr/>
            </p:nvSpPr>
            <p:spPr>
              <a:xfrm>
                <a:off x="6257924" y="3124200"/>
                <a:ext cx="15335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BE" dirty="0"/>
                  <a:t> voorbij dus 2polen </a:t>
                </a:r>
                <a:r>
                  <a:rPr lang="en-BE" dirty="0" err="1"/>
                  <a:t>erbij</a:t>
                </a:r>
                <a:endParaRPr lang="en-B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551508-867E-4BFE-8599-EC5B08624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24" y="3124200"/>
                <a:ext cx="1533523" cy="646331"/>
              </a:xfrm>
              <a:prstGeom prst="rect">
                <a:avLst/>
              </a:prstGeom>
              <a:blipFill>
                <a:blip r:embed="rId3"/>
                <a:stretch>
                  <a:fillRect l="-3586" t="-5660" r="-2390" b="-1320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A452A9-80E1-4D76-A070-01F5B9A5E74E}"/>
              </a:ext>
            </a:extLst>
          </p:cNvPr>
          <p:cNvSpPr txBox="1"/>
          <p:nvPr/>
        </p:nvSpPr>
        <p:spPr>
          <a:xfrm>
            <a:off x="3774151" y="2477869"/>
            <a:ext cx="80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+40dB/</a:t>
            </a:r>
            <a:r>
              <a:rPr lang="en-BE" dirty="0" err="1"/>
              <a:t>dec</a:t>
            </a:r>
            <a:endParaRPr lang="en-B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83D07-EC65-4E89-B97D-782645A73EDA}"/>
              </a:ext>
            </a:extLst>
          </p:cNvPr>
          <p:cNvCxnSpPr>
            <a:cxnSpLocks/>
          </p:cNvCxnSpPr>
          <p:nvPr/>
        </p:nvCxnSpPr>
        <p:spPr>
          <a:xfrm flipV="1">
            <a:off x="9219501" y="2231231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C5950E-2DFE-4FBB-BEA9-531A638CA07C}"/>
              </a:ext>
            </a:extLst>
          </p:cNvPr>
          <p:cNvSpPr txBox="1"/>
          <p:nvPr/>
        </p:nvSpPr>
        <p:spPr>
          <a:xfrm>
            <a:off x="8971759" y="215312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K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15EAB-E9DE-460B-A59A-2E5772C8D402}"/>
              </a:ext>
            </a:extLst>
          </p:cNvPr>
          <p:cNvSpPr txBox="1"/>
          <p:nvPr/>
        </p:nvSpPr>
        <p:spPr>
          <a:xfrm>
            <a:off x="6265387" y="192096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Q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71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8FE3C-D759-4233-8FB3-434A168EA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05" y="1023457"/>
            <a:ext cx="7779389" cy="58345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465EA-A14E-4848-8D45-4A01C70B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E" dirty="0"/>
              <a:t>Analyse </a:t>
            </a:r>
            <a:r>
              <a:rPr lang="en-BE" dirty="0" err="1"/>
              <a:t>tijdsgedrag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63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8E2C-8325-461C-9B79-DFC43779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E" dirty="0"/>
              <a:t>Analyse </a:t>
            </a:r>
            <a:r>
              <a:rPr lang="en-BE" dirty="0" err="1"/>
              <a:t>tijdsgedrag</a:t>
            </a:r>
            <a:r>
              <a:rPr lang="en-BE" dirty="0"/>
              <a:t>: </a:t>
            </a:r>
            <a:r>
              <a:rPr lang="nl-NL" dirty="0"/>
              <a:t>v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v</a:t>
            </a:r>
            <a:r>
              <a:rPr lang="nl-NL" dirty="0"/>
              <a:t>o</a:t>
            </a:r>
            <a:r>
              <a:rPr lang="en-BE" dirty="0"/>
              <a:t>l</a:t>
            </a:r>
            <a:r>
              <a:rPr lang="nl-NL" dirty="0"/>
              <a:t>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A726-469B-41BE-B9D4-D1E3A5FC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</a:t>
            </a:r>
            <a:r>
              <a:rPr lang="en-BE" dirty="0"/>
              <a:t>e</a:t>
            </a:r>
            <a:r>
              <a:rPr lang="nl-NL" dirty="0"/>
              <a:t>g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 = 2</a:t>
            </a:r>
          </a:p>
          <a:p>
            <a:endParaRPr lang="en-BE" dirty="0"/>
          </a:p>
          <a:p>
            <a:r>
              <a:rPr lang="nl-NL" dirty="0"/>
              <a:t>E</a:t>
            </a:r>
            <a:r>
              <a:rPr lang="en-BE" dirty="0" err="1"/>
              <a:t>ind</a:t>
            </a:r>
            <a:r>
              <a:rPr lang="en-BE" dirty="0"/>
              <a:t> = 0</a:t>
            </a:r>
          </a:p>
          <a:p>
            <a:endParaRPr lang="en-BE" dirty="0"/>
          </a:p>
          <a:p>
            <a:r>
              <a:rPr lang="nl-NL" dirty="0"/>
              <a:t>D</a:t>
            </a:r>
            <a:r>
              <a:rPr lang="en-BE" dirty="0" err="1"/>
              <a:t>emping</a:t>
            </a:r>
            <a:r>
              <a:rPr lang="en-BE" dirty="0"/>
              <a:t> = </a:t>
            </a:r>
          </a:p>
          <a:p>
            <a:endParaRPr lang="en-BE" dirty="0"/>
          </a:p>
          <a:p>
            <a:r>
              <a:rPr lang="nl-NL" dirty="0"/>
              <a:t>F</a:t>
            </a:r>
            <a:r>
              <a:rPr lang="en-BE" dirty="0" err="1"/>
              <a:t>requentie</a:t>
            </a:r>
            <a:r>
              <a:rPr lang="en-BE" dirty="0"/>
              <a:t> = 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8132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2558-8D78-40E4-9653-A515F31A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O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w</a:t>
            </a:r>
            <a:r>
              <a:rPr lang="nl-NL" dirty="0"/>
              <a:t>e</a:t>
            </a:r>
            <a:r>
              <a:rPr lang="en-BE" dirty="0"/>
              <a:t>r</a:t>
            </a:r>
            <a:r>
              <a:rPr lang="nl-NL" dirty="0"/>
              <a:t>p</a:t>
            </a:r>
            <a:r>
              <a:rPr lang="en-BE" dirty="0"/>
              <a:t>v</a:t>
            </a:r>
            <a:r>
              <a:rPr lang="nl-NL" dirty="0"/>
              <a:t>e</a:t>
            </a:r>
            <a:r>
              <a:rPr lang="en-BE" dirty="0"/>
              <a:t>r</a:t>
            </a:r>
            <a:r>
              <a:rPr lang="nl-NL" dirty="0"/>
              <a:t>g</a:t>
            </a:r>
            <a:r>
              <a:rPr lang="en-BE" dirty="0"/>
              <a:t>e</a:t>
            </a:r>
            <a:r>
              <a:rPr lang="nl-NL" dirty="0"/>
              <a:t>l</a:t>
            </a:r>
            <a:r>
              <a:rPr lang="en-BE" dirty="0" err="1"/>
              <a:t>i</a:t>
            </a:r>
            <a:r>
              <a:rPr lang="nl-NL" dirty="0"/>
              <a:t>j</a:t>
            </a:r>
            <a:r>
              <a:rPr lang="en-BE" dirty="0"/>
              <a:t>k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e</a:t>
            </a:r>
            <a:r>
              <a:rPr lang="nl-NL" dirty="0"/>
              <a:t>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9FB0A-6EC7-42C0-A29E-F6C94E13F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BE" dirty="0"/>
              </a:p>
              <a:p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B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B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B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B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B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en-B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f>
                      <m:f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BE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B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B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9FB0A-6EC7-42C0-A29E-F6C94E13F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6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B04C-28BD-44A4-BC80-FB78AD7F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E" dirty="0"/>
              <a:t>1</a:t>
            </a:r>
            <a:r>
              <a:rPr lang="nl-NL" dirty="0"/>
              <a:t>s</a:t>
            </a:r>
            <a:r>
              <a:rPr lang="en-BE" dirty="0"/>
              <a:t>t</a:t>
            </a:r>
            <a:r>
              <a:rPr lang="nl-NL" dirty="0"/>
              <a:t>e</a:t>
            </a:r>
            <a:r>
              <a:rPr lang="en-BE" dirty="0"/>
              <a:t> </a:t>
            </a:r>
            <a:r>
              <a:rPr lang="nl-NL" dirty="0"/>
              <a:t>v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g</a:t>
            </a:r>
            <a:r>
              <a:rPr lang="nl-NL" dirty="0"/>
              <a:t>e</a:t>
            </a:r>
            <a:r>
              <a:rPr lang="en-BE" dirty="0"/>
              <a:t>l</a:t>
            </a:r>
            <a:r>
              <a:rPr lang="nl-NL" dirty="0"/>
              <a:t>i</a:t>
            </a:r>
            <a:r>
              <a:rPr lang="en-BE" dirty="0"/>
              <a:t>j</a:t>
            </a:r>
            <a:r>
              <a:rPr lang="nl-NL" dirty="0"/>
              <a:t>k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5D35B-8A23-4C01-85A0-CA57535AC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B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BE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BE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𝐾𝑅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BE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BE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5D35B-8A23-4C01-85A0-CA57535AC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1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5353-91A9-4250-9A2E-CC89FB0E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E" dirty="0"/>
              <a:t>2</a:t>
            </a:r>
            <a:r>
              <a:rPr lang="nl-NL" dirty="0"/>
              <a:t>d</a:t>
            </a:r>
            <a:r>
              <a:rPr lang="en-BE" dirty="0"/>
              <a:t>e </a:t>
            </a:r>
            <a:r>
              <a:rPr lang="nl-NL" dirty="0"/>
              <a:t>v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g</a:t>
            </a:r>
            <a:r>
              <a:rPr lang="nl-NL" dirty="0"/>
              <a:t>e</a:t>
            </a:r>
            <a:r>
              <a:rPr lang="en-BE" dirty="0"/>
              <a:t>l</a:t>
            </a:r>
            <a:r>
              <a:rPr lang="nl-NL" dirty="0"/>
              <a:t>i</a:t>
            </a:r>
            <a:r>
              <a:rPr lang="en-BE" dirty="0"/>
              <a:t>j</a:t>
            </a:r>
            <a:r>
              <a:rPr lang="nl-NL" dirty="0"/>
              <a:t>k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861F2-7120-4D1B-B74B-8F6DE8C9E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B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B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B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BE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BE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BE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861F2-7120-4D1B-B74B-8F6DE8C9E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0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1814-E44E-4CB8-9906-93691A26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E" dirty="0"/>
              <a:t>3</a:t>
            </a:r>
            <a:r>
              <a:rPr lang="nl-NL" dirty="0"/>
              <a:t>d</a:t>
            </a:r>
            <a:r>
              <a:rPr lang="en-BE" dirty="0"/>
              <a:t>e </a:t>
            </a:r>
            <a:r>
              <a:rPr lang="nl-NL" dirty="0"/>
              <a:t>v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g</a:t>
            </a:r>
            <a:r>
              <a:rPr lang="nl-NL" dirty="0"/>
              <a:t>e</a:t>
            </a:r>
            <a:r>
              <a:rPr lang="en-BE" dirty="0"/>
              <a:t>l</a:t>
            </a:r>
            <a:r>
              <a:rPr lang="nl-NL" dirty="0"/>
              <a:t>i</a:t>
            </a:r>
            <a:r>
              <a:rPr lang="en-BE" dirty="0"/>
              <a:t>j</a:t>
            </a:r>
            <a:r>
              <a:rPr lang="nl-NL" dirty="0"/>
              <a:t>k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6FE8A-E1FF-48E6-B768-8886CDBE9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E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BE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d>
                            <m:d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BE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2(2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BE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2(2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𝐾𝑄</m:t>
                          </m:r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6FE8A-E1FF-48E6-B768-8886CDBE9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7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1623-C249-4ACA-A78E-C6AC2AE5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</a:t>
            </a:r>
            <a:r>
              <a:rPr lang="en-BE" dirty="0"/>
              <a:t>o</a:t>
            </a:r>
            <a:r>
              <a:rPr lang="nl-NL" dirty="0"/>
              <a:t>m</a:t>
            </a:r>
            <a:r>
              <a:rPr lang="en-BE" dirty="0"/>
              <a:t>p</a:t>
            </a:r>
            <a:r>
              <a:rPr lang="nl-NL" dirty="0"/>
              <a:t>o</a:t>
            </a:r>
            <a:r>
              <a:rPr lang="en-BE" dirty="0"/>
              <a:t>n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w</a:t>
            </a:r>
            <a:r>
              <a:rPr lang="nl-NL" dirty="0"/>
              <a:t>a</a:t>
            </a:r>
            <a:r>
              <a:rPr lang="en-BE" dirty="0"/>
              <a:t>a</a:t>
            </a:r>
            <a:r>
              <a:rPr lang="nl-NL" dirty="0"/>
              <a:t>r</a:t>
            </a:r>
            <a:r>
              <a:rPr lang="en-BE" dirty="0"/>
              <a:t>d</a:t>
            </a:r>
            <a:r>
              <a:rPr lang="nl-NL" dirty="0"/>
              <a:t>e</a:t>
            </a:r>
            <a:r>
              <a:rPr lang="en-BE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966BC-59D0-493B-8CF1-888BD2322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5605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NL" dirty="0">
                    <a:latin typeface="Cambria Math" panose="02040503050406030204" pitchFamily="18" charset="0"/>
                  </a:rPr>
                  <a:t>B</a:t>
                </a:r>
                <a:r>
                  <a:rPr lang="en-BE" dirty="0" err="1">
                    <a:latin typeface="Cambria Math" panose="02040503050406030204" pitchFamily="18" charset="0"/>
                  </a:rPr>
                  <a:t>ekomen</a:t>
                </a:r>
                <a:r>
                  <a:rPr lang="en-BE" dirty="0">
                    <a:latin typeface="Cambria Math" panose="02040503050406030204" pitchFamily="18" charset="0"/>
                  </a:rPr>
                  <a:t>:				          met </a:t>
                </a:r>
                <a:r>
                  <a:rPr lang="en-BE" dirty="0" err="1">
                    <a:latin typeface="Cambria Math" panose="02040503050406030204" pitchFamily="18" charset="0"/>
                  </a:rPr>
                  <a:t>impeda</a:t>
                </a:r>
                <a:r>
                  <a:rPr lang="nl-NL" dirty="0">
                    <a:latin typeface="Cambria Math" panose="02040503050406030204" pitchFamily="18" charset="0"/>
                  </a:rPr>
                  <a:t>n</a:t>
                </a:r>
                <a:r>
                  <a:rPr lang="en-BE" dirty="0">
                    <a:latin typeface="Cambria Math" panose="02040503050406030204" pitchFamily="18" charset="0"/>
                  </a:rPr>
                  <a:t>t</a:t>
                </a:r>
                <a:r>
                  <a:rPr lang="nl-NL" dirty="0">
                    <a:latin typeface="Cambria Math" panose="02040503050406030204" pitchFamily="18" charset="0"/>
                  </a:rPr>
                  <a:t>i</a:t>
                </a:r>
                <a:r>
                  <a:rPr lang="en-BE" dirty="0">
                    <a:latin typeface="Cambria Math" panose="02040503050406030204" pitchFamily="18" charset="0"/>
                  </a:rPr>
                  <a:t>e</a:t>
                </a:r>
                <a:r>
                  <a:rPr lang="nl-NL" dirty="0">
                    <a:latin typeface="Cambria Math" panose="02040503050406030204" pitchFamily="18" charset="0"/>
                  </a:rPr>
                  <a:t>s</a:t>
                </a:r>
                <a:r>
                  <a:rPr lang="en-BE" dirty="0">
                    <a:latin typeface="Cambria Math" panose="02040503050406030204" pitchFamily="18" charset="0"/>
                  </a:rPr>
                  <a:t>c</a:t>
                </a:r>
                <a:r>
                  <a:rPr lang="nl-NL" dirty="0">
                    <a:latin typeface="Cambria Math" panose="02040503050406030204" pitchFamily="18" charset="0"/>
                  </a:rPr>
                  <a:t>h</a:t>
                </a:r>
                <a:r>
                  <a:rPr lang="en-BE" dirty="0">
                    <a:latin typeface="Cambria Math" panose="02040503050406030204" pitchFamily="18" charset="0"/>
                  </a:rPr>
                  <a:t>a</a:t>
                </a:r>
                <a:r>
                  <a:rPr lang="nl-NL" dirty="0">
                    <a:latin typeface="Cambria Math" panose="02040503050406030204" pitchFamily="18" charset="0"/>
                  </a:rPr>
                  <a:t>l</a:t>
                </a:r>
                <a:r>
                  <a:rPr lang="en-BE" dirty="0" err="1">
                    <a:latin typeface="Cambria Math" panose="02040503050406030204" pitchFamily="18" charset="0"/>
                  </a:rPr>
                  <a:t>i</a:t>
                </a:r>
                <a:r>
                  <a:rPr lang="nl-NL" dirty="0">
                    <a:latin typeface="Cambria Math" panose="02040503050406030204" pitchFamily="18" charset="0"/>
                  </a:rPr>
                  <a:t>n</a:t>
                </a:r>
                <a:r>
                  <a:rPr lang="en-BE" dirty="0">
                    <a:latin typeface="Cambria Math" panose="02040503050406030204" pitchFamily="18" charset="0"/>
                  </a:rPr>
                  <a:t>g (</a:t>
                </a:r>
                <a:r>
                  <a:rPr lang="nl-NL" dirty="0">
                    <a:latin typeface="Cambria Math" panose="02040503050406030204" pitchFamily="18" charset="0"/>
                  </a:rPr>
                  <a:t>I</a:t>
                </a:r>
                <a:r>
                  <a:rPr lang="en-BE" dirty="0">
                    <a:latin typeface="Cambria Math" panose="02040503050406030204" pitchFamily="18" charset="0"/>
                  </a:rPr>
                  <a:t>S</a:t>
                </a:r>
                <a:r>
                  <a:rPr lang="nl-NL" dirty="0">
                    <a:latin typeface="Cambria Math" panose="02040503050406030204" pitchFamily="18" charset="0"/>
                  </a:rPr>
                  <a:t>F</a:t>
                </a:r>
                <a:r>
                  <a:rPr lang="en-BE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BE" dirty="0">
                    <a:latin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BE" b="0" i="1" smtClean="0">
                        <a:latin typeface="Cambria Math" panose="02040503050406030204" pitchFamily="18" charset="0"/>
                      </a:rPr>
                      <m:t>=21,3333</m:t>
                    </m:r>
                    <m:r>
                      <m:rPr>
                        <m:sty m:val="p"/>
                      </m:rPr>
                      <a:rPr lang="en-BE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BE" b="0" dirty="0"/>
                  <a:t>				</a:t>
                </a:r>
                <a:r>
                  <a:rPr lang="en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B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BE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B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BE" i="1">
                        <a:latin typeface="Cambria Math" panose="02040503050406030204" pitchFamily="18" charset="0"/>
                      </a:rPr>
                      <m:t>1333∙</m:t>
                    </m:r>
                    <m:sSup>
                      <m:sSupPr>
                        <m:ctrlP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sty m:val="p"/>
                      </m:rPr>
                      <a:rPr lang="en-BE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endParaRPr lang="en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BE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BE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BE" b="0" dirty="0"/>
                  <a:t>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BE" i="1">
                        <a:latin typeface="Cambria Math" panose="02040503050406030204" pitchFamily="18" charset="0"/>
                      </a:rPr>
                      <m:t>=1∙</m:t>
                    </m:r>
                    <m:sSup>
                      <m:sSupPr>
                        <m:ctrlP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en-BE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endParaRPr lang="en-BE" b="0" dirty="0"/>
              </a:p>
              <a:p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BE" b="0" i="1" smtClean="0">
                        <a:latin typeface="Cambria Math" panose="02040503050406030204" pitchFamily="18" charset="0"/>
                      </a:rPr>
                      <m:t> =5,9683∙</m:t>
                    </m:r>
                    <m:sSup>
                      <m:sSup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BE" i="1" dirty="0">
                    <a:latin typeface="Cambria Math" panose="02040503050406030204" pitchFamily="18" charset="0"/>
                  </a:rPr>
                  <a:t>			</a:t>
                </a:r>
                <a:r>
                  <a:rPr lang="en-BE" dirty="0"/>
                  <a:t>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BE" i="1">
                        <a:latin typeface="Cambria Math" panose="02040503050406030204" pitchFamily="18" charset="0"/>
                      </a:rPr>
                      <m:t> =5,9683∙</m:t>
                    </m:r>
                    <m:sSup>
                      <m:sSupPr>
                        <m:ctrlP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B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BE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B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BE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BE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BE" b="0" i="1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lang="en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BE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BE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BE" i="1">
                        <a:latin typeface="Cambria Math" panose="02040503050406030204" pitchFamily="18" charset="0"/>
                      </a:rPr>
                      <m:t>=1,7905</m:t>
                    </m:r>
                    <m:r>
                      <a:rPr lang="en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966BC-59D0-493B-8CF1-888BD2322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56053" cy="4351338"/>
              </a:xfrm>
              <a:blipFill>
                <a:blip r:embed="rId2"/>
                <a:stretch>
                  <a:fillRect l="-1123" t="-2381" r="-10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99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1113-A5F5-4869-9939-E2E1CE1D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2D528-62A3-4AD5-8411-AFD54FF6B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23019" r="12609" b="31274"/>
          <a:stretch/>
        </p:blipFill>
        <p:spPr>
          <a:xfrm>
            <a:off x="90133" y="836802"/>
            <a:ext cx="12011734" cy="5184396"/>
          </a:xfrm>
        </p:spPr>
      </p:pic>
    </p:spTree>
    <p:extLst>
      <p:ext uri="{BB962C8B-B14F-4D97-AF65-F5344CB8AC3E}">
        <p14:creationId xmlns:p14="http://schemas.microsoft.com/office/powerpoint/2010/main" val="15466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86CC-3DA6-40F0-863C-DC62B059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</a:t>
            </a:r>
            <a:r>
              <a:rPr lang="en-BE" dirty="0"/>
              <a:t>C- </a:t>
            </a:r>
            <a:r>
              <a:rPr lang="en-US" dirty="0"/>
              <a:t>w</a:t>
            </a:r>
            <a:r>
              <a:rPr lang="en-BE" dirty="0"/>
              <a:t>e</a:t>
            </a:r>
            <a:r>
              <a:rPr lang="en-US" dirty="0"/>
              <a:t>e</a:t>
            </a:r>
            <a:r>
              <a:rPr lang="en-BE" dirty="0" err="1"/>
              <a:t>rg</a:t>
            </a:r>
            <a:r>
              <a:rPr lang="en-US" dirty="0"/>
              <a:t>a</a:t>
            </a:r>
            <a:r>
              <a:rPr lang="en-BE" dirty="0"/>
              <a:t>v</a:t>
            </a:r>
            <a:r>
              <a:rPr lang="en-US" dirty="0"/>
              <a:t>e</a:t>
            </a:r>
            <a:r>
              <a:rPr lang="en-BE" dirty="0"/>
              <a:t> </a:t>
            </a:r>
            <a:r>
              <a:rPr lang="en-US" dirty="0"/>
              <a:t>e</a:t>
            </a:r>
            <a:r>
              <a:rPr lang="en-BE" dirty="0"/>
              <a:t>n </a:t>
            </a:r>
            <a:r>
              <a:rPr lang="en-US" dirty="0"/>
              <a:t>H</a:t>
            </a:r>
            <a:r>
              <a:rPr lang="en-BE" dirty="0"/>
              <a:t>F-</a:t>
            </a:r>
            <a:r>
              <a:rPr lang="en-US" dirty="0"/>
              <a:t>w</a:t>
            </a:r>
            <a:r>
              <a:rPr lang="en-BE" dirty="0"/>
              <a:t>e</a:t>
            </a:r>
            <a:r>
              <a:rPr lang="en-US" dirty="0"/>
              <a:t>e</a:t>
            </a:r>
            <a:r>
              <a:rPr lang="en-BE" dirty="0"/>
              <a:t>r</a:t>
            </a:r>
            <a:r>
              <a:rPr lang="en-US" dirty="0"/>
              <a:t>g</a:t>
            </a:r>
            <a:r>
              <a:rPr lang="en-BE" dirty="0"/>
              <a:t>a</a:t>
            </a:r>
            <a:r>
              <a:rPr lang="en-US" dirty="0"/>
              <a:t>v</a:t>
            </a:r>
            <a:r>
              <a:rPr lang="en-BE" dirty="0"/>
              <a:t>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F20FFD-8B69-4C1B-B09C-9A9C5D521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23019" r="12609" b="31274"/>
          <a:stretch/>
        </p:blipFill>
        <p:spPr>
          <a:xfrm>
            <a:off x="-2706" y="3466561"/>
            <a:ext cx="6098705" cy="26322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55F62-332F-49C8-B193-9FC7D64EBE8A}"/>
              </a:ext>
            </a:extLst>
          </p:cNvPr>
          <p:cNvSpPr txBox="1"/>
          <p:nvPr/>
        </p:nvSpPr>
        <p:spPr>
          <a:xfrm>
            <a:off x="3036815" y="3059668"/>
            <a:ext cx="724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BE" dirty="0"/>
              <a:t>(0) = 0 						</a:t>
            </a:r>
            <a:r>
              <a:rPr lang="en-US" dirty="0"/>
              <a:t>H</a:t>
            </a:r>
            <a:r>
              <a:rPr lang="en-BE" dirty="0"/>
              <a:t>(∞)= 2 = +6 dB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3873688-55D6-4380-8805-248D01DA0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23019" r="12609" b="31274"/>
          <a:stretch/>
        </p:blipFill>
        <p:spPr>
          <a:xfrm>
            <a:off x="6095999" y="3466562"/>
            <a:ext cx="6098707" cy="26322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C5B29C-F4FF-4A99-983D-CB9541A34C84}"/>
              </a:ext>
            </a:extLst>
          </p:cNvPr>
          <p:cNvSpPr/>
          <p:nvPr/>
        </p:nvSpPr>
        <p:spPr>
          <a:xfrm>
            <a:off x="3036815" y="4194495"/>
            <a:ext cx="520117" cy="469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150F1-D8F4-43FF-8760-BA0154CE3D50}"/>
              </a:ext>
            </a:extLst>
          </p:cNvPr>
          <p:cNvSpPr/>
          <p:nvPr/>
        </p:nvSpPr>
        <p:spPr>
          <a:xfrm>
            <a:off x="4732790" y="4194495"/>
            <a:ext cx="520117" cy="469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10523-B7B3-460B-9230-06776BF6790B}"/>
              </a:ext>
            </a:extLst>
          </p:cNvPr>
          <p:cNvSpPr/>
          <p:nvPr/>
        </p:nvSpPr>
        <p:spPr>
          <a:xfrm>
            <a:off x="9155185" y="4194495"/>
            <a:ext cx="520117" cy="469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44175-FFBD-43F7-AD01-944AE1576066}"/>
              </a:ext>
            </a:extLst>
          </p:cNvPr>
          <p:cNvSpPr/>
          <p:nvPr/>
        </p:nvSpPr>
        <p:spPr>
          <a:xfrm>
            <a:off x="10831495" y="4194495"/>
            <a:ext cx="520117" cy="469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763E54-4DD6-46F7-946C-B25440B3AAEE}"/>
              </a:ext>
            </a:extLst>
          </p:cNvPr>
          <p:cNvCxnSpPr>
            <a:cxnSpLocks/>
          </p:cNvCxnSpPr>
          <p:nvPr/>
        </p:nvCxnSpPr>
        <p:spPr>
          <a:xfrm>
            <a:off x="9145352" y="4517231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C674D0-27D9-4FC7-92AF-46D390226105}"/>
              </a:ext>
            </a:extLst>
          </p:cNvPr>
          <p:cNvCxnSpPr>
            <a:cxnSpLocks/>
          </p:cNvCxnSpPr>
          <p:nvPr/>
        </p:nvCxnSpPr>
        <p:spPr>
          <a:xfrm>
            <a:off x="10821553" y="4517231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3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124A-8EAE-4E19-88D4-3AD621F2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</a:t>
            </a:r>
            <a:r>
              <a:rPr lang="en-BE" dirty="0"/>
              <a:t>e</a:t>
            </a:r>
            <a:r>
              <a:rPr lang="en-US" dirty="0"/>
              <a:t>r</a:t>
            </a:r>
            <a:r>
              <a:rPr lang="en-BE" dirty="0"/>
              <a:t>e</a:t>
            </a:r>
            <a:r>
              <a:rPr lang="en-US" dirty="0"/>
              <a:t>k</a:t>
            </a:r>
            <a:r>
              <a:rPr lang="en-BE" dirty="0"/>
              <a:t>e</a:t>
            </a:r>
            <a:r>
              <a:rPr lang="en-US" dirty="0"/>
              <a:t>n</a:t>
            </a:r>
            <a:r>
              <a:rPr lang="en-BE" dirty="0"/>
              <a:t> </a:t>
            </a:r>
            <a:r>
              <a:rPr lang="en-US" dirty="0"/>
              <a:t>H</a:t>
            </a:r>
            <a:r>
              <a:rPr lang="en-BE" dirty="0"/>
              <a:t>(</a:t>
            </a:r>
            <a:r>
              <a:rPr lang="en-US" dirty="0"/>
              <a:t>s</a:t>
            </a:r>
            <a:r>
              <a:rPr lang="en-B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8D895-E759-4203-81A6-8C34DACD4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567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B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BE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B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BE" dirty="0"/>
                  <a:t>		=&gt;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en-BE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B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BE" dirty="0"/>
                  <a:t>	=&gt;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BE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B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BE" dirty="0"/>
                  <a:t>		=&gt;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BE" dirty="0"/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B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b>
                                    <m:sSubPr>
                                      <m:ctrlPr>
                                        <a:rPr lang="en-B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B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b>
                                    <m:sSubPr>
                                      <m:ctrlPr>
                                        <a:rPr lang="en-B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B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BE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8D895-E759-4203-81A6-8C34DACD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56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21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64B5-BDA4-4E5B-AAB4-B5CE07BA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</a:t>
            </a:r>
            <a:r>
              <a:rPr lang="en-BE" dirty="0" err="1"/>
              <a:t>ereken</a:t>
            </a:r>
            <a:r>
              <a:rPr lang="en-BE" dirty="0"/>
              <a:t> H(s): </a:t>
            </a:r>
            <a:r>
              <a:rPr lang="en-BE" dirty="0" err="1"/>
              <a:t>vervolg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0A934-FDB8-4E3A-B711-DBEFD36EE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23825" y="1825625"/>
                <a:ext cx="12401549" cy="4351338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B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  <a:br>
                  <a:rPr lang="en-BE" sz="2000" dirty="0"/>
                </a:br>
                <a:endParaRPr lang="en-BE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sSub>
                                    <m:sSubPr>
                                      <m:ctrlP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sSub>
                        <m:sSubPr>
                          <m:ctrlPr>
                            <a:rPr lang="en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BE" sz="2600" dirty="0"/>
              </a:p>
              <a:p>
                <a:pPr marL="0" indent="0" algn="ctr">
                  <a:buNone/>
                </a:pPr>
                <a:endParaRPr lang="en-B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∙(</m:t>
                              </m:r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0A934-FDB8-4E3A-B711-DBEFD36EE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23825" y="1825625"/>
                <a:ext cx="12401549" cy="4351338"/>
              </a:xfrm>
              <a:blipFill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9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1E3D-6658-4827-BDAB-E0978951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</a:t>
            </a:r>
            <a:r>
              <a:rPr lang="en-BE" dirty="0" err="1"/>
              <a:t>ereken</a:t>
            </a:r>
            <a:r>
              <a:rPr lang="en-BE" dirty="0"/>
              <a:t> H(s): </a:t>
            </a:r>
            <a:r>
              <a:rPr lang="en-BE" dirty="0" err="1"/>
              <a:t>vervolg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EC9E3-51CE-4D5B-B667-CABA8FC2E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00176"/>
                <a:ext cx="12192000" cy="54578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d>
                            <m:d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BE" sz="2600" dirty="0"/>
              </a:p>
              <a:p>
                <a:pPr marL="0" indent="0" algn="ctr">
                  <a:buNone/>
                </a:pPr>
                <a:endParaRPr lang="en-BE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BE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BE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den>
                          </m:f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den>
                          </m:f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BE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EC9E3-51CE-4D5B-B667-CABA8FC2E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00176"/>
                <a:ext cx="12192000" cy="54578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11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7FE2-A8B5-412A-AE59-276C6326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V</a:t>
            </a:r>
            <a:r>
              <a:rPr lang="en-BE" sz="4000" dirty="0"/>
              <a:t>e</a:t>
            </a:r>
            <a:r>
              <a:rPr lang="en-US" sz="4000" dirty="0"/>
              <a:t>r</a:t>
            </a:r>
            <a:r>
              <a:rPr lang="en-BE" sz="4000" dirty="0"/>
              <a:t>g</a:t>
            </a:r>
            <a:r>
              <a:rPr lang="en-US" sz="4000" dirty="0"/>
              <a:t>e</a:t>
            </a:r>
            <a:r>
              <a:rPr lang="en-BE" sz="4000" dirty="0"/>
              <a:t>l</a:t>
            </a:r>
            <a:r>
              <a:rPr lang="en-US" sz="4000" dirty="0" err="1"/>
              <a:t>i</a:t>
            </a:r>
            <a:r>
              <a:rPr lang="en-BE" sz="4000" dirty="0"/>
              <a:t>j</a:t>
            </a:r>
            <a:r>
              <a:rPr lang="en-US" sz="4000" dirty="0"/>
              <a:t>k</a:t>
            </a:r>
            <a:r>
              <a:rPr lang="en-BE" sz="4000" dirty="0"/>
              <a:t> </a:t>
            </a:r>
            <a:r>
              <a:rPr lang="en-US" sz="4000" dirty="0"/>
              <a:t>H</a:t>
            </a:r>
            <a:r>
              <a:rPr lang="en-BE" sz="4000" dirty="0"/>
              <a:t>(</a:t>
            </a:r>
            <a:r>
              <a:rPr lang="en-US" sz="4000" dirty="0"/>
              <a:t>s</a:t>
            </a:r>
            <a:r>
              <a:rPr lang="en-BE" sz="4000" dirty="0"/>
              <a:t>) </a:t>
            </a:r>
            <a:r>
              <a:rPr lang="en-US" sz="4000" dirty="0"/>
              <a:t>m</a:t>
            </a:r>
            <a:r>
              <a:rPr lang="en-BE" sz="4000" dirty="0"/>
              <a:t>e</a:t>
            </a:r>
            <a:r>
              <a:rPr lang="en-US" sz="4000" dirty="0"/>
              <a:t>t</a:t>
            </a:r>
            <a:r>
              <a:rPr lang="en-BE" sz="4000" dirty="0"/>
              <a:t> </a:t>
            </a:r>
            <a:r>
              <a:rPr lang="en-US" sz="4000" dirty="0"/>
              <a:t>d</a:t>
            </a:r>
            <a:r>
              <a:rPr lang="en-BE" sz="4000" dirty="0"/>
              <a:t>e </a:t>
            </a:r>
            <a:r>
              <a:rPr lang="en-US" sz="4000" dirty="0"/>
              <a:t>a</a:t>
            </a:r>
            <a:r>
              <a:rPr lang="en-BE" sz="4000" dirty="0"/>
              <a:t>l</a:t>
            </a:r>
            <a:r>
              <a:rPr lang="en-US" sz="4000" dirty="0"/>
              <a:t>g</a:t>
            </a:r>
            <a:r>
              <a:rPr lang="en-BE" sz="4000" dirty="0"/>
              <a:t>e</a:t>
            </a:r>
            <a:r>
              <a:rPr lang="en-US" sz="4000" dirty="0"/>
              <a:t>m</a:t>
            </a:r>
            <a:r>
              <a:rPr lang="en-BE" sz="4000" dirty="0"/>
              <a:t>e</a:t>
            </a:r>
            <a:r>
              <a:rPr lang="en-US" sz="4000" dirty="0"/>
              <a:t>n</a:t>
            </a:r>
            <a:r>
              <a:rPr lang="en-BE" sz="4000" dirty="0"/>
              <a:t>e </a:t>
            </a:r>
            <a:r>
              <a:rPr lang="en-US" sz="4000" dirty="0"/>
              <a:t>tr</a:t>
            </a:r>
            <a:r>
              <a:rPr lang="en-BE" sz="4000" dirty="0"/>
              <a:t>a</a:t>
            </a:r>
            <a:r>
              <a:rPr lang="en-US" sz="4000" dirty="0"/>
              <a:t>n</a:t>
            </a:r>
            <a:r>
              <a:rPr lang="en-BE" sz="4000" dirty="0"/>
              <a:t>s</a:t>
            </a:r>
            <a:r>
              <a:rPr lang="en-US" sz="4000" dirty="0"/>
              <a:t>f</a:t>
            </a:r>
            <a:r>
              <a:rPr lang="en-BE" sz="4000" dirty="0"/>
              <a:t>e</a:t>
            </a:r>
            <a:r>
              <a:rPr lang="en-US" sz="4000" dirty="0"/>
              <a:t>r</a:t>
            </a:r>
            <a:r>
              <a:rPr lang="en-BE" sz="4000" dirty="0"/>
              <a:t>t</a:t>
            </a:r>
            <a:r>
              <a:rPr lang="en-US" sz="4000" dirty="0"/>
              <a:t>f</a:t>
            </a:r>
            <a:r>
              <a:rPr lang="en-BE" sz="4000" dirty="0"/>
              <a:t>u</a:t>
            </a:r>
            <a:r>
              <a:rPr lang="en-US" sz="4000" dirty="0"/>
              <a:t>n</a:t>
            </a:r>
            <a:r>
              <a:rPr lang="en-BE" sz="4000" dirty="0"/>
              <a:t>c</a:t>
            </a:r>
            <a:r>
              <a:rPr lang="en-US" sz="4000" dirty="0"/>
              <a:t>t</a:t>
            </a:r>
            <a:r>
              <a:rPr lang="en-BE" sz="4000" dirty="0" err="1"/>
              <a:t>i</a:t>
            </a:r>
            <a:r>
              <a:rPr lang="en-US" sz="4000" dirty="0"/>
              <a:t>e</a:t>
            </a:r>
            <a:endParaRPr lang="en-B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ECC04F-E664-4891-BF31-B94C4B4AF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B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B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den>
                          </m:f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den>
                          </m:f>
                          <m:r>
                            <a:rPr lang="en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BE" sz="2600" dirty="0"/>
              </a:p>
              <a:p>
                <a:pPr marL="0" indent="0">
                  <a:buNone/>
                </a:pPr>
                <a:endParaRPr lang="en-BE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B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BE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BE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f>
                            <m:fPr>
                              <m:ctrlP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BE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BE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BE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BE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ECC04F-E664-4891-BF31-B94C4B4AF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  <a:blipFill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41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6771B9-872A-47E0-B574-A10CC94BE0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B</a:t>
                </a:r>
                <a:r>
                  <a:rPr lang="en-BE" dirty="0"/>
                  <a:t>e</a:t>
                </a:r>
                <a:r>
                  <a:rPr lang="en-US" dirty="0"/>
                  <a:t>p</a:t>
                </a:r>
                <a:r>
                  <a:rPr lang="en-BE" dirty="0" err="1"/>
                  <a:t>aling</a:t>
                </a:r>
                <a:r>
                  <a:rPr lang="en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BE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BE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6771B9-872A-47E0-B574-A10CC94BE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D3A736-9177-44F3-9A65-9392B5828BBD}"/>
              </a:ext>
            </a:extLst>
          </p:cNvPr>
          <p:cNvCxnSpPr>
            <a:cxnSpLocks/>
          </p:cNvCxnSpPr>
          <p:nvPr/>
        </p:nvCxnSpPr>
        <p:spPr>
          <a:xfrm flipV="1">
            <a:off x="1038225" y="1990725"/>
            <a:ext cx="0" cy="467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C4BAA7-4C1C-407F-BC65-38B5E99E5454}"/>
              </a:ext>
            </a:extLst>
          </p:cNvPr>
          <p:cNvCxnSpPr>
            <a:cxnSpLocks/>
          </p:cNvCxnSpPr>
          <p:nvPr/>
        </p:nvCxnSpPr>
        <p:spPr>
          <a:xfrm>
            <a:off x="1047750" y="4010025"/>
            <a:ext cx="101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D8284F-1415-4154-ABF1-D8806767F84A}"/>
              </a:ext>
            </a:extLst>
          </p:cNvPr>
          <p:cNvCxnSpPr>
            <a:cxnSpLocks/>
          </p:cNvCxnSpPr>
          <p:nvPr/>
        </p:nvCxnSpPr>
        <p:spPr>
          <a:xfrm>
            <a:off x="4962525" y="3314700"/>
            <a:ext cx="6391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2412DD-FC78-4D7B-B131-FB281C039ED7}"/>
              </a:ext>
            </a:extLst>
          </p:cNvPr>
          <p:cNvCxnSpPr>
            <a:cxnSpLocks/>
          </p:cNvCxnSpPr>
          <p:nvPr/>
        </p:nvCxnSpPr>
        <p:spPr>
          <a:xfrm flipH="1">
            <a:off x="1733551" y="3314699"/>
            <a:ext cx="3228974" cy="3543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5DD3DC-8A11-4931-BDCD-F08F52A7D95E}"/>
                  </a:ext>
                </a:extLst>
              </p:cNvPr>
              <p:cNvSpPr txBox="1"/>
              <p:nvPr/>
            </p:nvSpPr>
            <p:spPr>
              <a:xfrm>
                <a:off x="2838149" y="4109541"/>
                <a:ext cx="892488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40</m:t>
                      </m:r>
                      <m:f>
                        <m:fPr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5DD3DC-8A11-4931-BDCD-F08F52A7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49" y="4109541"/>
                <a:ext cx="892488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657A79-E804-4343-9992-B2DDA04D707B}"/>
              </a:ext>
            </a:extLst>
          </p:cNvPr>
          <p:cNvCxnSpPr>
            <a:cxnSpLocks/>
          </p:cNvCxnSpPr>
          <p:nvPr/>
        </p:nvCxnSpPr>
        <p:spPr>
          <a:xfrm>
            <a:off x="4962525" y="3314699"/>
            <a:ext cx="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7D5E7A-AA03-41C7-9A56-22EEF2582435}"/>
              </a:ext>
            </a:extLst>
          </p:cNvPr>
          <p:cNvCxnSpPr>
            <a:cxnSpLocks/>
          </p:cNvCxnSpPr>
          <p:nvPr/>
        </p:nvCxnSpPr>
        <p:spPr>
          <a:xfrm flipH="1">
            <a:off x="1047749" y="5878454"/>
            <a:ext cx="157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A95573-30BC-46DA-B3CE-ED1F4C60E67C}"/>
              </a:ext>
            </a:extLst>
          </p:cNvPr>
          <p:cNvCxnSpPr>
            <a:cxnSpLocks/>
          </p:cNvCxnSpPr>
          <p:nvPr/>
        </p:nvCxnSpPr>
        <p:spPr>
          <a:xfrm flipH="1" flipV="1">
            <a:off x="2614812" y="4010024"/>
            <a:ext cx="7739" cy="1868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6AEE0C-B91B-4B47-93F1-549B883EF332}"/>
              </a:ext>
            </a:extLst>
          </p:cNvPr>
          <p:cNvCxnSpPr>
            <a:cxnSpLocks/>
          </p:cNvCxnSpPr>
          <p:nvPr/>
        </p:nvCxnSpPr>
        <p:spPr>
          <a:xfrm flipH="1">
            <a:off x="1047749" y="3314699"/>
            <a:ext cx="391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81282F-2340-46E6-95F1-5D340102D29B}"/>
              </a:ext>
            </a:extLst>
          </p:cNvPr>
          <p:cNvSpPr txBox="1"/>
          <p:nvPr/>
        </p:nvSpPr>
        <p:spPr>
          <a:xfrm>
            <a:off x="335610" y="3145872"/>
            <a:ext cx="736099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BE" dirty="0"/>
              <a:t>6dB</a:t>
            </a:r>
          </a:p>
          <a:p>
            <a:pPr>
              <a:lnSpc>
                <a:spcPct val="150000"/>
              </a:lnSpc>
            </a:pPr>
            <a:endParaRPr lang="en-BE" dirty="0"/>
          </a:p>
          <a:p>
            <a:pPr>
              <a:lnSpc>
                <a:spcPct val="150000"/>
              </a:lnSpc>
            </a:pPr>
            <a:endParaRPr lang="en-BE" dirty="0"/>
          </a:p>
          <a:p>
            <a:pPr>
              <a:lnSpc>
                <a:spcPct val="150000"/>
              </a:lnSpc>
            </a:pPr>
            <a:endParaRPr lang="en-BE" dirty="0"/>
          </a:p>
          <a:p>
            <a:pPr>
              <a:lnSpc>
                <a:spcPct val="150000"/>
              </a:lnSpc>
            </a:pPr>
            <a:endParaRPr lang="en-BE" dirty="0"/>
          </a:p>
          <a:p>
            <a:pPr>
              <a:lnSpc>
                <a:spcPct val="150000"/>
              </a:lnSpc>
            </a:pPr>
            <a:endParaRPr lang="en-BE" dirty="0"/>
          </a:p>
          <a:p>
            <a:pPr>
              <a:lnSpc>
                <a:spcPct val="150000"/>
              </a:lnSpc>
            </a:pPr>
            <a:r>
              <a:rPr lang="en-BE" dirty="0"/>
              <a:t>-34dB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ADCEFA-20B6-4214-8A66-0C66EE27EB98}"/>
              </a:ext>
            </a:extLst>
          </p:cNvPr>
          <p:cNvSpPr txBox="1"/>
          <p:nvPr/>
        </p:nvSpPr>
        <p:spPr>
          <a:xfrm>
            <a:off x="2306972" y="3662362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100</a:t>
            </a:r>
            <a:r>
              <a:rPr lang="en-US" dirty="0"/>
              <a:t>H</a:t>
            </a:r>
            <a:r>
              <a:rPr lang="en-BE" dirty="0"/>
              <a:t>z		          1kHz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AB53D2-4D7D-4AA2-90C6-564056D2F316}"/>
                  </a:ext>
                </a:extLst>
              </p:cNvPr>
              <p:cNvSpPr txBox="1"/>
              <p:nvPr/>
            </p:nvSpPr>
            <p:spPr>
              <a:xfrm>
                <a:off x="0" y="1922326"/>
                <a:ext cx="793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AB53D2-4D7D-4AA2-90C6-564056D2F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22326"/>
                <a:ext cx="7939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70864B-C361-4B77-B52E-E56507045163}"/>
              </a:ext>
            </a:extLst>
          </p:cNvPr>
          <p:cNvCxnSpPr>
            <a:cxnSpLocks/>
          </p:cNvCxnSpPr>
          <p:nvPr/>
        </p:nvCxnSpPr>
        <p:spPr>
          <a:xfrm flipV="1">
            <a:off x="2614811" y="5856786"/>
            <a:ext cx="2347714" cy="2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61362C-C094-48D0-A404-7967A33A2E4D}"/>
              </a:ext>
            </a:extLst>
          </p:cNvPr>
          <p:cNvCxnSpPr>
            <a:cxnSpLocks/>
          </p:cNvCxnSpPr>
          <p:nvPr/>
        </p:nvCxnSpPr>
        <p:spPr>
          <a:xfrm flipV="1">
            <a:off x="4962525" y="3314699"/>
            <a:ext cx="0" cy="254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1781528-A04D-4873-9C93-9C887E2AD95C}"/>
              </a:ext>
            </a:extLst>
          </p:cNvPr>
          <p:cNvSpPr txBox="1"/>
          <p:nvPr/>
        </p:nvSpPr>
        <p:spPr>
          <a:xfrm>
            <a:off x="3842158" y="595618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x10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B643D-FECB-43D5-B0C7-05856E313B7D}"/>
              </a:ext>
            </a:extLst>
          </p:cNvPr>
          <p:cNvSpPr txBox="1"/>
          <p:nvPr/>
        </p:nvSpPr>
        <p:spPr>
          <a:xfrm>
            <a:off x="5184396" y="447972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70524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0E3E-B34C-4262-AFAA-CA38BE98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</a:t>
            </a:r>
            <a:r>
              <a:rPr lang="en-BE" dirty="0" err="1"/>
              <a:t>arakteriseer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80399-59C0-484E-A942-425AAD964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BE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B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BE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=2=6</m:t>
                      </m:r>
                      <m:r>
                        <a:rPr lang="en-BE" sz="26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BE" sz="2600" dirty="0"/>
              </a:p>
              <a:p>
                <a:pPr marL="0" indent="0">
                  <a:buNone/>
                </a:pPr>
                <a:endParaRPr lang="en-BE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en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B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B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B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f>
                        <m:fPr>
                          <m:ctrlPr>
                            <a:rPr lang="en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B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80399-59C0-484E-A942-425AAD964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16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544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Actief filter 13: High Pass</vt:lpstr>
      <vt:lpstr>PowerPoint Presentation</vt:lpstr>
      <vt:lpstr>DC- weergave en HF-weergave</vt:lpstr>
      <vt:lpstr>Bereken H(s)</vt:lpstr>
      <vt:lpstr>Bereken H(s): vervolg</vt:lpstr>
      <vt:lpstr>Bereken H(s): vervolg</vt:lpstr>
      <vt:lpstr>Vergelijk H(s) met de algemene transfertfunctie</vt:lpstr>
      <vt:lpstr>Bepaling f_n</vt:lpstr>
      <vt:lpstr>Karakteriseer</vt:lpstr>
      <vt:lpstr>Pole-zero plot</vt:lpstr>
      <vt:lpstr>Ligging polen en nulpunten</vt:lpstr>
      <vt:lpstr>Analyse frequentiegedrag</vt:lpstr>
      <vt:lpstr>Analyse tijdsgedrag</vt:lpstr>
      <vt:lpstr>Analyse tijdsgedrag: vervolg</vt:lpstr>
      <vt:lpstr>Ontwerpvergelijkingen</vt:lpstr>
      <vt:lpstr>1ste vergelijking</vt:lpstr>
      <vt:lpstr>2de vergelijking</vt:lpstr>
      <vt:lpstr>3de vergelijking</vt:lpstr>
      <vt:lpstr>Componentwaarden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Actief filter 13: High Pass</dc:title>
  <dc:creator>Jelle</dc:creator>
  <cp:lastModifiedBy>Jelle</cp:lastModifiedBy>
  <cp:revision>27</cp:revision>
  <dcterms:created xsi:type="dcterms:W3CDTF">2018-05-05T14:01:50Z</dcterms:created>
  <dcterms:modified xsi:type="dcterms:W3CDTF">2018-05-15T20:17:38Z</dcterms:modified>
</cp:coreProperties>
</file>