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66" r:id="rId5"/>
    <p:sldId id="259" r:id="rId6"/>
    <p:sldId id="26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739" autoAdjust="0"/>
  </p:normalViewPr>
  <p:slideViewPr>
    <p:cSldViewPr snapToGrid="0">
      <p:cViewPr varScale="1">
        <p:scale>
          <a:sx n="104" d="100"/>
          <a:sy n="104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FAA8B-5798-4741-B23D-CA4C7FBD86F0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4A65C-BCBE-4A42-9559-5A00C6E5A19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785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Made by Ruben kindt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4A65C-BCBE-4A42-9559-5A00C6E5A19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266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Made by Ruben kindt</a:t>
            </a:r>
            <a:endParaRPr lang="nl-BE"/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4A65C-BCBE-4A42-9559-5A00C6E5A19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044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Made by Ruben kindt</a:t>
            </a:r>
            <a:endParaRPr lang="nl-BE"/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4A65C-BCBE-4A42-9559-5A00C6E5A19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992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Made by Ruben kindt</a:t>
            </a:r>
            <a:endParaRPr lang="nl-BE"/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4A65C-BCBE-4A42-9559-5A00C6E5A19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92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Made by Ruben kindt</a:t>
            </a:r>
            <a:endParaRPr lang="nl-BE"/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4A65C-BCBE-4A42-9559-5A00C6E5A19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876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Made by Ruben kindt</a:t>
            </a:r>
            <a:endParaRPr lang="nl-BE"/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4A65C-BCBE-4A42-9559-5A00C6E5A19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382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Made by Ruben kindt</a:t>
            </a:r>
            <a:endParaRPr lang="nl-BE"/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4A65C-BCBE-4A42-9559-5A00C6E5A19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13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Made by Ruben kindt</a:t>
            </a:r>
            <a:endParaRPr lang="nl-BE"/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4A65C-BCBE-4A42-9559-5A00C6E5A19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2571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Made by Ruben kindt</a:t>
            </a:r>
            <a:endParaRPr lang="nl-BE"/>
          </a:p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4A65C-BCBE-4A42-9559-5A00C6E5A19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04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5DE0-AC96-4593-8409-E0950C24B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95E8-B023-461B-8ED4-21CF6A195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4FBF-18A3-4CA8-8AE7-02A35B18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83697-BC2A-429D-AE9F-CEB068A5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89CC-DBCF-4854-BF67-9205FAEE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48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3E58-050D-4344-8388-FC422FF4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C61B4-0BA3-481C-9F05-EE870119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808E-4769-4951-AF02-21E9E7BD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D2EE-5132-4235-8D89-9F2B2768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4AAF-0BD7-4AC4-A76F-32303DB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644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641BB-DED7-4593-8842-846AC53B8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E173-DFC8-48A1-BA26-AD08DAEB3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02C6-0FB4-4027-9C21-F9270B9F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6886-F202-4D88-A5BB-6CC2BE87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1FFD-99B8-4E58-A041-7ABDF736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0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B937-D965-442D-80CE-EB4482BF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31E7-EA67-4DC7-8571-F857D6C8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AB0A-022C-41A3-B1BE-FF49CD3A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3AC9-FA70-4CC8-9EE9-7CAD8631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481E-BA29-4CE5-B54C-3C8AA8DD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20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B8ED-389F-4C0A-9439-280F0EA5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8F20-1C32-4501-BCA9-867F6C6F2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3F7F-E5A7-4C5C-927A-CC81A826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8E75-3AFB-4556-BFF2-B32DF047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A9326-5352-424C-9CFF-AE7F9833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985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8B18-97EF-4A29-AD7E-DE97DBEC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813B-B6BA-4DAC-9252-FD4AE741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E2091-680B-413E-95FE-495337A6D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8BCE-C5AB-468D-91F9-55BD7B78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E69F-7782-49CB-8D5D-8CD9D3AD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6916-6DBE-40DB-B955-F021E204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862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F00E-3D7C-45AA-AF65-49DE66C7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5160-9FBA-498E-ADD1-264560F1E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0B6B6-7BC1-4FED-9F08-972E91E43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7DAC2-92F4-4F18-9C80-4E79613C0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F0541-0901-4157-83DB-C53FE9249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E5A29-C84F-4C9F-987C-0BBEF7D5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C638D-635C-4C40-ADA5-88C0BF6D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8A834-25B7-4A47-B74E-D96893B0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08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DE9-E4EA-47D2-9BB4-CD1123CB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83FA9-958E-4C69-9E45-75DEA163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F0374-540B-4C46-817C-338780A7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29A27-9792-44BE-A256-3B0B3BA2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49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32C80-7F8A-4EBF-9174-4C867ACC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52BC5-B40F-4F8E-9289-53DD09BE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E0DF-5114-4456-8B90-FB2DDA82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66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287C-C48C-4C5A-A99B-5C76BC77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8171B-22EE-4EB6-B524-051FE80A7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2B196-E248-44B0-9695-1B0D4B7B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BA28C-C80F-473F-ACB0-C4966BE2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5C454-66CF-4E12-8724-26EF5181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40736-2D9D-4B8A-9B4A-2F6D5B48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54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EBED-F7FE-45DE-A15F-444978CB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31A7B-0F06-408A-AC47-3F31B804F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1D1A-C6F2-43AB-954D-2AD837FA4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5568D-769E-41A5-94C9-519CA02E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97D3-4F65-4733-8DC7-A3EF555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7AFC6-7029-4573-BBF6-7ABDE984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44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23081-4236-483D-8C44-980E78E4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C63BE-A64A-4E4F-901D-32470FC34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DDE9-8E6C-444C-B9D5-AE932725C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BC60-75C8-4D4A-82C2-19B336CD3212}" type="datetimeFigureOut">
              <a:rPr lang="nl-BE" smtClean="0"/>
              <a:t>25/05/2018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CB40-3F75-46A8-A2E2-5C8894530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9ED3-DF64-4B00-B564-59F1754B8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D73F-4377-49E3-823E-D2231C4DA36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8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FE5B-E833-455C-A02A-724A14EC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Ontwerp actieve, Chebyshev filter 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F595-4D04-405F-B05A-5A0E0FEE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/>
              <a:t>Ruben Kindt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56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FE5B-E833-455C-A02A-724A14EC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9" y="210068"/>
            <a:ext cx="10515600" cy="1325563"/>
          </a:xfrm>
        </p:spPr>
        <p:txBody>
          <a:bodyPr/>
          <a:lstStyle/>
          <a:p>
            <a:pPr algn="ctr"/>
            <a:r>
              <a:rPr lang="en-GB"/>
              <a:t>Matlab grafieken</a:t>
            </a:r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22AA99-AF65-476A-BE98-E2B263AFF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2293"/>
            <a:ext cx="10515601" cy="527423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07B66D38-A47D-4B6A-A4D2-B8315C6CD5F8}"/>
              </a:ext>
            </a:extLst>
          </p:cNvPr>
          <p:cNvSpPr txBox="1"/>
          <p:nvPr/>
        </p:nvSpPr>
        <p:spPr>
          <a:xfrm>
            <a:off x="8636000" y="23531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-1</a:t>
            </a:r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C7220C4-CBAD-40B2-B67A-CE38B9997D05}"/>
              </a:ext>
            </a:extLst>
          </p:cNvPr>
          <p:cNvSpPr txBox="1"/>
          <p:nvPr/>
        </p:nvSpPr>
        <p:spPr>
          <a:xfrm>
            <a:off x="8822109" y="28269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-2</a:t>
            </a:r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D8056C8-1C3C-4022-B00D-33578CB65B37}"/>
              </a:ext>
            </a:extLst>
          </p:cNvPr>
          <p:cNvSpPr txBox="1"/>
          <p:nvPr/>
        </p:nvSpPr>
        <p:spPr>
          <a:xfrm>
            <a:off x="8470471" y="311599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-3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962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FE5B-E833-455C-A02A-724A14EC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9" y="210068"/>
            <a:ext cx="10515600" cy="1325563"/>
          </a:xfrm>
        </p:spPr>
        <p:txBody>
          <a:bodyPr/>
          <a:lstStyle/>
          <a:p>
            <a:pPr algn="ctr"/>
            <a:r>
              <a:rPr lang="en-GB"/>
              <a:t>Matlab grafieken</a:t>
            </a:r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76E4B6B-5399-44E3-921D-3FD8B2315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4" y="1307089"/>
            <a:ext cx="10437091" cy="523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FE5B-E833-455C-A02A-724A14EC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9" y="210068"/>
            <a:ext cx="10515600" cy="1325563"/>
          </a:xfrm>
        </p:spPr>
        <p:txBody>
          <a:bodyPr/>
          <a:lstStyle/>
          <a:p>
            <a:pPr algn="ctr"/>
            <a:r>
              <a:rPr lang="en-GB"/>
              <a:t>Matlab grafieken</a:t>
            </a:r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8F51FC-6180-4A7C-BC98-9B552E59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9" y="1255570"/>
            <a:ext cx="10751127" cy="53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FE5B-E833-455C-A02A-724A14EC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Bode Ideaal</a:t>
            </a:r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6A5E77E-3657-4FED-BF1D-943474384E1D}"/>
              </a:ext>
            </a:extLst>
          </p:cNvPr>
          <p:cNvSpPr txBox="1"/>
          <p:nvPr/>
        </p:nvSpPr>
        <p:spPr>
          <a:xfrm>
            <a:off x="615372" y="5716155"/>
            <a:ext cx="11487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Groen is de totale filter</a:t>
            </a:r>
          </a:p>
          <a:p>
            <a:r>
              <a:rPr lang="en-GB"/>
              <a:t>Blauw is de 2de orde trap (als men goed inzoemt kan men zien dat deze op 0db ligt tot 300Hz dan neemt de Q over)</a:t>
            </a:r>
          </a:p>
          <a:p>
            <a:r>
              <a:rPr lang="en-GB"/>
              <a:t>Rood is de eerste orde trap</a:t>
            </a:r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7DACB54-AF81-484D-AFC3-9B78D4D0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1430057"/>
            <a:ext cx="12192000" cy="3794686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84A24A6-FB33-4545-9813-CAE38DDAAA29}"/>
              </a:ext>
            </a:extLst>
          </p:cNvPr>
          <p:cNvSpPr txBox="1"/>
          <p:nvPr/>
        </p:nvSpPr>
        <p:spPr>
          <a:xfrm>
            <a:off x="9245600" y="1895834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-1</a:t>
            </a:r>
            <a:endParaRPr lang="nl-BE">
              <a:solidFill>
                <a:srgbClr val="FF0000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273C9E6-2C09-4750-A481-902FA4C3275D}"/>
              </a:ext>
            </a:extLst>
          </p:cNvPr>
          <p:cNvSpPr txBox="1"/>
          <p:nvPr/>
        </p:nvSpPr>
        <p:spPr>
          <a:xfrm>
            <a:off x="9975273" y="2345267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-2</a:t>
            </a:r>
            <a:endParaRPr lang="nl-BE">
              <a:solidFill>
                <a:srgbClr val="FF0000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1611427-BB3A-4EF2-9C12-195487A87D95}"/>
              </a:ext>
            </a:extLst>
          </p:cNvPr>
          <p:cNvSpPr txBox="1"/>
          <p:nvPr/>
        </p:nvSpPr>
        <p:spPr>
          <a:xfrm>
            <a:off x="9596582" y="2590973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-3</a:t>
            </a:r>
            <a:endParaRPr lang="nl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1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11A7C46-C0D0-455C-9FE4-A36B2778F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074"/>
            <a:ext cx="12192000" cy="3841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2FE5B-E833-455C-A02A-724A14EC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Bode Ideaal</a:t>
            </a:r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6A5E77E-3657-4FED-BF1D-943474384E1D}"/>
              </a:ext>
            </a:extLst>
          </p:cNvPr>
          <p:cNvSpPr txBox="1"/>
          <p:nvPr/>
        </p:nvSpPr>
        <p:spPr>
          <a:xfrm>
            <a:off x="615372" y="5716155"/>
            <a:ext cx="11487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Aan gezien de kleuren door éénlopen:</a:t>
            </a:r>
          </a:p>
          <a:p>
            <a:r>
              <a:rPr lang="en-GB"/>
              <a:t>-1 is de eerste trap</a:t>
            </a:r>
          </a:p>
          <a:p>
            <a:r>
              <a:rPr lang="en-GB"/>
              <a:t>-2 is de tweede trap</a:t>
            </a:r>
          </a:p>
          <a:p>
            <a:r>
              <a:rPr lang="en-GB"/>
              <a:t>-3 is de totale trap</a:t>
            </a:r>
            <a:endParaRPr lang="nl-BE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84A24A6-FB33-4545-9813-CAE38DDAAA29}"/>
              </a:ext>
            </a:extLst>
          </p:cNvPr>
          <p:cNvSpPr txBox="1"/>
          <p:nvPr/>
        </p:nvSpPr>
        <p:spPr>
          <a:xfrm>
            <a:off x="9245600" y="2733861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-1</a:t>
            </a:r>
            <a:endParaRPr lang="nl-BE">
              <a:solidFill>
                <a:srgbClr val="FF0000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273C9E6-2C09-4750-A481-902FA4C3275D}"/>
              </a:ext>
            </a:extLst>
          </p:cNvPr>
          <p:cNvSpPr txBox="1"/>
          <p:nvPr/>
        </p:nvSpPr>
        <p:spPr>
          <a:xfrm>
            <a:off x="9975273" y="3183294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-2</a:t>
            </a:r>
            <a:endParaRPr lang="nl-BE">
              <a:solidFill>
                <a:srgbClr val="FF0000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1611427-BB3A-4EF2-9C12-195487A87D95}"/>
              </a:ext>
            </a:extLst>
          </p:cNvPr>
          <p:cNvSpPr txBox="1"/>
          <p:nvPr/>
        </p:nvSpPr>
        <p:spPr>
          <a:xfrm>
            <a:off x="9596582" y="3429000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-3</a:t>
            </a:r>
            <a:endParaRPr lang="nl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6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FE5B-E833-455C-A02A-724A14EC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Zin ideaal</a:t>
            </a:r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5ADC9-5617-49EB-BF23-F06FBCF00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9155"/>
            <a:ext cx="12192000" cy="37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FE5B-E833-455C-A02A-724A14EC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Zout ideaal</a:t>
            </a:r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610D8-88E9-4A8C-945C-A85E870AF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264"/>
            <a:ext cx="12192000" cy="38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FE5B-E833-455C-A02A-724A14EC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Stapresponsie Ideaal</a:t>
            </a:r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B2BB1A3-D0B0-4885-A1CD-1F1C002E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620"/>
            <a:ext cx="12192000" cy="38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149</Words>
  <Application>Microsoft Office PowerPoint</Application>
  <PresentationFormat>Breedbeeld</PresentationFormat>
  <Paragraphs>44</Paragraphs>
  <Slides>9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Ontwerp actieve, Chebyshev filter </vt:lpstr>
      <vt:lpstr>Matlab grafieken</vt:lpstr>
      <vt:lpstr>Matlab grafieken</vt:lpstr>
      <vt:lpstr>Matlab grafieken</vt:lpstr>
      <vt:lpstr>Bode Ideaal</vt:lpstr>
      <vt:lpstr>Bode Ideaal</vt:lpstr>
      <vt:lpstr>Zin ideaal</vt:lpstr>
      <vt:lpstr>Zout ideaal</vt:lpstr>
      <vt:lpstr>Stapresponsie Ideaal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Ontwerp actieve, Chebyshev filter </dc:title>
  <dc:creator>Ruben Kindt</dc:creator>
  <cp:lastModifiedBy>Ruben Kindt</cp:lastModifiedBy>
  <cp:revision>11</cp:revision>
  <dcterms:created xsi:type="dcterms:W3CDTF">2018-05-21T13:50:59Z</dcterms:created>
  <dcterms:modified xsi:type="dcterms:W3CDTF">2018-05-25T15:11:46Z</dcterms:modified>
</cp:coreProperties>
</file>