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9" autoAdjust="0"/>
    <p:restoredTop sz="94660"/>
  </p:normalViewPr>
  <p:slideViewPr>
    <p:cSldViewPr>
      <p:cViewPr>
        <p:scale>
          <a:sx n="81" d="100"/>
          <a:sy n="81" d="100"/>
        </p:scale>
        <p:origin x="9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5040313"/>
            <a:ext cx="6048375" cy="1109662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pt-PT" noProof="0"/>
              <a:t>Clique para editar o estilo de título do Modelo Global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900738"/>
            <a:ext cx="6048375" cy="69691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pt-PT" noProof="0"/>
              <a:t>Clique para editar o estilo de subtítulo do Modelo Global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92950" y="400050"/>
            <a:ext cx="1800225" cy="612457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92275" y="400050"/>
            <a:ext cx="5248275" cy="61245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92275" y="1412875"/>
            <a:ext cx="352425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68925" y="1412875"/>
            <a:ext cx="352425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PT" noProof="0"/>
              <a:t>Clique no ícone para adicionar uma imagem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400050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de título do Modelo Global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1412875"/>
            <a:ext cx="72009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5301208"/>
            <a:ext cx="5832475" cy="79216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Deteção</a:t>
            </a:r>
            <a:r>
              <a:rPr lang="en-US" dirty="0"/>
              <a:t> de cartas </a:t>
            </a:r>
            <a:r>
              <a:rPr lang="en-US" dirty="0" err="1"/>
              <a:t>em</a:t>
            </a:r>
            <a:r>
              <a:rPr lang="en-US" dirty="0"/>
              <a:t> tempo real</a:t>
            </a:r>
            <a:endParaRPr lang="uk-UA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55C53-84BF-4593-8CF8-EAF5F8EB8D87}"/>
              </a:ext>
            </a:extLst>
          </p:cNvPr>
          <p:cNvSpPr txBox="1"/>
          <p:nvPr/>
        </p:nvSpPr>
        <p:spPr>
          <a:xfrm>
            <a:off x="6804248" y="200069"/>
            <a:ext cx="2483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Pedro Alves     88861</a:t>
            </a:r>
          </a:p>
          <a:p>
            <a:r>
              <a:rPr lang="pt-PT" sz="1400" dirty="0"/>
              <a:t>Ruben Menino 89185</a:t>
            </a:r>
          </a:p>
          <a:p>
            <a:endParaRPr lang="pt-PT" sz="1400" dirty="0"/>
          </a:p>
          <a:p>
            <a:endParaRPr lang="pt-PT" sz="1400" dirty="0"/>
          </a:p>
          <a:p>
            <a:r>
              <a:rPr lang="pt-PT" sz="1400" b="1" dirty="0"/>
              <a:t>Computação Visual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54CE86AE-FB04-4817-AA19-67C2F560D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" y="42133"/>
            <a:ext cx="2880320" cy="83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0838" y="333375"/>
            <a:ext cx="6480175" cy="649288"/>
          </a:xfrm>
        </p:spPr>
        <p:txBody>
          <a:bodyPr/>
          <a:lstStyle/>
          <a:p>
            <a:pPr eaLnBrk="1" hangingPunct="1"/>
            <a:r>
              <a:rPr lang="en-US" b="1" dirty="0" err="1"/>
              <a:t>Pré</a:t>
            </a:r>
            <a:r>
              <a:rPr lang="en-US" b="1" dirty="0"/>
              <a:t> </a:t>
            </a:r>
            <a:r>
              <a:rPr lang="en-US" b="1" dirty="0" err="1"/>
              <a:t>processamento</a:t>
            </a:r>
            <a:r>
              <a:rPr lang="en-US" b="1" dirty="0"/>
              <a:t> das imagens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2147400"/>
            <a:ext cx="1369317" cy="50405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ea typeface="굴림" charset="-127"/>
              </a:rPr>
              <a:t>Setup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6967D0-7BE4-49D4-8C35-0CFCC8FF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4487"/>
            <a:ext cx="2647553" cy="19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2C2993-BD85-466A-91FF-45C2858A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21" y="4051281"/>
            <a:ext cx="2646336" cy="19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9530ACF-B588-44E3-9738-DED5FF0EA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3558" y="4869821"/>
            <a:ext cx="3348062" cy="833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kern="0" dirty="0" err="1">
                <a:ea typeface="굴림" charset="-127"/>
              </a:rPr>
              <a:t>Pré</a:t>
            </a:r>
            <a:r>
              <a:rPr lang="en-US" sz="2000" kern="0" dirty="0">
                <a:ea typeface="굴림" charset="-127"/>
              </a:rPr>
              <a:t> – </a:t>
            </a:r>
            <a:r>
              <a:rPr lang="en-US" sz="2000" kern="0" dirty="0" err="1">
                <a:ea typeface="굴림" charset="-127"/>
              </a:rPr>
              <a:t>processamento</a:t>
            </a:r>
            <a:r>
              <a:rPr lang="en-US" sz="2000" kern="0" dirty="0">
                <a:ea typeface="굴림" charset="-127"/>
              </a:rPr>
              <a:t> das imagens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2E14836-E5CC-45F9-BCD7-5E6740B0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6" y="3337135"/>
            <a:ext cx="2646335" cy="199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719137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rgbClr val="000000"/>
                </a:solidFill>
              </a:rPr>
              <a:t>Encontrar</a:t>
            </a:r>
            <a:r>
              <a:rPr lang="en-US" b="1" dirty="0">
                <a:solidFill>
                  <a:srgbClr val="000000"/>
                </a:solidFill>
              </a:rPr>
              <a:t> a carta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410074"/>
            <a:ext cx="3815953" cy="936104"/>
          </a:xfrm>
        </p:spPr>
        <p:txBody>
          <a:bodyPr/>
          <a:lstStyle/>
          <a:p>
            <a:pPr eaLnBrk="1" hangingPunct="1"/>
            <a:r>
              <a:rPr lang="en-US" sz="2000" dirty="0" err="1">
                <a:solidFill>
                  <a:srgbClr val="000000"/>
                </a:solidFill>
              </a:rPr>
              <a:t>Condições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necessárias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BCFAC6-8C81-4080-801E-AF9CD64F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66" y="1603678"/>
            <a:ext cx="28765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04BB73-6C12-4287-A1A4-3EDEC5BD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24" y="3435104"/>
            <a:ext cx="1527551" cy="23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EA3A349-2F9F-4ECB-A698-815EB1BA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298" y="3429000"/>
            <a:ext cx="1025277" cy="12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FDB27D9-6D9A-46A4-B230-D6A24ADA6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71" y="4507936"/>
            <a:ext cx="4286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8979CEB-F276-4C3C-80F0-3D9F582B0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28" y="5231836"/>
            <a:ext cx="533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186BD45-113D-4F0B-BE67-1534D5B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699" y="4401834"/>
            <a:ext cx="381595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err="1">
                <a:solidFill>
                  <a:srgbClr val="000000"/>
                </a:solidFill>
              </a:rPr>
              <a:t>Recortes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necessários</a:t>
            </a:r>
            <a:r>
              <a:rPr lang="en-US" sz="2000" kern="0" dirty="0">
                <a:solidFill>
                  <a:srgbClr val="000000"/>
                </a:solidFill>
              </a:rPr>
              <a:t> para </a:t>
            </a:r>
            <a:r>
              <a:rPr lang="en-US" sz="2000" kern="0" dirty="0" err="1">
                <a:solidFill>
                  <a:srgbClr val="000000"/>
                </a:solidFill>
              </a:rPr>
              <a:t>conseguir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realizar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comparações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EEEC3-5217-4823-8844-879C47F7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Comparações com </a:t>
            </a:r>
            <a:r>
              <a:rPr lang="pt-PT" dirty="0" err="1"/>
              <a:t>dataset</a:t>
            </a:r>
            <a:r>
              <a:rPr lang="pt-PT" dirty="0"/>
              <a:t> guardado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8A6E87-FED0-4406-8DC4-8347288F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9080"/>
            <a:ext cx="1752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18BCF6A-10C6-49C7-B41C-0165525CF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05" y="3573016"/>
            <a:ext cx="237172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776C9FF-C507-4471-A3C0-C44EF809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149080"/>
            <a:ext cx="1438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1359A70-541D-49E8-8013-3703E2DDA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58" y="2204863"/>
            <a:ext cx="5339954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err="1">
                <a:solidFill>
                  <a:srgbClr val="000000"/>
                </a:solidFill>
              </a:rPr>
              <a:t>Possibilidade</a:t>
            </a:r>
            <a:r>
              <a:rPr lang="en-US" sz="2000" kern="0" dirty="0">
                <a:solidFill>
                  <a:srgbClr val="000000"/>
                </a:solidFill>
              </a:rPr>
              <a:t> de </a:t>
            </a:r>
            <a:r>
              <a:rPr lang="en-US" sz="2000" kern="0" dirty="0" err="1">
                <a:solidFill>
                  <a:srgbClr val="000000"/>
                </a:solidFill>
              </a:rPr>
              <a:t>comparar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os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simbolos</a:t>
            </a:r>
            <a:r>
              <a:rPr lang="en-US" sz="2000" kern="0" dirty="0">
                <a:solidFill>
                  <a:srgbClr val="000000"/>
                </a:solidFill>
              </a:rPr>
              <a:t> e </a:t>
            </a:r>
            <a:r>
              <a:rPr lang="en-US" sz="2000" kern="0" dirty="0" err="1">
                <a:solidFill>
                  <a:srgbClr val="000000"/>
                </a:solidFill>
              </a:rPr>
              <a:t>os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numeros</a:t>
            </a:r>
            <a:r>
              <a:rPr lang="en-US" sz="2000" kern="0" dirty="0">
                <a:solidFill>
                  <a:srgbClr val="000000"/>
                </a:solidFill>
              </a:rPr>
              <a:t> a </a:t>
            </a:r>
            <a:r>
              <a:rPr lang="en-US" sz="2000" kern="0" dirty="0" err="1">
                <a:solidFill>
                  <a:srgbClr val="000000"/>
                </a:solidFill>
              </a:rPr>
              <a:t>partir</a:t>
            </a:r>
            <a:r>
              <a:rPr lang="en-US" sz="2000" kern="0" dirty="0">
                <a:solidFill>
                  <a:srgbClr val="000000"/>
                </a:solidFill>
              </a:rPr>
              <a:t> da </a:t>
            </a:r>
            <a:r>
              <a:rPr lang="en-US" sz="2000" kern="0" dirty="0" err="1">
                <a:solidFill>
                  <a:srgbClr val="000000"/>
                </a:solidFill>
              </a:rPr>
              <a:t>diferença</a:t>
            </a:r>
            <a:r>
              <a:rPr lang="en-US" sz="2000" kern="0" dirty="0">
                <a:solidFill>
                  <a:srgbClr val="000000"/>
                </a:solidFill>
              </a:rPr>
              <a:t> do </a:t>
            </a:r>
            <a:r>
              <a:rPr lang="en-US" sz="2000" kern="0" dirty="0" err="1">
                <a:solidFill>
                  <a:srgbClr val="000000"/>
                </a:solidFill>
              </a:rPr>
              <a:t>número</a:t>
            </a:r>
            <a:r>
              <a:rPr lang="en-US" sz="2000" kern="0" dirty="0">
                <a:solidFill>
                  <a:srgbClr val="000000"/>
                </a:solidFill>
              </a:rPr>
              <a:t> de </a:t>
            </a:r>
            <a:r>
              <a:rPr lang="en-US" sz="2000" kern="0" dirty="0" err="1">
                <a:solidFill>
                  <a:srgbClr val="000000"/>
                </a:solidFill>
              </a:rPr>
              <a:t>pixeis</a:t>
            </a:r>
            <a:r>
              <a:rPr lang="en-US" sz="2000" kern="0" dirty="0">
                <a:solidFill>
                  <a:srgbClr val="000000"/>
                </a:solidFill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</a:rPr>
              <a:t>brancos</a:t>
            </a:r>
            <a:r>
              <a:rPr lang="en-US" sz="2000" kern="0" dirty="0">
                <a:solidFill>
                  <a:srgbClr val="000000"/>
                </a:solidFill>
              </a:rPr>
              <a:t> (7 de espadas)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61C5928-2990-416C-BEA3-7C77743E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723" y="803168"/>
            <a:ext cx="937276" cy="14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5D2BB-562E-40A4-8D23-E55DBE63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 final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0C0321-5949-4CA3-A8A6-43108FA0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03" y="1628800"/>
            <a:ext cx="665015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1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648FD3"/>
      </a:lt2>
      <a:accent1>
        <a:srgbClr val="A4B6E0"/>
      </a:accent1>
      <a:accent2>
        <a:srgbClr val="7FACE4"/>
      </a:accent2>
      <a:accent3>
        <a:srgbClr val="FFFFFF"/>
      </a:accent3>
      <a:accent4>
        <a:srgbClr val="404040"/>
      </a:accent4>
      <a:accent5>
        <a:srgbClr val="CFD7ED"/>
      </a:accent5>
      <a:accent6>
        <a:srgbClr val="729BCF"/>
      </a:accent6>
      <a:hlink>
        <a:srgbClr val="A3C4F1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1D47B2"/>
        </a:lt2>
        <a:accent1>
          <a:srgbClr val="4880D6"/>
        </a:accent1>
        <a:accent2>
          <a:srgbClr val="7FACE4"/>
        </a:accent2>
        <a:accent3>
          <a:srgbClr val="FFFFFF"/>
        </a:accent3>
        <a:accent4>
          <a:srgbClr val="404040"/>
        </a:accent4>
        <a:accent5>
          <a:srgbClr val="B1C0E8"/>
        </a:accent5>
        <a:accent6>
          <a:srgbClr val="729BCF"/>
        </a:accent6>
        <a:hlink>
          <a:srgbClr val="A3C4F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0CC0"/>
        </a:lt2>
        <a:accent1>
          <a:srgbClr val="0520E9"/>
        </a:accent1>
        <a:accent2>
          <a:srgbClr val="1B55D0"/>
        </a:accent2>
        <a:accent3>
          <a:srgbClr val="FFFFFF"/>
        </a:accent3>
        <a:accent4>
          <a:srgbClr val="404040"/>
        </a:accent4>
        <a:accent5>
          <a:srgbClr val="AAABF2"/>
        </a:accent5>
        <a:accent6>
          <a:srgbClr val="174CBC"/>
        </a:accent6>
        <a:hlink>
          <a:srgbClr val="3B95E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1C1C1C"/>
        </a:dk1>
        <a:lt1>
          <a:srgbClr val="FFFFFF"/>
        </a:lt1>
        <a:dk2>
          <a:srgbClr val="4D4D4D"/>
        </a:dk2>
        <a:lt2>
          <a:srgbClr val="000CC0"/>
        </a:lt2>
        <a:accent1>
          <a:srgbClr val="0520E9"/>
        </a:accent1>
        <a:accent2>
          <a:srgbClr val="1B55D0"/>
        </a:accent2>
        <a:accent3>
          <a:srgbClr val="FFFFFF"/>
        </a:accent3>
        <a:accent4>
          <a:srgbClr val="161616"/>
        </a:accent4>
        <a:accent5>
          <a:srgbClr val="AAABF2"/>
        </a:accent5>
        <a:accent6>
          <a:srgbClr val="174CBC"/>
        </a:accent6>
        <a:hlink>
          <a:srgbClr val="3B95E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648FD3"/>
        </a:lt2>
        <a:accent1>
          <a:srgbClr val="A4B6E0"/>
        </a:accent1>
        <a:accent2>
          <a:srgbClr val="7FACE4"/>
        </a:accent2>
        <a:accent3>
          <a:srgbClr val="FFFFFF"/>
        </a:accent3>
        <a:accent4>
          <a:srgbClr val="404040"/>
        </a:accent4>
        <a:accent5>
          <a:srgbClr val="CFD7ED"/>
        </a:accent5>
        <a:accent6>
          <a:srgbClr val="729BCF"/>
        </a:accent6>
        <a:hlink>
          <a:srgbClr val="A3C4F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ApresentacaoOpenCV</Template>
  <TotalTime>13</TotalTime>
  <Words>63</Words>
  <Application>Microsoft Office PowerPoint</Application>
  <PresentationFormat>Apresentação no Ecrã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7" baseType="lpstr">
      <vt:lpstr>Arial</vt:lpstr>
      <vt:lpstr>template</vt:lpstr>
      <vt:lpstr>Deteção de cartas em tempo real</vt:lpstr>
      <vt:lpstr>Pré processamento das imagens</vt:lpstr>
      <vt:lpstr>Encontrar a carta</vt:lpstr>
      <vt:lpstr>Comparações com dataset guardado</vt:lpstr>
      <vt:lpstr>Resultado final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Deteção de cartas em tempo real</dc:title>
  <dc:creator>Rúben</dc:creator>
  <cp:lastModifiedBy>Rúben</cp:lastModifiedBy>
  <cp:revision>2</cp:revision>
  <dcterms:created xsi:type="dcterms:W3CDTF">2021-01-25T16:34:06Z</dcterms:created>
  <dcterms:modified xsi:type="dcterms:W3CDTF">2021-01-25T16:47:11Z</dcterms:modified>
</cp:coreProperties>
</file>