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78" r:id="rId5"/>
    <p:sldId id="280" r:id="rId6"/>
    <p:sldId id="282" r:id="rId7"/>
    <p:sldId id="285" r:id="rId8"/>
    <p:sldId id="283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>
        <p:scale>
          <a:sx n="77" d="100"/>
          <a:sy n="77" d="100"/>
        </p:scale>
        <p:origin x="498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20/12/2020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20/12/2020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54758-9FD6-46D3-BA08-042BE364EA46}" type="datetime1">
              <a:rPr lang="pt-BR" noProof="0" smtClean="0"/>
              <a:t>20/12/2020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ECD64-5AF2-4F32-AD18-136C465DC047}" type="datetime1">
              <a:rPr lang="pt-BR" noProof="0" smtClean="0"/>
              <a:t>20/12/2020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6B3D0-4304-407F-B819-80FF4D568789}" type="datetime1">
              <a:rPr lang="pt-BR" noProof="0" smtClean="0"/>
              <a:t>20/12/2020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363FB-ECEA-4A76-B765-85460030C156}" type="datetime1">
              <a:rPr lang="pt-BR" noProof="0" smtClean="0"/>
              <a:t>20/12/2020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19CEA-9EF4-4A65-A004-44DCCF154232}" type="datetime1">
              <a:rPr lang="pt-BR" noProof="0" smtClean="0"/>
              <a:t>20/12/2020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1AA47-C612-4DA8-B151-4B748B7DAC4D}" type="datetime1">
              <a:rPr lang="pt-BR" noProof="0" smtClean="0"/>
              <a:t>20/12/2020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27F2B2-02FF-4D65-8FE7-F6AE0D863843}" type="datetime1">
              <a:rPr lang="pt-BR" noProof="0" smtClean="0"/>
              <a:t>20/12/2020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070AB-0B0E-4B2D-804F-566417906A61}" type="datetime1">
              <a:rPr lang="pt-BR" noProof="0" smtClean="0"/>
              <a:t>20/12/2020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BC9E8-30A4-4EE6-BB83-B04327D9020A}" type="datetime1">
              <a:rPr lang="pt-BR" noProof="0" smtClean="0"/>
              <a:t>20/12/2020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272B-E9E3-4682-90D8-4B44853FAF6D}" type="datetime1">
              <a:rPr lang="pt-BR" noProof="0" smtClean="0"/>
              <a:t>20/12/2020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5272F-B51B-4957-97B0-074D18FB99AD}" type="datetime1">
              <a:rPr lang="pt-BR" noProof="0" smtClean="0"/>
              <a:t>20/12/2020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56502-BDB4-46EE-9217-C5A23E5BE0CE}" type="datetime1">
              <a:rPr lang="pt-BR" noProof="0" smtClean="0"/>
              <a:t>20/12/2020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6A84A-F340-402E-97D3-C59F51FBE66F}" type="datetime1">
              <a:rPr lang="pt-BR" noProof="0" smtClean="0"/>
              <a:t>20/12/2020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5BF86-AA12-49E0-AC44-8E2B1E4B1B72}" type="datetime1">
              <a:rPr lang="pt-BR" noProof="0" smtClean="0"/>
              <a:t>20/12/2020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EFD07-A8B9-401F-868B-7649A9F826C1}" type="datetime1">
              <a:rPr lang="pt-BR" noProof="0" smtClean="0"/>
              <a:t>20/12/2020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20/12/2020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v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pt-BR" sz="4000" dirty="0"/>
              <a:t>Knight’s Tour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pt-BR" sz="2300" dirty="0"/>
              <a:t>Pedro Alves         88861</a:t>
            </a:r>
          </a:p>
          <a:p>
            <a:pPr algn="l" rtl="0"/>
            <a:r>
              <a:rPr lang="pt-BR" sz="2300" dirty="0"/>
              <a:t>Ruben Menino   89185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24980-0CE6-4CE1-9A34-7709732B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Ideia Fundamental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120842-496E-4747-90F7-416B6B889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33651"/>
            <a:ext cx="10353762" cy="3714749"/>
          </a:xfrm>
        </p:spPr>
        <p:txBody>
          <a:bodyPr/>
          <a:lstStyle/>
          <a:p>
            <a:endParaRPr lang="pt-PT" dirty="0"/>
          </a:p>
          <a:p>
            <a:r>
              <a:rPr lang="pt-PT" dirty="0"/>
              <a:t>Funcionamento do algoritmo </a:t>
            </a:r>
            <a:r>
              <a:rPr lang="pt-PT" dirty="0" err="1"/>
              <a:t>Knight’s</a:t>
            </a:r>
            <a:r>
              <a:rPr lang="pt-PT" dirty="0"/>
              <a:t> Tour</a:t>
            </a:r>
          </a:p>
          <a:p>
            <a:r>
              <a:rPr lang="pt-PT" dirty="0"/>
              <a:t>Requisitos da aplicação</a:t>
            </a:r>
          </a:p>
          <a:p>
            <a:r>
              <a:rPr lang="pt-PT" dirty="0"/>
              <a:t>Modelos necessários</a:t>
            </a:r>
          </a:p>
          <a:p>
            <a:endParaRPr lang="pt-PT" dirty="0"/>
          </a:p>
        </p:txBody>
      </p:sp>
      <p:pic>
        <p:nvPicPr>
          <p:cNvPr id="5" name="Imagem 4" descr="Uma imagem com texto, xadrez, cartão-de-visita&#10;&#10;Descrição gerada automaticamente">
            <a:extLst>
              <a:ext uri="{FF2B5EF4-FFF2-40B4-BE49-F238E27FC236}">
                <a16:creationId xmlns:a16="http://schemas.microsoft.com/office/drawing/2014/main" id="{666A06C1-849C-455E-9C04-0F534C072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" t="15525" b="2437"/>
          <a:stretch/>
        </p:blipFill>
        <p:spPr>
          <a:xfrm>
            <a:off x="6748416" y="1639774"/>
            <a:ext cx="2921677" cy="2438576"/>
          </a:xfrm>
          <a:prstGeom prst="rect">
            <a:avLst/>
          </a:prstGeom>
        </p:spPr>
      </p:pic>
      <p:pic>
        <p:nvPicPr>
          <p:cNvPr id="7" name="Imagem 6" descr="Uma imagem com texto, xadrez, em mosaico, peça-de-xadrez&#10;&#10;Descrição gerada automaticamente">
            <a:extLst>
              <a:ext uri="{FF2B5EF4-FFF2-40B4-BE49-F238E27FC236}">
                <a16:creationId xmlns:a16="http://schemas.microsoft.com/office/drawing/2014/main" id="{37E2983F-FCE6-4151-8A7C-F64B6A73F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904" y="4175165"/>
            <a:ext cx="3047671" cy="24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2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56B40-AAD1-4371-95E2-5E1EE7A5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Interação com o utilizador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286EF4-2177-4F23-B3EE-640A852BD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Posição inicial do algoritmo</a:t>
            </a:r>
          </a:p>
          <a:p>
            <a:r>
              <a:rPr lang="pt-PT" dirty="0"/>
              <a:t>Sons</a:t>
            </a:r>
          </a:p>
          <a:p>
            <a:endParaRPr lang="pt-PT" dirty="0"/>
          </a:p>
        </p:txBody>
      </p:sp>
      <p:pic>
        <p:nvPicPr>
          <p:cNvPr id="4" name="Marcador de Posição de Conteúdo 4" descr="Uma imagem com texto, xadrez, cartão-de-visita&#10;&#10;Descrição gerada automaticamente">
            <a:extLst>
              <a:ext uri="{FF2B5EF4-FFF2-40B4-BE49-F238E27FC236}">
                <a16:creationId xmlns:a16="http://schemas.microsoft.com/office/drawing/2014/main" id="{8B0D3FE3-DF62-4584-9943-CEB200CF6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5" r="2267"/>
          <a:stretch/>
        </p:blipFill>
        <p:spPr>
          <a:xfrm>
            <a:off x="8442906" y="2179529"/>
            <a:ext cx="2993358" cy="361167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847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6A7A8-7D3C-4A8D-B0EA-8B7BF332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Iluminação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9DC1D4-84D3-4116-95D1-6A6C40CA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Reflexão de luz</a:t>
            </a:r>
          </a:p>
          <a:p>
            <a:r>
              <a:rPr lang="pt-PT" dirty="0"/>
              <a:t>Vetores normais </a:t>
            </a:r>
          </a:p>
          <a:p>
            <a:r>
              <a:rPr lang="pt-PT" dirty="0"/>
              <a:t>Light </a:t>
            </a:r>
            <a:r>
              <a:rPr lang="pt-PT" dirty="0" err="1"/>
              <a:t>Sources</a:t>
            </a:r>
            <a:endParaRPr lang="pt-PT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B0CDCA4B-B0F9-4173-8080-8151F0A9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215" y="2398994"/>
            <a:ext cx="4522939" cy="339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2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BDB5F-DED2-45BA-8788-548B9F5C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Extras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F5B2822-3380-4C0E-BAB2-D9C8C205D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537648"/>
            <a:ext cx="5140415" cy="2991244"/>
          </a:xfrm>
        </p:spPr>
      </p:pic>
      <p:pic>
        <p:nvPicPr>
          <p:cNvPr id="7" name="Imagem 6" descr="Uma imagem com texto, ferro&#10;&#10;Descrição gerada automaticamente">
            <a:extLst>
              <a:ext uri="{FF2B5EF4-FFF2-40B4-BE49-F238E27FC236}">
                <a16:creationId xmlns:a16="http://schemas.microsoft.com/office/drawing/2014/main" id="{ADDCD66F-4DFB-4FB4-9F25-7E0ED3CDB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600" y="2986981"/>
            <a:ext cx="2491165" cy="209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85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KnightsTour</Template>
  <TotalTime>29</TotalTime>
  <Words>39</Words>
  <Application>Microsoft Office PowerPoint</Application>
  <PresentationFormat>Ecrã Panorâmico</PresentationFormat>
  <Paragraphs>21</Paragraphs>
  <Slides>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Knight’s Tour</vt:lpstr>
      <vt:lpstr>Ideia Fundamental</vt:lpstr>
      <vt:lpstr>Interação com o utilizador</vt:lpstr>
      <vt:lpstr>Iluminação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Knight’s Tour</dc:title>
  <dc:creator>Rúben Menino</dc:creator>
  <cp:lastModifiedBy>Rúben Menino</cp:lastModifiedBy>
  <cp:revision>4</cp:revision>
  <dcterms:created xsi:type="dcterms:W3CDTF">2020-12-20T16:37:42Z</dcterms:created>
  <dcterms:modified xsi:type="dcterms:W3CDTF">2020-12-20T17:07:04Z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