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hivo" panose="020B0604020202020204" charset="0"/>
      <p:regular r:id="rId9"/>
      <p:bold r:id="rId10"/>
      <p:italic r:id="rId11"/>
      <p:boldItalic r:id="rId12"/>
    </p:embeddedFont>
    <p:embeddedFont>
      <p:font typeface="Chivo Light" panose="020B0604020202020204" charset="0"/>
      <p:regular r:id="rId13"/>
      <p:bold r:id="rId14"/>
      <p:italic r:id="rId15"/>
      <p:boldItalic r:id="rId16"/>
    </p:embeddedFont>
    <p:embeddedFont>
      <p:font typeface="Shadows Into Light Two"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3a13e0a7d_2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3a13e0a7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470f88c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470f88c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rot="-679074">
            <a:off x="7424169" y="1110641"/>
            <a:ext cx="265609" cy="34947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9031" y="-184381"/>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19519" y="9493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336996">
            <a:off x="4243138" y="-22224"/>
            <a:ext cx="467049" cy="47300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778801">
            <a:off x="8116057" y="3817380"/>
            <a:ext cx="580177" cy="58740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488733">
            <a:off x="6365042" y="2437342"/>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617181" y="4283744"/>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1676400" y="1412350"/>
            <a:ext cx="4637700" cy="2318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21" name="Google Shape;21;p2"/>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3523" y="349101"/>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60012" y="159538"/>
            <a:ext cx="971255" cy="101198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741321">
            <a:off x="5765601" y="-92132"/>
            <a:ext cx="547361" cy="56037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7953" y="1365498"/>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1131" y="20511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592599">
            <a:off x="3091737" y="4454947"/>
            <a:ext cx="1090400" cy="80998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7924870">
            <a:off x="339964" y="303293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232320">
            <a:off x="908097" y="2912232"/>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969070">
            <a:off x="976107" y="4357729"/>
            <a:ext cx="825137" cy="835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319022">
            <a:off x="-115268" y="1393270"/>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20874" y="-212399"/>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9290225">
            <a:off x="5567287" y="240208"/>
            <a:ext cx="943922" cy="103796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31654">
            <a:off x="2857171" y="4159157"/>
            <a:ext cx="1190515" cy="106886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232584">
            <a:off x="956194" y="3077566"/>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2062504">
            <a:off x="499387" y="2832699"/>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34338" y="402317"/>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7406387">
            <a:off x="1005078" y="4425379"/>
            <a:ext cx="609879" cy="93752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61285" y="4408739"/>
            <a:ext cx="953706" cy="858029"/>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2" name="Google Shape;42;p2"/>
          <p:cNvSpPr/>
          <p:nvPr/>
        </p:nvSpPr>
        <p:spPr>
          <a:xfrm rot="3778908">
            <a:off x="8250490" y="3581090"/>
            <a:ext cx="405505" cy="713678"/>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3" name="Google Shape;43;p2"/>
          <p:cNvSpPr/>
          <p:nvPr/>
        </p:nvSpPr>
        <p:spPr>
          <a:xfrm rot="8336858">
            <a:off x="4172244" y="-119327"/>
            <a:ext cx="588749" cy="690936"/>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4" name="Google Shape;44;p2"/>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5" name="Google Shape;45;p2"/>
          <p:cNvSpPr/>
          <p:nvPr/>
        </p:nvSpPr>
        <p:spPr>
          <a:xfrm>
            <a:off x="6400478" y="2182183"/>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6" name="Google Shape;46;p2"/>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7" name="Google Shape;47;p2"/>
          <p:cNvSpPr/>
          <p:nvPr/>
        </p:nvSpPr>
        <p:spPr>
          <a:xfrm rot="788743">
            <a:off x="7507728" y="1267182"/>
            <a:ext cx="341357" cy="3494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788424">
            <a:off x="7600966" y="1268367"/>
            <a:ext cx="222930" cy="24052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3998065">
            <a:off x="7374395" y="1063551"/>
            <a:ext cx="267634" cy="28875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75490">
            <a:off x="8469081" y="3874407"/>
            <a:ext cx="345878" cy="608736"/>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0"/>
        <p:cNvGrpSpPr/>
        <p:nvPr/>
      </p:nvGrpSpPr>
      <p:grpSpPr>
        <a:xfrm>
          <a:off x="0" y="0"/>
          <a:ext cx="0" cy="0"/>
          <a:chOff x="0" y="0"/>
          <a:chExt cx="0" cy="0"/>
        </a:xfrm>
      </p:grpSpPr>
      <p:sp>
        <p:nvSpPr>
          <p:cNvPr id="261" name="Google Shape;26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262" name="Google Shape;262;p11"/>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2732253" y="-2124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2837180" y="121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2711984">
            <a:off x="48085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7199212" y="126020"/>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3741390">
            <a:off x="7203695" y="-76352"/>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3" name="Google Shape;293;p11"/>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4" name="Google Shape;294;p11"/>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5" name="Google Shape;295;p11"/>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6" name="Google Shape;296;p11"/>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7" name="Google Shape;297;p11"/>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8" name="Google Shape;298;p11"/>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color background 1">
  <p:cSld name="BLANK_1">
    <p:bg>
      <p:bgPr>
        <a:solidFill>
          <a:schemeClr val="accent1"/>
        </a:solidFill>
        <a:effectLst/>
      </p:bgPr>
    </p:bg>
    <p:spTree>
      <p:nvGrpSpPr>
        <p:cNvPr id="1" name="Shape 301"/>
        <p:cNvGrpSpPr/>
        <p:nvPr/>
      </p:nvGrpSpPr>
      <p:grpSpPr>
        <a:xfrm>
          <a:off x="0" y="0"/>
          <a:ext cx="0" cy="0"/>
          <a:chOff x="0" y="0"/>
          <a:chExt cx="0" cy="0"/>
        </a:xfrm>
      </p:grpSpPr>
      <p:sp>
        <p:nvSpPr>
          <p:cNvPr id="302" name="Google Shape;3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
        <p:nvSpPr>
          <p:cNvPr id="303" name="Google Shape;303;p12"/>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3" name="Google Shape;313;p12"/>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4" name="Google Shape;314;p12"/>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5" name="Google Shape;315;p12"/>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6" name="Google Shape;316;p12"/>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7" name="Google Shape;317;p12"/>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8" name="Google Shape;318;p12"/>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color background 2">
  <p:cSld name="BLANK_1_1">
    <p:bg>
      <p:bgPr>
        <a:solidFill>
          <a:srgbClr val="FF7B59"/>
        </a:solidFill>
        <a:effectLst/>
      </p:bgPr>
    </p:bg>
    <p:spTree>
      <p:nvGrpSpPr>
        <p:cNvPr id="1" name="Shape 320"/>
        <p:cNvGrpSpPr/>
        <p:nvPr/>
      </p:nvGrpSpPr>
      <p:grpSpPr>
        <a:xfrm>
          <a:off x="0" y="0"/>
          <a:ext cx="0" cy="0"/>
          <a:chOff x="0" y="0"/>
          <a:chExt cx="0" cy="0"/>
        </a:xfrm>
      </p:grpSpPr>
      <p:sp>
        <p:nvSpPr>
          <p:cNvPr id="321" name="Google Shape;32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
        <p:nvSpPr>
          <p:cNvPr id="322" name="Google Shape;322;p13"/>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51"/>
        <p:cNvGrpSpPr/>
        <p:nvPr/>
      </p:nvGrpSpPr>
      <p:grpSpPr>
        <a:xfrm>
          <a:off x="0" y="0"/>
          <a:ext cx="0" cy="0"/>
          <a:chOff x="0" y="0"/>
          <a:chExt cx="0" cy="0"/>
        </a:xfrm>
      </p:grpSpPr>
      <p:sp>
        <p:nvSpPr>
          <p:cNvPr id="52" name="Google Shape;52;p3"/>
          <p:cNvSpPr/>
          <p:nvPr/>
        </p:nvSpPr>
        <p:spPr>
          <a:xfrm rot="2523318">
            <a:off x="218693" y="-460740"/>
            <a:ext cx="5327395" cy="545403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txBox="1">
            <a:spLocks noGrp="1"/>
          </p:cNvSpPr>
          <p:nvPr>
            <p:ph type="ctrTitle"/>
          </p:nvPr>
        </p:nvSpPr>
        <p:spPr>
          <a:xfrm>
            <a:off x="685800" y="1583350"/>
            <a:ext cx="4437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3"/>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55" name="Google Shape;55;p3"/>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2488733">
            <a:off x="8249054" y="3830167"/>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491037">
            <a:off x="6391016" y="2371566"/>
            <a:ext cx="971233" cy="1011962"/>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7367623">
            <a:off x="6851320" y="3054382"/>
            <a:ext cx="547355" cy="56036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200934">
            <a:off x="6601793" y="2246758"/>
            <a:ext cx="943967" cy="103801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6" name="Google Shape;66;p3"/>
          <p:cNvSpPr/>
          <p:nvPr/>
        </p:nvSpPr>
        <p:spPr>
          <a:xfrm>
            <a:off x="8284491" y="3575008"/>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7" name="Google Shape;67;p3"/>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8" name="Google Shape;68;p3"/>
          <p:cNvSpPr/>
          <p:nvPr/>
        </p:nvSpPr>
        <p:spPr>
          <a:xfrm>
            <a:off x="6582643" y="4211269"/>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13131" y="44905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414486" y="4183251"/>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377098" y="1171526"/>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237913" y="1224742"/>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7924870">
            <a:off x="7177227" y="-14177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232320">
            <a:off x="7745360" y="-262468"/>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232584">
            <a:off x="7793456" y="-97134"/>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2062504">
            <a:off x="7336649" y="-342001"/>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668109" y="395336"/>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267194" y="1081021"/>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319022">
            <a:off x="5820795" y="423107"/>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0"/>
        <p:cNvGrpSpPr/>
        <p:nvPr/>
      </p:nvGrpSpPr>
      <p:grpSpPr>
        <a:xfrm>
          <a:off x="0" y="0"/>
          <a:ext cx="0" cy="0"/>
          <a:chOff x="0" y="0"/>
          <a:chExt cx="0" cy="0"/>
        </a:xfrm>
      </p:grpSpPr>
      <p:sp>
        <p:nvSpPr>
          <p:cNvPr id="81" name="Google Shape;81;p4"/>
          <p:cNvSpPr/>
          <p:nvPr/>
        </p:nvSpPr>
        <p:spPr>
          <a:xfrm rot="-497398">
            <a:off x="4288489" y="588387"/>
            <a:ext cx="569648" cy="58318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txBox="1">
            <a:spLocks noGrp="1"/>
          </p:cNvSpPr>
          <p:nvPr>
            <p:ph type="body" idx="1"/>
          </p:nvPr>
        </p:nvSpPr>
        <p:spPr>
          <a:xfrm>
            <a:off x="2087675" y="1247400"/>
            <a:ext cx="4968600" cy="30324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Font typeface="Shadows Into Light Two"/>
              <a:buChar char="༝"/>
              <a:defRPr sz="3200">
                <a:latin typeface="Shadows Into Light Two"/>
                <a:ea typeface="Shadows Into Light Two"/>
                <a:cs typeface="Shadows Into Light Two"/>
                <a:sym typeface="Shadows Into Light Two"/>
              </a:defRPr>
            </a:lvl1pPr>
            <a:lvl2pPr marL="914400" lvl="1"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2pPr>
            <a:lvl3pPr marL="1371600" lvl="2"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3pPr>
            <a:lvl4pPr marL="1828800" lvl="3"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4pPr>
            <a:lvl5pPr marL="2286000" lvl="4"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5pPr>
            <a:lvl6pPr marL="2743200" lvl="5"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6pPr>
            <a:lvl7pPr marL="3200400" lvl="6"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7pPr>
            <a:lvl8pPr marL="3657600" lvl="7"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8pPr>
            <a:lvl9pPr marL="4114800" lvl="8" indent="-43180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9pPr>
          </a:lstStyle>
          <a:p>
            <a:endParaRPr/>
          </a:p>
        </p:txBody>
      </p:sp>
      <p:sp>
        <p:nvSpPr>
          <p:cNvPr id="83" name="Google Shape;83;p4"/>
          <p:cNvSpPr txBox="1"/>
          <p:nvPr/>
        </p:nvSpPr>
        <p:spPr>
          <a:xfrm>
            <a:off x="3593400" y="324175"/>
            <a:ext cx="1957200" cy="6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1"/>
                </a:solidFill>
                <a:latin typeface="Chivo"/>
                <a:ea typeface="Chivo"/>
                <a:cs typeface="Chivo"/>
                <a:sym typeface="Chivo"/>
              </a:rPr>
              <a:t>“</a:t>
            </a:r>
            <a:endParaRPr sz="9600">
              <a:solidFill>
                <a:schemeClr val="dk1"/>
              </a:solidFill>
              <a:latin typeface="Chivo"/>
              <a:ea typeface="Chivo"/>
              <a:cs typeface="Chivo"/>
              <a:sym typeface="Chivo"/>
            </a:endParaRPr>
          </a:p>
        </p:txBody>
      </p:sp>
      <p:sp>
        <p:nvSpPr>
          <p:cNvPr id="84" name="Google Shape;8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85" name="Google Shape;85;p4"/>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579853" y="-1362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684780" y="883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2711984">
            <a:off x="48847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054212" y="316389"/>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41390">
            <a:off x="7058695" y="114017"/>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444636" y="-1587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9290112">
            <a:off x="6899262" y="381262"/>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6" name="Google Shape;116;p4"/>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7" name="Google Shape;117;p4"/>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8" name="Google Shape;118;p4"/>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9" name="Google Shape;119;p4"/>
          <p:cNvSpPr/>
          <p:nvPr/>
        </p:nvSpPr>
        <p:spPr>
          <a:xfrm rot="5200625">
            <a:off x="50512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20" name="Google Shape;120;p4"/>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21" name="Google Shape;121;p4"/>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4"/>
        <p:cNvGrpSpPr/>
        <p:nvPr/>
      </p:nvGrpSpPr>
      <p:grpSpPr>
        <a:xfrm>
          <a:off x="0" y="0"/>
          <a:ext cx="0" cy="0"/>
          <a:chOff x="0" y="0"/>
          <a:chExt cx="0" cy="0"/>
        </a:xfrm>
      </p:grpSpPr>
      <p:sp>
        <p:nvSpPr>
          <p:cNvPr id="125" name="Google Shape;12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26" name="Google Shape;126;p5"/>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5"/>
          <p:cNvSpPr txBox="1">
            <a:spLocks noGrp="1"/>
          </p:cNvSpPr>
          <p:nvPr>
            <p:ph type="body" idx="1"/>
          </p:nvPr>
        </p:nvSpPr>
        <p:spPr>
          <a:xfrm>
            <a:off x="457200" y="1428750"/>
            <a:ext cx="5984700" cy="31704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solidFill>
          <a:schemeClr val="accent5"/>
        </a:solidFill>
        <a:effectLst/>
      </p:bgPr>
    </p:bg>
    <p:spTree>
      <p:nvGrpSpPr>
        <p:cNvPr id="1" name="Shape 149"/>
        <p:cNvGrpSpPr/>
        <p:nvPr/>
      </p:nvGrpSpPr>
      <p:grpSpPr>
        <a:xfrm>
          <a:off x="0" y="0"/>
          <a:ext cx="0" cy="0"/>
          <a:chOff x="0" y="0"/>
          <a:chExt cx="0" cy="0"/>
        </a:xfrm>
      </p:grpSpPr>
      <p:sp>
        <p:nvSpPr>
          <p:cNvPr id="150" name="Google Shape;150;p6"/>
          <p:cNvSpPr/>
          <p:nvPr/>
        </p:nvSpPr>
        <p:spPr>
          <a:xfrm>
            <a:off x="0" y="-124"/>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
        <p:nvSpPr>
          <p:cNvPr id="152" name="Google Shape;152;p6"/>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txBox="1">
            <a:spLocks noGrp="1"/>
          </p:cNvSpPr>
          <p:nvPr>
            <p:ph type="title"/>
          </p:nvPr>
        </p:nvSpPr>
        <p:spPr>
          <a:xfrm>
            <a:off x="457200" y="663175"/>
            <a:ext cx="3599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6"/>
          <p:cNvSpPr txBox="1">
            <a:spLocks noGrp="1"/>
          </p:cNvSpPr>
          <p:nvPr>
            <p:ph type="body" idx="1"/>
          </p:nvPr>
        </p:nvSpPr>
        <p:spPr>
          <a:xfrm>
            <a:off x="457200" y="1428750"/>
            <a:ext cx="3599700" cy="3170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sz="2400"/>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3"/>
        <p:cNvGrpSpPr/>
        <p:nvPr/>
      </p:nvGrpSpPr>
      <p:grpSpPr>
        <a:xfrm>
          <a:off x="0" y="0"/>
          <a:ext cx="0" cy="0"/>
          <a:chOff x="0" y="0"/>
          <a:chExt cx="0" cy="0"/>
        </a:xfrm>
      </p:grpSpPr>
      <p:sp>
        <p:nvSpPr>
          <p:cNvPr id="164" name="Google Shape;164;p7"/>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6" name="Google Shape;186;p7"/>
          <p:cNvSpPr txBox="1">
            <a:spLocks noGrp="1"/>
          </p:cNvSpPr>
          <p:nvPr>
            <p:ph type="body" idx="1"/>
          </p:nvPr>
        </p:nvSpPr>
        <p:spPr>
          <a:xfrm>
            <a:off x="457200" y="1430050"/>
            <a:ext cx="3167700" cy="323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7" name="Google Shape;187;p7"/>
          <p:cNvSpPr txBox="1">
            <a:spLocks noGrp="1"/>
          </p:cNvSpPr>
          <p:nvPr>
            <p:ph type="body" idx="2"/>
          </p:nvPr>
        </p:nvSpPr>
        <p:spPr>
          <a:xfrm>
            <a:off x="3815603" y="1430050"/>
            <a:ext cx="3167700" cy="323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8" name="Google Shape;18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89"/>
        <p:cNvGrpSpPr/>
        <p:nvPr/>
      </p:nvGrpSpPr>
      <p:grpSpPr>
        <a:xfrm>
          <a:off x="0" y="0"/>
          <a:ext cx="0" cy="0"/>
          <a:chOff x="0" y="0"/>
          <a:chExt cx="0" cy="0"/>
        </a:xfrm>
      </p:grpSpPr>
      <p:sp>
        <p:nvSpPr>
          <p:cNvPr id="190" name="Google Shape;190;p8"/>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txBox="1">
            <a:spLocks noGrp="1"/>
          </p:cNvSpPr>
          <p:nvPr>
            <p:ph type="title"/>
          </p:nvPr>
        </p:nvSpPr>
        <p:spPr>
          <a:xfrm>
            <a:off x="457200" y="434575"/>
            <a:ext cx="6288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8"/>
          <p:cNvSpPr txBox="1">
            <a:spLocks noGrp="1"/>
          </p:cNvSpPr>
          <p:nvPr>
            <p:ph type="body" idx="1"/>
          </p:nvPr>
        </p:nvSpPr>
        <p:spPr>
          <a:xfrm>
            <a:off x="457200" y="1440500"/>
            <a:ext cx="2026800" cy="3228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3" name="Google Shape;213;p8"/>
          <p:cNvSpPr txBox="1">
            <a:spLocks noGrp="1"/>
          </p:cNvSpPr>
          <p:nvPr>
            <p:ph type="body" idx="2"/>
          </p:nvPr>
        </p:nvSpPr>
        <p:spPr>
          <a:xfrm>
            <a:off x="2587877" y="1440500"/>
            <a:ext cx="2026800" cy="3228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4" name="Google Shape;214;p8"/>
          <p:cNvSpPr txBox="1">
            <a:spLocks noGrp="1"/>
          </p:cNvSpPr>
          <p:nvPr>
            <p:ph type="body" idx="3"/>
          </p:nvPr>
        </p:nvSpPr>
        <p:spPr>
          <a:xfrm>
            <a:off x="4718554" y="1440500"/>
            <a:ext cx="2026800" cy="3228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5" name="Google Shape;21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8" name="Google Shape;21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219" name="Google Shape;219;p9"/>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0"/>
        <p:cNvGrpSpPr/>
        <p:nvPr/>
      </p:nvGrpSpPr>
      <p:grpSpPr>
        <a:xfrm>
          <a:off x="0" y="0"/>
          <a:ext cx="0" cy="0"/>
          <a:chOff x="0" y="0"/>
          <a:chExt cx="0" cy="0"/>
        </a:xfrm>
      </p:grpSpPr>
      <p:sp>
        <p:nvSpPr>
          <p:cNvPr id="241" name="Google Shape;241;p10"/>
          <p:cNvSpPr txBox="1">
            <a:spLocks noGrp="1"/>
          </p:cNvSpPr>
          <p:nvPr>
            <p:ph type="body" idx="1"/>
          </p:nvPr>
        </p:nvSpPr>
        <p:spPr>
          <a:xfrm>
            <a:off x="457200" y="4025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42" name="Google Shape;242;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243" name="Google Shape;243;p10"/>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2422711" y="-353816"/>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rot="-9290112">
            <a:off x="7123487" y="473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rot="3192611">
            <a:off x="1743260" y="4434123"/>
            <a:ext cx="957223" cy="85940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589320" y="190936"/>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3" name="Google Shape;253;p10"/>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4" name="Google Shape;254;p10"/>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5" name="Google Shape;255;p10"/>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6" name="Google Shape;256;p10"/>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7" name="Google Shape;257;p10"/>
          <p:cNvSpPr/>
          <p:nvPr/>
        </p:nvSpPr>
        <p:spPr>
          <a:xfrm rot="942660">
            <a:off x="4813976" y="45454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58" name="Google Shape;258;p10"/>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5984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1pPr>
            <a:lvl2pPr lvl="1">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2pPr>
            <a:lvl3pPr lvl="2">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3pPr>
            <a:lvl4pPr lvl="3">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4pPr>
            <a:lvl5pPr lvl="4">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5pPr>
            <a:lvl6pPr lvl="5">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6pPr>
            <a:lvl7pPr lvl="6">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7pPr>
            <a:lvl8pPr lvl="7">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8pPr>
            <a:lvl9pPr lvl="8">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9pPr>
          </a:lstStyle>
          <a:p>
            <a:endParaRPr/>
          </a:p>
        </p:txBody>
      </p:sp>
      <p:sp>
        <p:nvSpPr>
          <p:cNvPr id="7" name="Google Shape;7;p1"/>
          <p:cNvSpPr txBox="1">
            <a:spLocks noGrp="1"/>
          </p:cNvSpPr>
          <p:nvPr>
            <p:ph type="body" idx="1"/>
          </p:nvPr>
        </p:nvSpPr>
        <p:spPr>
          <a:xfrm>
            <a:off x="457200" y="1428750"/>
            <a:ext cx="5984700" cy="31704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accent1"/>
              </a:buClr>
              <a:buSzPts val="2600"/>
              <a:buFont typeface="Chivo Light"/>
              <a:buChar char="༝"/>
              <a:defRPr sz="2600">
                <a:solidFill>
                  <a:schemeClr val="dk1"/>
                </a:solidFill>
                <a:latin typeface="Chivo Light"/>
                <a:ea typeface="Chivo Light"/>
                <a:cs typeface="Chivo Light"/>
                <a:sym typeface="Chivo Light"/>
              </a:defRPr>
            </a:lvl1pPr>
            <a:lvl2pPr marL="914400" lvl="1" indent="-393700">
              <a:spcBef>
                <a:spcPts val="0"/>
              </a:spcBef>
              <a:spcAft>
                <a:spcPts val="0"/>
              </a:spcAft>
              <a:buClr>
                <a:schemeClr val="dk2"/>
              </a:buClr>
              <a:buSzPts val="2600"/>
              <a:buFont typeface="Chivo Light"/>
              <a:buChar char="○"/>
              <a:defRPr sz="2600">
                <a:solidFill>
                  <a:schemeClr val="dk1"/>
                </a:solidFill>
                <a:latin typeface="Chivo Light"/>
                <a:ea typeface="Chivo Light"/>
                <a:cs typeface="Chivo Light"/>
                <a:sym typeface="Chivo Light"/>
              </a:defRPr>
            </a:lvl2pPr>
            <a:lvl3pPr marL="1371600" lvl="2" indent="-393700">
              <a:spcBef>
                <a:spcPts val="0"/>
              </a:spcBef>
              <a:spcAft>
                <a:spcPts val="0"/>
              </a:spcAft>
              <a:buClr>
                <a:schemeClr val="dk2"/>
              </a:buClr>
              <a:buSzPts val="2600"/>
              <a:buFont typeface="Chivo Light"/>
              <a:buChar char="■"/>
              <a:defRPr sz="2600">
                <a:solidFill>
                  <a:schemeClr val="dk1"/>
                </a:solidFill>
                <a:latin typeface="Chivo Light"/>
                <a:ea typeface="Chivo Light"/>
                <a:cs typeface="Chivo Light"/>
                <a:sym typeface="Chivo Light"/>
              </a:defRPr>
            </a:lvl3pPr>
            <a:lvl4pPr marL="1828800" lvl="3"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4pPr>
            <a:lvl5pPr marL="2286000" lvl="4"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5pPr>
            <a:lvl6pPr marL="2743200" lvl="5"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6pPr>
            <a:lvl7pPr marL="3200400" lvl="6"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7pPr>
            <a:lvl8pPr marL="3657600" lvl="7"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8pPr>
            <a:lvl9pPr marL="4114800" lvl="8"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latin typeface="Chivo Light"/>
                <a:ea typeface="Chivo Light"/>
                <a:cs typeface="Chivo Light"/>
                <a:sym typeface="Chivo Light"/>
              </a:defRPr>
            </a:lvl1pPr>
            <a:lvl2pPr lvl="1" algn="r">
              <a:buNone/>
              <a:defRPr sz="1300">
                <a:solidFill>
                  <a:schemeClr val="dk1"/>
                </a:solidFill>
                <a:latin typeface="Chivo Light"/>
                <a:ea typeface="Chivo Light"/>
                <a:cs typeface="Chivo Light"/>
                <a:sym typeface="Chivo Light"/>
              </a:defRPr>
            </a:lvl2pPr>
            <a:lvl3pPr lvl="2" algn="r">
              <a:buNone/>
              <a:defRPr sz="1300">
                <a:solidFill>
                  <a:schemeClr val="dk1"/>
                </a:solidFill>
                <a:latin typeface="Chivo Light"/>
                <a:ea typeface="Chivo Light"/>
                <a:cs typeface="Chivo Light"/>
                <a:sym typeface="Chivo Light"/>
              </a:defRPr>
            </a:lvl3pPr>
            <a:lvl4pPr lvl="3" algn="r">
              <a:buNone/>
              <a:defRPr sz="1300">
                <a:solidFill>
                  <a:schemeClr val="dk1"/>
                </a:solidFill>
                <a:latin typeface="Chivo Light"/>
                <a:ea typeface="Chivo Light"/>
                <a:cs typeface="Chivo Light"/>
                <a:sym typeface="Chivo Light"/>
              </a:defRPr>
            </a:lvl4pPr>
            <a:lvl5pPr lvl="4" algn="r">
              <a:buNone/>
              <a:defRPr sz="1300">
                <a:solidFill>
                  <a:schemeClr val="dk1"/>
                </a:solidFill>
                <a:latin typeface="Chivo Light"/>
                <a:ea typeface="Chivo Light"/>
                <a:cs typeface="Chivo Light"/>
                <a:sym typeface="Chivo Light"/>
              </a:defRPr>
            </a:lvl5pPr>
            <a:lvl6pPr lvl="5" algn="r">
              <a:buNone/>
              <a:defRPr sz="1300">
                <a:solidFill>
                  <a:schemeClr val="dk1"/>
                </a:solidFill>
                <a:latin typeface="Chivo Light"/>
                <a:ea typeface="Chivo Light"/>
                <a:cs typeface="Chivo Light"/>
                <a:sym typeface="Chivo Light"/>
              </a:defRPr>
            </a:lvl6pPr>
            <a:lvl7pPr lvl="6" algn="r">
              <a:buNone/>
              <a:defRPr sz="1300">
                <a:solidFill>
                  <a:schemeClr val="dk1"/>
                </a:solidFill>
                <a:latin typeface="Chivo Light"/>
                <a:ea typeface="Chivo Light"/>
                <a:cs typeface="Chivo Light"/>
                <a:sym typeface="Chivo Light"/>
              </a:defRPr>
            </a:lvl7pPr>
            <a:lvl8pPr lvl="7" algn="r">
              <a:buNone/>
              <a:defRPr sz="1300">
                <a:solidFill>
                  <a:schemeClr val="dk1"/>
                </a:solidFill>
                <a:latin typeface="Chivo Light"/>
                <a:ea typeface="Chivo Light"/>
                <a:cs typeface="Chivo Light"/>
                <a:sym typeface="Chivo Light"/>
              </a:defRPr>
            </a:lvl8pPr>
            <a:lvl9pPr lvl="8" algn="r">
              <a:buNone/>
              <a:defRPr sz="1300">
                <a:solidFill>
                  <a:schemeClr val="dk1"/>
                </a:solidFill>
                <a:latin typeface="Chivo Light"/>
                <a:ea typeface="Chivo Light"/>
                <a:cs typeface="Chivo Light"/>
                <a:sym typeface="Chiv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4"/>
          <p:cNvSpPr txBox="1">
            <a:spLocks noGrp="1"/>
          </p:cNvSpPr>
          <p:nvPr>
            <p:ph type="ctrTitle" idx="4294967295"/>
          </p:nvPr>
        </p:nvSpPr>
        <p:spPr>
          <a:xfrm>
            <a:off x="1115675" y="1803775"/>
            <a:ext cx="6593700" cy="89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FF7B59"/>
                </a:solidFill>
              </a:rPr>
              <a:t>CookIT Requirements analysis</a:t>
            </a:r>
            <a:endParaRPr sz="3600">
              <a:solidFill>
                <a:srgbClr val="FF7B59"/>
              </a:solidFill>
            </a:endParaRPr>
          </a:p>
        </p:txBody>
      </p:sp>
      <p:sp>
        <p:nvSpPr>
          <p:cNvPr id="336" name="Google Shape;33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337" name="Google Shape;337;p14"/>
          <p:cNvPicPr preferRelativeResize="0"/>
          <p:nvPr/>
        </p:nvPicPr>
        <p:blipFill>
          <a:blip r:embed="rId3">
            <a:alphaModFix/>
          </a:blip>
          <a:stretch>
            <a:fillRect/>
          </a:stretch>
        </p:blipFill>
        <p:spPr>
          <a:xfrm>
            <a:off x="2033575" y="641200"/>
            <a:ext cx="5076825" cy="1447800"/>
          </a:xfrm>
          <a:prstGeom prst="rect">
            <a:avLst/>
          </a:prstGeom>
          <a:noFill/>
          <a:ln>
            <a:noFill/>
          </a:ln>
        </p:spPr>
      </p:pic>
      <p:pic>
        <p:nvPicPr>
          <p:cNvPr id="338" name="Google Shape;338;p14"/>
          <p:cNvPicPr preferRelativeResize="0"/>
          <p:nvPr/>
        </p:nvPicPr>
        <p:blipFill>
          <a:blip r:embed="rId4">
            <a:alphaModFix/>
          </a:blip>
          <a:stretch>
            <a:fillRect/>
          </a:stretch>
        </p:blipFill>
        <p:spPr>
          <a:xfrm>
            <a:off x="5913600" y="4448163"/>
            <a:ext cx="2876550" cy="695325"/>
          </a:xfrm>
          <a:prstGeom prst="rect">
            <a:avLst/>
          </a:prstGeom>
          <a:noFill/>
          <a:ln>
            <a:noFill/>
          </a:ln>
        </p:spPr>
      </p:pic>
      <p:sp>
        <p:nvSpPr>
          <p:cNvPr id="339" name="Google Shape;339;p14"/>
          <p:cNvSpPr txBox="1"/>
          <p:nvPr/>
        </p:nvSpPr>
        <p:spPr>
          <a:xfrm>
            <a:off x="988775" y="3295838"/>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252831"/>
                </a:solidFill>
              </a:rPr>
              <a:t>Bruno Caseiro              88804          Mateusz Roganowicz   96947</a:t>
            </a:r>
            <a:endParaRPr sz="1600">
              <a:solidFill>
                <a:srgbClr val="252831"/>
              </a:solidFill>
            </a:endParaRPr>
          </a:p>
          <a:p>
            <a:pPr marL="0" lvl="0" indent="0" algn="l" rtl="0">
              <a:lnSpc>
                <a:spcPct val="115000"/>
              </a:lnSpc>
              <a:spcBef>
                <a:spcPts val="0"/>
              </a:spcBef>
              <a:spcAft>
                <a:spcPts val="0"/>
              </a:spcAft>
              <a:buNone/>
            </a:pPr>
            <a:r>
              <a:rPr lang="en" sz="1600">
                <a:solidFill>
                  <a:srgbClr val="252831"/>
                </a:solidFill>
              </a:rPr>
              <a:t>Ruben Menino              89185</a:t>
            </a:r>
            <a:endParaRPr sz="1600">
              <a:solidFill>
                <a:srgbClr val="252831"/>
              </a:solidFill>
            </a:endParaRPr>
          </a:p>
        </p:txBody>
      </p:sp>
      <p:sp>
        <p:nvSpPr>
          <p:cNvPr id="340" name="Google Shape;340;p14"/>
          <p:cNvSpPr txBox="1"/>
          <p:nvPr/>
        </p:nvSpPr>
        <p:spPr>
          <a:xfrm>
            <a:off x="5622100" y="3295850"/>
            <a:ext cx="3000000" cy="126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Teacher: </a:t>
            </a:r>
            <a:r>
              <a:rPr lang="en"/>
              <a:t>Beatriz Sousa Santos</a:t>
            </a:r>
            <a:endParaRPr/>
          </a:p>
          <a:p>
            <a:pPr marL="0" lvl="0" indent="0" algn="l" rtl="0">
              <a:lnSpc>
                <a:spcPct val="115000"/>
              </a:lnSpc>
              <a:spcBef>
                <a:spcPts val="0"/>
              </a:spcBef>
              <a:spcAft>
                <a:spcPts val="0"/>
              </a:spcAft>
              <a:buNone/>
            </a:pPr>
            <a:r>
              <a:rPr lang="en" b="1"/>
              <a:t>Class: </a:t>
            </a:r>
            <a:r>
              <a:rPr lang="en"/>
              <a:t>P1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5"/>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Personas</a:t>
            </a:r>
            <a:endParaRPr/>
          </a:p>
        </p:txBody>
      </p:sp>
      <p:sp>
        <p:nvSpPr>
          <p:cNvPr id="346" name="Google Shape;34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347" name="Google Shape;347;p15"/>
          <p:cNvPicPr preferRelativeResize="0"/>
          <p:nvPr/>
        </p:nvPicPr>
        <p:blipFill>
          <a:blip r:embed="rId3">
            <a:alphaModFix/>
          </a:blip>
          <a:stretch>
            <a:fillRect/>
          </a:stretch>
        </p:blipFill>
        <p:spPr>
          <a:xfrm>
            <a:off x="650225" y="1291975"/>
            <a:ext cx="2147328" cy="3238800"/>
          </a:xfrm>
          <a:prstGeom prst="rect">
            <a:avLst/>
          </a:prstGeom>
          <a:noFill/>
          <a:ln>
            <a:noFill/>
          </a:ln>
        </p:spPr>
      </p:pic>
      <p:sp>
        <p:nvSpPr>
          <p:cNvPr id="348" name="Google Shape;348;p15"/>
          <p:cNvSpPr txBox="1"/>
          <p:nvPr/>
        </p:nvSpPr>
        <p:spPr>
          <a:xfrm>
            <a:off x="3293325" y="1679975"/>
            <a:ext cx="3278400" cy="2850900"/>
          </a:xfrm>
          <a:prstGeom prst="rect">
            <a:avLst/>
          </a:prstGeom>
          <a:noFill/>
          <a:ln>
            <a:noFill/>
          </a:ln>
        </p:spPr>
        <p:txBody>
          <a:bodyPr spcFirstLastPara="1" wrap="square" lIns="91425" tIns="91425" rIns="91425" bIns="91425" anchor="t" anchorCtr="0">
            <a:noAutofit/>
          </a:bodyPr>
          <a:lstStyle/>
          <a:p>
            <a:pPr marL="457200" lvl="0" indent="-323850" algn="l" rtl="0">
              <a:spcBef>
                <a:spcPts val="60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Joana, 40 years old</a:t>
            </a:r>
            <a:endParaRPr sz="1500">
              <a:solidFill>
                <a:srgbClr val="666666"/>
              </a:solidFill>
              <a:latin typeface="Chivo Light"/>
              <a:ea typeface="Chivo Light"/>
              <a:cs typeface="Chivo Light"/>
              <a:sym typeface="Chivo Light"/>
            </a:endParaRPr>
          </a:p>
          <a:p>
            <a:pPr marL="457200" lvl="0" indent="-323850" algn="l" rtl="0">
              <a:spcBef>
                <a:spcPts val="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Medical School graduate</a:t>
            </a:r>
            <a:endParaRPr sz="1500">
              <a:solidFill>
                <a:srgbClr val="666666"/>
              </a:solidFill>
              <a:latin typeface="Chivo Light"/>
              <a:ea typeface="Chivo Light"/>
              <a:cs typeface="Chivo Light"/>
              <a:sym typeface="Chivo Light"/>
            </a:endParaRPr>
          </a:p>
          <a:p>
            <a:pPr marL="457200" lvl="0" indent="-323850" algn="l" rtl="0">
              <a:spcBef>
                <a:spcPts val="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Wants to learn how to cook</a:t>
            </a:r>
            <a:endParaRPr sz="1500">
              <a:solidFill>
                <a:srgbClr val="666666"/>
              </a:solidFill>
              <a:latin typeface="Chivo Light"/>
              <a:ea typeface="Chivo Light"/>
              <a:cs typeface="Chivo Light"/>
              <a:sym typeface="Chivo Light"/>
            </a:endParaRPr>
          </a:p>
          <a:p>
            <a:pPr marL="457200" lvl="0" indent="-323850" algn="l" rtl="0">
              <a:spcBef>
                <a:spcPts val="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Looks for an application which could facilitate cooking</a:t>
            </a:r>
            <a:endParaRPr sz="1500">
              <a:solidFill>
                <a:srgbClr val="666666"/>
              </a:solidFill>
              <a:latin typeface="Chivo Light"/>
              <a:ea typeface="Chivo Light"/>
              <a:cs typeface="Chivo Light"/>
              <a:sym typeface="Chivo Light"/>
            </a:endParaRPr>
          </a:p>
          <a:p>
            <a:pPr marL="457200" lvl="0" indent="-323850" algn="l" rtl="0">
              <a:spcBef>
                <a:spcPts val="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Wants to have all receipts in one place </a:t>
            </a:r>
            <a:endParaRPr sz="1500">
              <a:solidFill>
                <a:srgbClr val="666666"/>
              </a:solidFill>
              <a:latin typeface="Chivo Light"/>
              <a:ea typeface="Chivo Light"/>
              <a:cs typeface="Chivo Light"/>
              <a:sym typeface="Chivo Light"/>
            </a:endParaRPr>
          </a:p>
          <a:p>
            <a:pPr marL="457200" lvl="0" indent="-323850" algn="l" rtl="0">
              <a:spcBef>
                <a:spcPts val="0"/>
              </a:spcBef>
              <a:spcAft>
                <a:spcPts val="0"/>
              </a:spcAft>
              <a:buClr>
                <a:schemeClr val="dk1"/>
              </a:buClr>
              <a:buSzPts val="1500"/>
              <a:buFont typeface="Chivo Light"/>
              <a:buChar char="●"/>
            </a:pPr>
            <a:r>
              <a:rPr lang="en" sz="1500">
                <a:solidFill>
                  <a:srgbClr val="666666"/>
                </a:solidFill>
                <a:latin typeface="Chivo Light"/>
                <a:ea typeface="Chivo Light"/>
                <a:cs typeface="Chivo Light"/>
                <a:sym typeface="Chivo Light"/>
              </a:rPr>
              <a:t>Wants to get suggestions what to cook</a:t>
            </a:r>
            <a:endParaRPr>
              <a:latin typeface="Chivo Light"/>
              <a:ea typeface="Chivo Light"/>
              <a:cs typeface="Chivo Light"/>
              <a:sym typeface="Chiv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6"/>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Tasks</a:t>
            </a:r>
            <a:endParaRPr/>
          </a:p>
        </p:txBody>
      </p:sp>
      <p:sp>
        <p:nvSpPr>
          <p:cNvPr id="354" name="Google Shape;354;p16"/>
          <p:cNvSpPr txBox="1">
            <a:spLocks noGrp="1"/>
          </p:cNvSpPr>
          <p:nvPr>
            <p:ph type="body" idx="1"/>
          </p:nvPr>
        </p:nvSpPr>
        <p:spPr>
          <a:xfrm>
            <a:off x="457200" y="1428750"/>
            <a:ext cx="5984700" cy="3170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2400"/>
              <a:buChar char="༝"/>
            </a:pPr>
            <a:r>
              <a:rPr lang="en" sz="2400"/>
              <a:t>Tell you what ingredients are needed for given recipe</a:t>
            </a:r>
            <a:endParaRPr sz="2400"/>
          </a:p>
          <a:p>
            <a:pPr marL="457200" lvl="0" indent="-381000" algn="l" rtl="0">
              <a:lnSpc>
                <a:spcPct val="100000"/>
              </a:lnSpc>
              <a:spcBef>
                <a:spcPts val="1000"/>
              </a:spcBef>
              <a:spcAft>
                <a:spcPts val="0"/>
              </a:spcAft>
              <a:buSzPts val="2400"/>
              <a:buChar char="༝"/>
            </a:pPr>
            <a:r>
              <a:rPr lang="en" sz="2400"/>
              <a:t>Be able to manage recipe categories (vegetarian, fast-food, etc…)</a:t>
            </a:r>
            <a:endParaRPr sz="2400"/>
          </a:p>
          <a:p>
            <a:pPr marL="457200" lvl="0" indent="-381000" algn="l" rtl="0">
              <a:lnSpc>
                <a:spcPct val="100000"/>
              </a:lnSpc>
              <a:spcBef>
                <a:spcPts val="1000"/>
              </a:spcBef>
              <a:spcAft>
                <a:spcPts val="1000"/>
              </a:spcAft>
              <a:buSzPts val="2400"/>
              <a:buChar char="༝"/>
            </a:pPr>
            <a:r>
              <a:rPr lang="en" sz="2400"/>
              <a:t>Add the ingredients that user has to cook</a:t>
            </a:r>
            <a:endParaRPr sz="2400"/>
          </a:p>
        </p:txBody>
      </p:sp>
      <p:sp>
        <p:nvSpPr>
          <p:cNvPr id="355" name="Google Shape;35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7"/>
          <p:cNvSpPr txBox="1">
            <a:spLocks noGrp="1"/>
          </p:cNvSpPr>
          <p:nvPr>
            <p:ph type="body" idx="1"/>
          </p:nvPr>
        </p:nvSpPr>
        <p:spPr>
          <a:xfrm>
            <a:off x="332775" y="1403900"/>
            <a:ext cx="6277500"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p>
          <a:p>
            <a:pPr marL="457200" lvl="0" indent="-381000" algn="l" rtl="0">
              <a:lnSpc>
                <a:spcPct val="115000"/>
              </a:lnSpc>
              <a:spcBef>
                <a:spcPts val="0"/>
              </a:spcBef>
              <a:spcAft>
                <a:spcPts val="0"/>
              </a:spcAft>
              <a:buSzPts val="2400"/>
              <a:buChar char="༝"/>
            </a:pPr>
            <a:r>
              <a:rPr lang="en" sz="2400"/>
              <a:t>Joana wants to spend free time at the weekend and looks for the recipes to bake an apple pie. In the application she inputs the name of the cake and gets the recipe.</a:t>
            </a:r>
            <a:endParaRPr sz="2400"/>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spcBef>
                <a:spcPts val="600"/>
              </a:spcBef>
              <a:spcAft>
                <a:spcPts val="0"/>
              </a:spcAft>
              <a:buNone/>
            </a:pPr>
            <a:endParaRPr sz="2400"/>
          </a:p>
          <a:p>
            <a:pPr marL="0" lvl="0" indent="0" algn="l" rtl="0">
              <a:lnSpc>
                <a:spcPct val="115000"/>
              </a:lnSpc>
              <a:spcBef>
                <a:spcPts val="1000"/>
              </a:spcBef>
              <a:spcAft>
                <a:spcPts val="0"/>
              </a:spcAft>
              <a:buNone/>
            </a:pPr>
            <a:endParaRPr/>
          </a:p>
        </p:txBody>
      </p:sp>
      <p:sp>
        <p:nvSpPr>
          <p:cNvPr id="361" name="Google Shape;361;p17"/>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Scenario 1</a:t>
            </a:r>
            <a:endParaRPr/>
          </a:p>
        </p:txBody>
      </p:sp>
      <p:sp>
        <p:nvSpPr>
          <p:cNvPr id="362" name="Google Shape;36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8"/>
          <p:cNvSpPr txBox="1">
            <a:spLocks noGrp="1"/>
          </p:cNvSpPr>
          <p:nvPr>
            <p:ph type="body" idx="1"/>
          </p:nvPr>
        </p:nvSpPr>
        <p:spPr>
          <a:xfrm>
            <a:off x="332625" y="1396500"/>
            <a:ext cx="6405600"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p>
          <a:p>
            <a:pPr marL="457200" lvl="0" indent="-381000" algn="l" rtl="0">
              <a:lnSpc>
                <a:spcPct val="115000"/>
              </a:lnSpc>
              <a:spcBef>
                <a:spcPts val="0"/>
              </a:spcBef>
              <a:spcAft>
                <a:spcPts val="0"/>
              </a:spcAft>
              <a:buSzPts val="2400"/>
              <a:buChar char="༝"/>
            </a:pPr>
            <a:r>
              <a:rPr lang="en" sz="2400"/>
              <a:t>Joana wants to try a vegan dish for the first time, but isn’t sure which one. She filters the list of recipes available by category (vegan) and picks the one which seems the most appealing to her.</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endParaRPr/>
          </a:p>
          <a:p>
            <a:pPr marL="0" lvl="0" indent="0" algn="l" rtl="0">
              <a:spcBef>
                <a:spcPts val="600"/>
              </a:spcBef>
              <a:spcAft>
                <a:spcPts val="0"/>
              </a:spcAft>
              <a:buNone/>
            </a:pPr>
            <a:endParaRPr sz="2400"/>
          </a:p>
          <a:p>
            <a:pPr marL="0" lvl="0" indent="0" algn="l" rtl="0">
              <a:lnSpc>
                <a:spcPct val="115000"/>
              </a:lnSpc>
              <a:spcBef>
                <a:spcPts val="1000"/>
              </a:spcBef>
              <a:spcAft>
                <a:spcPts val="0"/>
              </a:spcAft>
              <a:buNone/>
            </a:pPr>
            <a:endParaRPr/>
          </a:p>
        </p:txBody>
      </p:sp>
      <p:sp>
        <p:nvSpPr>
          <p:cNvPr id="368" name="Google Shape;368;p18"/>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Scenario 2</a:t>
            </a:r>
            <a:endParaRPr/>
          </a:p>
        </p:txBody>
      </p:sp>
      <p:sp>
        <p:nvSpPr>
          <p:cNvPr id="369" name="Google Shape;369;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Requirements</a:t>
            </a:r>
            <a:endParaRPr dirty="0"/>
          </a:p>
        </p:txBody>
      </p:sp>
      <p:sp>
        <p:nvSpPr>
          <p:cNvPr id="375" name="Google Shape;375;p19"/>
          <p:cNvSpPr txBox="1">
            <a:spLocks noGrp="1"/>
          </p:cNvSpPr>
          <p:nvPr>
            <p:ph type="body" idx="1"/>
          </p:nvPr>
        </p:nvSpPr>
        <p:spPr>
          <a:xfrm>
            <a:off x="1135820" y="1511051"/>
            <a:ext cx="3167700"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PT" sz="2400" b="1" dirty="0">
                <a:latin typeface="Shadows Into Light Two" panose="020B0604020202020204" charset="0"/>
                <a:ea typeface="Chivo"/>
                <a:cs typeface="Chivo"/>
                <a:sym typeface="Chivo"/>
              </a:rPr>
              <a:t>Non-</a:t>
            </a:r>
            <a:r>
              <a:rPr lang="pt-PT" sz="2400" b="1" dirty="0" err="1">
                <a:latin typeface="Shadows Into Light Two" panose="020B0604020202020204" charset="0"/>
                <a:ea typeface="Chivo"/>
                <a:cs typeface="Chivo"/>
                <a:sym typeface="Chivo"/>
              </a:rPr>
              <a:t>functional</a:t>
            </a:r>
            <a:r>
              <a:rPr lang="pt-PT" sz="2400" b="1" dirty="0">
                <a:latin typeface="Shadows Into Light Two" panose="020B0604020202020204" charset="0"/>
                <a:ea typeface="Chivo"/>
                <a:cs typeface="Chivo"/>
                <a:sym typeface="Chivo"/>
              </a:rPr>
              <a:t> </a:t>
            </a:r>
            <a:r>
              <a:rPr lang="pt-PT" sz="2400" b="1" dirty="0" err="1">
                <a:latin typeface="Shadows Into Light Two" panose="020B0604020202020204" charset="0"/>
                <a:ea typeface="Chivo"/>
                <a:cs typeface="Chivo"/>
                <a:sym typeface="Chivo"/>
              </a:rPr>
              <a:t>requirements</a:t>
            </a:r>
            <a:endParaRPr lang="pt-PT" sz="2400" b="1" dirty="0">
              <a:latin typeface="Shadows Into Light Two" panose="020B0604020202020204" charset="0"/>
              <a:ea typeface="Chivo"/>
              <a:cs typeface="Chivo"/>
              <a:sym typeface="Chivo"/>
            </a:endParaRPr>
          </a:p>
          <a:p>
            <a:pPr marL="0" lvl="0" indent="0" algn="l" rtl="0">
              <a:spcBef>
                <a:spcPts val="600"/>
              </a:spcBef>
              <a:spcAft>
                <a:spcPts val="0"/>
              </a:spcAft>
              <a:buNone/>
            </a:pPr>
            <a:endParaRPr b="1" dirty="0">
              <a:latin typeface="Chivo"/>
              <a:ea typeface="Chivo"/>
              <a:cs typeface="Chivo"/>
              <a:sym typeface="Chivo"/>
            </a:endParaRPr>
          </a:p>
          <a:p>
            <a:pPr marL="457200" lvl="0" indent="0" algn="l" rtl="0">
              <a:spcBef>
                <a:spcPts val="600"/>
              </a:spcBef>
              <a:spcAft>
                <a:spcPts val="0"/>
              </a:spcAft>
              <a:buNone/>
            </a:pPr>
            <a:endParaRPr sz="1800" dirty="0"/>
          </a:p>
        </p:txBody>
      </p:sp>
      <p:sp>
        <p:nvSpPr>
          <p:cNvPr id="376" name="Google Shape;376;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77" name="Google Shape;377;p19"/>
          <p:cNvPicPr preferRelativeResize="0"/>
          <p:nvPr/>
        </p:nvPicPr>
        <p:blipFill>
          <a:blip r:embed="rId3">
            <a:alphaModFix/>
          </a:blip>
          <a:stretch>
            <a:fillRect/>
          </a:stretch>
        </p:blipFill>
        <p:spPr>
          <a:xfrm>
            <a:off x="5137910" y="2001933"/>
            <a:ext cx="3167700" cy="2107961"/>
          </a:xfrm>
          <a:prstGeom prst="rect">
            <a:avLst/>
          </a:prstGeom>
          <a:noFill/>
          <a:ln>
            <a:noFill/>
          </a:ln>
        </p:spPr>
      </p:pic>
      <p:sp>
        <p:nvSpPr>
          <p:cNvPr id="378" name="Google Shape;378;p19"/>
          <p:cNvSpPr txBox="1"/>
          <p:nvPr/>
        </p:nvSpPr>
        <p:spPr>
          <a:xfrm>
            <a:off x="1720715" y="2675501"/>
            <a:ext cx="3000000" cy="909900"/>
          </a:xfrm>
          <a:prstGeom prst="rect">
            <a:avLst/>
          </a:prstGeom>
          <a:noFill/>
          <a:ln>
            <a:noFill/>
          </a:ln>
        </p:spPr>
        <p:txBody>
          <a:bodyPr spcFirstLastPara="1" wrap="square" lIns="91425" tIns="91425" rIns="91425" bIns="91425" anchor="t" anchorCtr="0">
            <a:noAutofit/>
          </a:bodyPr>
          <a:lstStyle/>
          <a:p>
            <a:pPr marL="419100" lvl="0" indent="-342900" algn="l" rtl="0">
              <a:spcBef>
                <a:spcPts val="600"/>
              </a:spcBef>
              <a:spcAft>
                <a:spcPts val="0"/>
              </a:spcAft>
              <a:buClr>
                <a:schemeClr val="accent1"/>
              </a:buClr>
              <a:buSzPts val="2400"/>
              <a:buFont typeface="Arial" panose="020B0604020202020204" pitchFamily="34" charset="0"/>
              <a:buChar char="•"/>
            </a:pPr>
            <a:r>
              <a:rPr lang="en" sz="2400" dirty="0">
                <a:solidFill>
                  <a:schemeClr val="dk1"/>
                </a:solidFill>
                <a:latin typeface="Chivo Light"/>
                <a:ea typeface="Chivo Light"/>
                <a:cs typeface="Chivo Light"/>
                <a:sym typeface="Chivo Light"/>
              </a:rPr>
              <a:t>Usability</a:t>
            </a:r>
          </a:p>
          <a:p>
            <a:pPr marL="419100" lvl="0" indent="-342900" algn="l" rtl="0">
              <a:spcBef>
                <a:spcPts val="600"/>
              </a:spcBef>
              <a:spcAft>
                <a:spcPts val="0"/>
              </a:spcAft>
              <a:buClr>
                <a:schemeClr val="accent1"/>
              </a:buClr>
              <a:buSzPts val="2400"/>
              <a:buFont typeface="Arial" panose="020B0604020202020204" pitchFamily="34" charset="0"/>
              <a:buChar char="•"/>
            </a:pPr>
            <a:r>
              <a:rPr lang="en" sz="2400" dirty="0">
                <a:solidFill>
                  <a:schemeClr val="dk1"/>
                </a:solidFill>
                <a:latin typeface="Chivo Light"/>
                <a:ea typeface="Chivo Light"/>
                <a:cs typeface="Chivo Light"/>
                <a:sym typeface="Chivo Light"/>
              </a:rPr>
              <a:t>Implementation</a:t>
            </a:r>
          </a:p>
          <a:p>
            <a:pPr marL="419100" lvl="0" indent="-342900" algn="l" rtl="0">
              <a:spcBef>
                <a:spcPts val="600"/>
              </a:spcBef>
              <a:spcAft>
                <a:spcPts val="0"/>
              </a:spcAft>
              <a:buClr>
                <a:schemeClr val="accent1"/>
              </a:buClr>
              <a:buSzPts val="2400"/>
              <a:buFont typeface="Arial" panose="020B0604020202020204" pitchFamily="34" charset="0"/>
              <a:buChar char="•"/>
            </a:pPr>
            <a:r>
              <a:rPr lang="en" sz="2400" dirty="0">
                <a:solidFill>
                  <a:schemeClr val="dk1"/>
                </a:solidFill>
                <a:latin typeface="Chivo Light"/>
                <a:ea typeface="Chivo Light"/>
                <a:cs typeface="Chivo Light"/>
                <a:sym typeface="Chivo Light"/>
              </a:rPr>
              <a:t>Re</a:t>
            </a:r>
            <a:r>
              <a:rPr lang="pt-PT" sz="2400" dirty="0" err="1">
                <a:solidFill>
                  <a:schemeClr val="dk1"/>
                </a:solidFill>
                <a:latin typeface="Chivo Light"/>
                <a:ea typeface="Chivo Light"/>
                <a:cs typeface="Chivo Light"/>
                <a:sym typeface="Chivo Light"/>
              </a:rPr>
              <a:t>liability</a:t>
            </a:r>
            <a:endParaRPr lang="en" sz="2400" dirty="0">
              <a:solidFill>
                <a:schemeClr val="dk1"/>
              </a:solidFill>
              <a:latin typeface="Chivo Light"/>
              <a:ea typeface="Chivo Light"/>
              <a:cs typeface="Chivo Light"/>
              <a:sym typeface="Chivo Light"/>
            </a:endParaRPr>
          </a:p>
          <a:p>
            <a:pPr marL="419100" lvl="0" indent="-342900" algn="l" rtl="0">
              <a:spcBef>
                <a:spcPts val="600"/>
              </a:spcBef>
              <a:spcAft>
                <a:spcPts val="0"/>
              </a:spcAft>
              <a:buClr>
                <a:schemeClr val="accent1"/>
              </a:buClr>
              <a:buSzPts val="2400"/>
              <a:buFont typeface="Arial" panose="020B0604020202020204" pitchFamily="34" charset="0"/>
              <a:buChar char="•"/>
            </a:pPr>
            <a:endParaRPr lang="en" sz="2400" dirty="0">
              <a:solidFill>
                <a:schemeClr val="dk1"/>
              </a:solidFill>
              <a:latin typeface="Chivo Light"/>
              <a:ea typeface="Chivo Light"/>
              <a:cs typeface="Chivo Light"/>
              <a:sym typeface="Chivo Light"/>
            </a:endParaRPr>
          </a:p>
          <a:p>
            <a:pPr marL="457200" lvl="0" indent="-381000" algn="l" rtl="0">
              <a:spcBef>
                <a:spcPts val="600"/>
              </a:spcBef>
              <a:spcAft>
                <a:spcPts val="0"/>
              </a:spcAft>
              <a:buClr>
                <a:schemeClr val="accent1"/>
              </a:buClr>
              <a:buSzPts val="2400"/>
              <a:buFont typeface="Chivo Light"/>
              <a:buChar char="༝"/>
            </a:pPr>
            <a:endParaRPr sz="2400" dirty="0"/>
          </a:p>
        </p:txBody>
      </p:sp>
    </p:spTree>
  </p:cSld>
  <p:clrMapOvr>
    <a:masterClrMapping/>
  </p:clrMapOvr>
</p:sld>
</file>

<file path=ppt/theme/theme1.xml><?xml version="1.0" encoding="utf-8"?>
<a:theme xmlns:a="http://schemas.openxmlformats.org/drawingml/2006/main" name="Aumerle template">
  <a:themeElements>
    <a:clrScheme name="Custom 347">
      <a:dk1>
        <a:srgbClr val="65677F"/>
      </a:dk1>
      <a:lt1>
        <a:srgbClr val="FFFFFF"/>
      </a:lt1>
      <a:dk2>
        <a:srgbClr val="CDCFE5"/>
      </a:dk2>
      <a:lt2>
        <a:srgbClr val="EDEEF8"/>
      </a:lt2>
      <a:accent1>
        <a:srgbClr val="FFA105"/>
      </a:accent1>
      <a:accent2>
        <a:srgbClr val="FFD03C"/>
      </a:accent2>
      <a:accent3>
        <a:srgbClr val="D2F264"/>
      </a:accent3>
      <a:accent4>
        <a:srgbClr val="AAED97"/>
      </a:accent4>
      <a:accent5>
        <a:srgbClr val="96B5F5"/>
      </a:accent5>
      <a:accent6>
        <a:srgbClr val="7A7D99"/>
      </a:accent6>
      <a:hlink>
        <a:srgbClr val="FF7B5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183</Words>
  <Application>Microsoft Office PowerPoint</Application>
  <PresentationFormat>Apresentação no Ecrã (16:9)</PresentationFormat>
  <Paragraphs>37</Paragraphs>
  <Slides>6</Slides>
  <Notes>6</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6</vt:i4>
      </vt:variant>
    </vt:vector>
  </HeadingPairs>
  <TitlesOfParts>
    <vt:vector size="11" baseType="lpstr">
      <vt:lpstr>Shadows Into Light Two</vt:lpstr>
      <vt:lpstr>Chivo</vt:lpstr>
      <vt:lpstr>Arial</vt:lpstr>
      <vt:lpstr>Chivo Light</vt:lpstr>
      <vt:lpstr>Aumerle template</vt:lpstr>
      <vt:lpstr>CookIT Requirements analysis</vt:lpstr>
      <vt:lpstr>Personas</vt:lpstr>
      <vt:lpstr>Tasks</vt:lpstr>
      <vt:lpstr>Scenario 1</vt:lpstr>
      <vt:lpstr>Scenario 2</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CookIT Requirements analysis</dc:title>
  <cp:lastModifiedBy>Ruben Menino</cp:lastModifiedBy>
  <cp:revision>4</cp:revision>
  <dcterms:modified xsi:type="dcterms:W3CDTF">2020-04-21T13:19:43Z</dcterms:modified>
</cp:coreProperties>
</file>